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DCD"/>
    <a:srgbClr val="F0B49F"/>
    <a:srgbClr val="DF827D"/>
    <a:srgbClr val="D36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2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B91A3-0552-4560-251E-741354132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6DE311-C61A-7501-FFE7-5B0C11D5F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CFF485-AC18-3A63-0B8E-6F30F9D44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BED8F-9CE6-7EE5-2479-BAAAFDF5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0F259-4760-863D-4DCB-5A4086E9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8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D5AF9-FAA4-257C-409D-3CC6C37C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E7FF6-5B0E-7D7D-CB2A-5237FB3E4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9296BB-4CB3-D59E-C142-6DA39F9AF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14465-C279-E5CB-28F5-57205AB4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B927F-B97E-B0CA-611A-0494A9DB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1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B7222C-4B04-563E-3EBA-ACC93583B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7BDB2-A68B-4BB7-97DC-0EB894A2E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F60074-D766-D425-9400-FF74C852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0436A-D186-A018-4A8E-F2C05730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1FEDC-4E9D-8781-BDEC-E0297326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6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62795-5384-7885-77E5-B73FC1B2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1EBE9-45CC-54D8-3A88-0D8F8FED0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1DBDB-AF07-5924-6D83-A17C66603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A86BC-BC35-A93B-B552-ED451661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78F5C-8E30-54B6-154D-9B7ECE7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9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33FCA-B66B-CB6D-F8EC-1548A5D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0A6C7-CCA5-62EF-ABF8-F0C428D2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ED0635-BA3E-823F-02D5-13BDED21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20446-B0AF-93EF-5538-8EDD22AB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D7E47-1A67-B371-75F2-C8519813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3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96035-7F78-1771-F0CF-112CA677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AF092-0073-C4AB-3C75-EC72C3379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1D8115-38E3-F2A6-6CAC-DC60D7583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307AD-0386-A12F-AE4D-868FF3F9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23A08E-420A-DD36-7B0E-E9BAC54E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2625D-8666-2EC5-10D2-2589500F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3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A1C37-5738-210E-13AA-08EDC23B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F982FB-53FC-8ED3-75C8-F0C0EEABF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495EA6-6789-AA50-21F3-05A1CD76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C25172-0E53-2B4C-5F50-1FD30A9A0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39DFBE-FD94-0DE2-BB45-7E33CB018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514219-CF5F-D84E-B1B0-8F14FFE6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5C0DCF-8C7E-1E14-D0D9-80BA8CD4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3AFFFF-843E-0099-902D-76585B56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7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6C6A0-D608-D621-B36D-3126FA6C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F3849E-7CB7-9B71-13B3-B4490B18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EE329-B171-C1C7-0125-4096DF6C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B8432-16A2-B9A2-76F9-D29BEC4D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4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1EAFC-3848-F8C4-AFA8-43ED987E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2C67ED-A41A-1525-3D44-F928F25D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C67B9-A055-2038-15AE-BA571BE8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EE602-CA50-19FA-2B71-03E105C7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3A575-921B-F141-11E4-98A05454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9B1747-1AE9-BF61-19D6-5C9189F28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668CB8-5DB9-1A24-C390-794004A7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2B8ED7-F85E-221E-5B5C-DA6B6DB7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08C0D1-C84F-3E91-8447-91909569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45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069AC-5AF2-E210-27A6-382D565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B6A223-7D3D-7420-6ACF-1B6371C74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A52148-0EB7-5E2C-256F-9AF191A1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71BB94-6BDE-79D5-7170-8E09C477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F1B15-D490-B9CF-EF6D-437BDB08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F492B-C560-E738-7B91-EC9E64DD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1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F35D02-AD49-9257-BB53-C5094FA5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1D0FD-99AA-D4CB-1ED0-5D49E4677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8272E-875F-8C28-3EF6-27F2FC0D3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3FB6-7732-4732-9CCA-D7DA12063896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D0CE7-3499-49F8-F9F6-10F547C8F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82C1B-44B0-B137-7A6D-F5FF013D2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DD9B6-472D-4228-93B7-7BD2B73A00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CAC95B-51CD-4A0E-81E7-89B2A20E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428" y="1900428"/>
            <a:ext cx="8457143" cy="305714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42579B4-1945-DCF7-8940-87B254DF8B0E}"/>
              </a:ext>
            </a:extLst>
          </p:cNvPr>
          <p:cNvSpPr/>
          <p:nvPr/>
        </p:nvSpPr>
        <p:spPr>
          <a:xfrm>
            <a:off x="1968649" y="484094"/>
            <a:ext cx="1549102" cy="473337"/>
          </a:xfrm>
          <a:prstGeom prst="rect">
            <a:avLst/>
          </a:prstGeom>
          <a:solidFill>
            <a:srgbClr val="FAED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3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PF YUAN</dc:creator>
  <cp:lastModifiedBy>PF YUAN</cp:lastModifiedBy>
  <cp:revision>1</cp:revision>
  <dcterms:created xsi:type="dcterms:W3CDTF">2025-09-18T16:38:59Z</dcterms:created>
  <dcterms:modified xsi:type="dcterms:W3CDTF">2025-09-18T20:55:04Z</dcterms:modified>
</cp:coreProperties>
</file>