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369" r:id="rId5"/>
    <p:sldId id="418" r:id="rId6"/>
    <p:sldId id="338" r:id="rId7"/>
    <p:sldId id="389" r:id="rId8"/>
    <p:sldId id="414" r:id="rId9"/>
    <p:sldId id="404" r:id="rId10"/>
    <p:sldId id="390" r:id="rId11"/>
    <p:sldId id="385" r:id="rId12"/>
    <p:sldId id="344" r:id="rId13"/>
    <p:sldId id="406" r:id="rId14"/>
    <p:sldId id="405" r:id="rId15"/>
    <p:sldId id="415" r:id="rId16"/>
    <p:sldId id="413" r:id="rId17"/>
    <p:sldId id="416" r:id="rId18"/>
    <p:sldId id="371" r:id="rId19"/>
    <p:sldId id="401" r:id="rId20"/>
    <p:sldId id="411" r:id="rId21"/>
    <p:sldId id="386" r:id="rId22"/>
    <p:sldId id="393" r:id="rId23"/>
    <p:sldId id="391" r:id="rId24"/>
    <p:sldId id="402" r:id="rId25"/>
    <p:sldId id="410" r:id="rId26"/>
    <p:sldId id="372" r:id="rId27"/>
    <p:sldId id="377" r:id="rId28"/>
    <p:sldId id="394" r:id="rId29"/>
    <p:sldId id="375" r:id="rId30"/>
    <p:sldId id="396" r:id="rId31"/>
    <p:sldId id="412" r:id="rId32"/>
    <p:sldId id="388" r:id="rId33"/>
    <p:sldId id="379" r:id="rId34"/>
    <p:sldId id="409" r:id="rId35"/>
    <p:sldId id="400" r:id="rId36"/>
    <p:sldId id="376" r:id="rId37"/>
    <p:sldId id="374" r:id="rId38"/>
    <p:sldId id="370" r:id="rId39"/>
    <p:sldId id="419" r:id="rId40"/>
    <p:sldId id="42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823BF0-8045-5196-7F1F-D86EB97CDB15}" name="Hill,Chelsey" initials="H" userId="S::chh35@drexel.edu::f3b81e65-92cd-4961-8b47-e15764001c2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78"/>
    <a:srgbClr val="E88D14"/>
    <a:srgbClr val="F7BF00"/>
    <a:srgbClr val="FFFFFF"/>
    <a:srgbClr val="6FCC5E"/>
    <a:srgbClr val="FB837A"/>
    <a:srgbClr val="6892E0"/>
    <a:srgbClr val="FF85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80C34-13DA-F94C-8F19-B153B50F426E}" v="6220" dt="2021-12-02T18:52:01.997"/>
    <p1510:client id="{996BC251-524F-4F56-BA12-0ACBC47F2102}" v="12" dt="2021-12-02T19:24:18.185"/>
    <p1510:client id="{F835A476-DD49-4985-A8BB-8623EC7BF94B}" v="634" dt="2021-12-02T17:18:47.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ong,Ai Vi" userId="S::at899@drexel.edu::1496e62c-3a5e-410a-a36a-60057261a65f" providerId="AD" clId="Web-{71D84741-0000-426D-A0BA-661CCF0D3E05}"/>
    <pc:docChg chg="modSld">
      <pc:chgData name="Truong,Ai Vi" userId="S::at899@drexel.edu::1496e62c-3a5e-410a-a36a-60057261a65f" providerId="AD" clId="Web-{71D84741-0000-426D-A0BA-661CCF0D3E05}" dt="2021-11-30T17:52:26.984" v="115"/>
      <pc:docMkLst>
        <pc:docMk/>
      </pc:docMkLst>
      <pc:sldChg chg="modSp modCm">
        <pc:chgData name="Truong,Ai Vi" userId="S::at899@drexel.edu::1496e62c-3a5e-410a-a36a-60057261a65f" providerId="AD" clId="Web-{71D84741-0000-426D-A0BA-661CCF0D3E05}" dt="2021-11-30T17:52:26.984" v="115"/>
        <pc:sldMkLst>
          <pc:docMk/>
          <pc:sldMk cId="3505691496" sldId="379"/>
        </pc:sldMkLst>
        <pc:spChg chg="mod">
          <ac:chgData name="Truong,Ai Vi" userId="S::at899@drexel.edu::1496e62c-3a5e-410a-a36a-60057261a65f" providerId="AD" clId="Web-{71D84741-0000-426D-A0BA-661CCF0D3E05}" dt="2021-11-30T17:45:30.956" v="2" actId="20577"/>
          <ac:spMkLst>
            <pc:docMk/>
            <pc:sldMk cId="3505691496" sldId="379"/>
            <ac:spMk id="164" creationId="{00000000-0000-0000-0000-000000000000}"/>
          </ac:spMkLst>
        </pc:spChg>
        <pc:graphicFrameChg chg="mod modGraphic">
          <ac:chgData name="Truong,Ai Vi" userId="S::at899@drexel.edu::1496e62c-3a5e-410a-a36a-60057261a65f" providerId="AD" clId="Web-{71D84741-0000-426D-A0BA-661CCF0D3E05}" dt="2021-11-30T17:52:12.452" v="114"/>
          <ac:graphicFrameMkLst>
            <pc:docMk/>
            <pc:sldMk cId="3505691496" sldId="379"/>
            <ac:graphicFrameMk id="14" creationId="{37AAD851-EE54-4A03-A90D-4BB4B70E69DB}"/>
          </ac:graphicFrameMkLst>
        </pc:graphicFrameChg>
      </pc:sldChg>
    </pc:docChg>
  </pc:docChgLst>
  <pc:docChgLst>
    <pc:chgData name="Wong,Zalon" userId="S::zw439@drexel.edu::acbb0672-f83a-40fd-acea-2a0fc06986aa" providerId="AD" clId="Web-{996BC251-524F-4F56-BA12-0ACBC47F2102}"/>
    <pc:docChg chg="modSld">
      <pc:chgData name="Wong,Zalon" userId="S::zw439@drexel.edu::acbb0672-f83a-40fd-acea-2a0fc06986aa" providerId="AD" clId="Web-{996BC251-524F-4F56-BA12-0ACBC47F2102}" dt="2021-12-02T19:24:18.185" v="10" actId="20577"/>
      <pc:docMkLst>
        <pc:docMk/>
      </pc:docMkLst>
      <pc:sldChg chg="addSp modSp">
        <pc:chgData name="Wong,Zalon" userId="S::zw439@drexel.edu::acbb0672-f83a-40fd-acea-2a0fc06986aa" providerId="AD" clId="Web-{996BC251-524F-4F56-BA12-0ACBC47F2102}" dt="2021-12-02T19:24:18.185" v="10" actId="20577"/>
        <pc:sldMkLst>
          <pc:docMk/>
          <pc:sldMk cId="2659348497" sldId="386"/>
        </pc:sldMkLst>
        <pc:spChg chg="add mod">
          <ac:chgData name="Wong,Zalon" userId="S::zw439@drexel.edu::acbb0672-f83a-40fd-acea-2a0fc06986aa" providerId="AD" clId="Web-{996BC251-524F-4F56-BA12-0ACBC47F2102}" dt="2021-12-02T19:22:42.401" v="5" actId="1076"/>
          <ac:spMkLst>
            <pc:docMk/>
            <pc:sldMk cId="2659348497" sldId="386"/>
            <ac:spMk id="6" creationId="{C76C7058-A075-4B3F-908C-D5538679796D}"/>
          </ac:spMkLst>
        </pc:spChg>
        <pc:spChg chg="mod">
          <ac:chgData name="Wong,Zalon" userId="S::zw439@drexel.edu::acbb0672-f83a-40fd-acea-2a0fc06986aa" providerId="AD" clId="Web-{996BC251-524F-4F56-BA12-0ACBC47F2102}" dt="2021-12-02T19:24:18.185" v="10" actId="20577"/>
          <ac:spMkLst>
            <pc:docMk/>
            <pc:sldMk cId="2659348497" sldId="386"/>
            <ac:spMk id="17" creationId="{9E22C410-C5A1-4B66-B8F8-F25EC1C5B41E}"/>
          </ac:spMkLst>
        </pc:spChg>
      </pc:sldChg>
    </pc:docChg>
  </pc:docChgLst>
  <pc:docChgLst>
    <pc:chgData name="Wong,Zalon" userId="acbb0672-f83a-40fd-acea-2a0fc06986aa" providerId="ADAL" clId="{F835A476-DD49-4985-A8BB-8623EC7BF94B}"/>
    <pc:docChg chg="undo custSel addSld delSld modSld sldOrd">
      <pc:chgData name="Wong,Zalon" userId="acbb0672-f83a-40fd-acea-2a0fc06986aa" providerId="ADAL" clId="{F835A476-DD49-4985-A8BB-8623EC7BF94B}" dt="2021-12-01T21:39:49.254" v="606" actId="27918"/>
      <pc:docMkLst>
        <pc:docMk/>
      </pc:docMkLst>
      <pc:sldChg chg="add del">
        <pc:chgData name="Wong,Zalon" userId="acbb0672-f83a-40fd-acea-2a0fc06986aa" providerId="ADAL" clId="{F835A476-DD49-4985-A8BB-8623EC7BF94B}" dt="2021-11-30T20:33:49.898" v="344"/>
        <pc:sldMkLst>
          <pc:docMk/>
          <pc:sldMk cId="95992585" sldId="257"/>
        </pc:sldMkLst>
      </pc:sldChg>
      <pc:sldChg chg="modSp mod">
        <pc:chgData name="Wong,Zalon" userId="acbb0672-f83a-40fd-acea-2a0fc06986aa" providerId="ADAL" clId="{F835A476-DD49-4985-A8BB-8623EC7BF94B}" dt="2021-11-30T19:10:17.546" v="4" actId="20577"/>
        <pc:sldMkLst>
          <pc:docMk/>
          <pc:sldMk cId="0" sldId="344"/>
        </pc:sldMkLst>
        <pc:spChg chg="mod">
          <ac:chgData name="Wong,Zalon" userId="acbb0672-f83a-40fd-acea-2a0fc06986aa" providerId="ADAL" clId="{F835A476-DD49-4985-A8BB-8623EC7BF94B}" dt="2021-11-30T19:10:17.546" v="4" actId="20577"/>
          <ac:spMkLst>
            <pc:docMk/>
            <pc:sldMk cId="0" sldId="344"/>
            <ac:spMk id="5" creationId="{E0883738-5E80-49BA-91F3-3B1E1441B3BA}"/>
          </ac:spMkLst>
        </pc:spChg>
      </pc:sldChg>
      <pc:sldChg chg="modCm">
        <pc:chgData name="Wong,Zalon" userId="acbb0672-f83a-40fd-acea-2a0fc06986aa" providerId="ADAL" clId="{F835A476-DD49-4985-A8BB-8623EC7BF94B}" dt="2021-12-01T21:39:02.069" v="604" actId="2056"/>
        <pc:sldMkLst>
          <pc:docMk/>
          <pc:sldMk cId="3491491124" sldId="374"/>
        </pc:sldMkLst>
      </pc:sldChg>
      <pc:sldChg chg="add mod modShow">
        <pc:chgData name="Wong,Zalon" userId="acbb0672-f83a-40fd-acea-2a0fc06986aa" providerId="ADAL" clId="{F835A476-DD49-4985-A8BB-8623EC7BF94B}" dt="2021-11-30T20:53:08.558" v="477" actId="729"/>
        <pc:sldMkLst>
          <pc:docMk/>
          <pc:sldMk cId="101370111" sldId="384"/>
        </pc:sldMkLst>
      </pc:sldChg>
      <pc:sldChg chg="modSp mod">
        <pc:chgData name="Wong,Zalon" userId="acbb0672-f83a-40fd-acea-2a0fc06986aa" providerId="ADAL" clId="{F835A476-DD49-4985-A8BB-8623EC7BF94B}" dt="2021-11-30T21:06:33.461" v="529" actId="403"/>
        <pc:sldMkLst>
          <pc:docMk/>
          <pc:sldMk cId="2659348497" sldId="386"/>
        </pc:sldMkLst>
        <pc:spChg chg="mod">
          <ac:chgData name="Wong,Zalon" userId="acbb0672-f83a-40fd-acea-2a0fc06986aa" providerId="ADAL" clId="{F835A476-DD49-4985-A8BB-8623EC7BF94B}" dt="2021-11-30T21:06:33.461" v="529" actId="403"/>
          <ac:spMkLst>
            <pc:docMk/>
            <pc:sldMk cId="2659348497" sldId="386"/>
            <ac:spMk id="17" creationId="{9E22C410-C5A1-4B66-B8F8-F25EC1C5B41E}"/>
          </ac:spMkLst>
        </pc:spChg>
      </pc:sldChg>
      <pc:sldChg chg="modSp mod">
        <pc:chgData name="Wong,Zalon" userId="acbb0672-f83a-40fd-acea-2a0fc06986aa" providerId="ADAL" clId="{F835A476-DD49-4985-A8BB-8623EC7BF94B}" dt="2021-12-01T21:39:49.254" v="606" actId="27918"/>
        <pc:sldMkLst>
          <pc:docMk/>
          <pc:sldMk cId="2939600925" sldId="391"/>
        </pc:sldMkLst>
        <pc:graphicFrameChg chg="mod">
          <ac:chgData name="Wong,Zalon" userId="acbb0672-f83a-40fd-acea-2a0fc06986aa" providerId="ADAL" clId="{F835A476-DD49-4985-A8BB-8623EC7BF94B}" dt="2021-11-30T21:16:22.975" v="556" actId="14100"/>
          <ac:graphicFrameMkLst>
            <pc:docMk/>
            <pc:sldMk cId="2939600925" sldId="391"/>
            <ac:graphicFrameMk id="6" creationId="{3BF2A031-36C7-7049-A39A-5FADFA416FCD}"/>
          </ac:graphicFrameMkLst>
        </pc:graphicFrameChg>
      </pc:sldChg>
      <pc:sldChg chg="addSp modSp mod">
        <pc:chgData name="Wong,Zalon" userId="acbb0672-f83a-40fd-acea-2a0fc06986aa" providerId="ADAL" clId="{F835A476-DD49-4985-A8BB-8623EC7BF94B}" dt="2021-11-30T21:07:07.152" v="552" actId="20577"/>
        <pc:sldMkLst>
          <pc:docMk/>
          <pc:sldMk cId="898787444" sldId="393"/>
        </pc:sldMkLst>
        <pc:spChg chg="add mod">
          <ac:chgData name="Wong,Zalon" userId="acbb0672-f83a-40fd-acea-2a0fc06986aa" providerId="ADAL" clId="{F835A476-DD49-4985-A8BB-8623EC7BF94B}" dt="2021-11-30T19:18:49.853" v="54" actId="114"/>
          <ac:spMkLst>
            <pc:docMk/>
            <pc:sldMk cId="898787444" sldId="393"/>
            <ac:spMk id="5" creationId="{05FDD97B-0186-4110-AF73-70F1025033B0}"/>
          </ac:spMkLst>
        </pc:spChg>
        <pc:spChg chg="mod">
          <ac:chgData name="Wong,Zalon" userId="acbb0672-f83a-40fd-acea-2a0fc06986aa" providerId="ADAL" clId="{F835A476-DD49-4985-A8BB-8623EC7BF94B}" dt="2021-11-30T21:07:07.152" v="552" actId="20577"/>
          <ac:spMkLst>
            <pc:docMk/>
            <pc:sldMk cId="898787444" sldId="393"/>
            <ac:spMk id="17" creationId="{9E22C410-C5A1-4B66-B8F8-F25EC1C5B41E}"/>
          </ac:spMkLst>
        </pc:spChg>
        <pc:graphicFrameChg chg="modGraphic">
          <ac:chgData name="Wong,Zalon" userId="acbb0672-f83a-40fd-acea-2a0fc06986aa" providerId="ADAL" clId="{F835A476-DD49-4985-A8BB-8623EC7BF94B}" dt="2021-11-30T20:47:25.472" v="475" actId="207"/>
          <ac:graphicFrameMkLst>
            <pc:docMk/>
            <pc:sldMk cId="898787444" sldId="393"/>
            <ac:graphicFrameMk id="6" creationId="{AF4C6D60-A6E9-4E44-A9B1-F1F291E0F9B9}"/>
          </ac:graphicFrameMkLst>
        </pc:graphicFrameChg>
      </pc:sldChg>
      <pc:sldChg chg="addSp delSp modSp mod">
        <pc:chgData name="Wong,Zalon" userId="acbb0672-f83a-40fd-acea-2a0fc06986aa" providerId="ADAL" clId="{F835A476-DD49-4985-A8BB-8623EC7BF94B}" dt="2021-11-30T19:31:37.609" v="137" actId="1076"/>
        <pc:sldMkLst>
          <pc:docMk/>
          <pc:sldMk cId="2387831018" sldId="405"/>
        </pc:sldMkLst>
        <pc:spChg chg="add del mod">
          <ac:chgData name="Wong,Zalon" userId="acbb0672-f83a-40fd-acea-2a0fc06986aa" providerId="ADAL" clId="{F835A476-DD49-4985-A8BB-8623EC7BF94B}" dt="2021-11-30T19:31:37.609" v="137" actId="1076"/>
          <ac:spMkLst>
            <pc:docMk/>
            <pc:sldMk cId="2387831018" sldId="405"/>
            <ac:spMk id="2" creationId="{7B47015E-3462-409B-A53C-CB5FE7DF6D6D}"/>
          </ac:spMkLst>
        </pc:spChg>
        <pc:spChg chg="add del mod">
          <ac:chgData name="Wong,Zalon" userId="acbb0672-f83a-40fd-acea-2a0fc06986aa" providerId="ADAL" clId="{F835A476-DD49-4985-A8BB-8623EC7BF94B}" dt="2021-11-30T19:30:53.863" v="127" actId="478"/>
          <ac:spMkLst>
            <pc:docMk/>
            <pc:sldMk cId="2387831018" sldId="405"/>
            <ac:spMk id="5" creationId="{E0883738-5E80-49BA-91F3-3B1E1441B3BA}"/>
          </ac:spMkLst>
        </pc:spChg>
        <pc:spChg chg="add del mod">
          <ac:chgData name="Wong,Zalon" userId="acbb0672-f83a-40fd-acea-2a0fc06986aa" providerId="ADAL" clId="{F835A476-DD49-4985-A8BB-8623EC7BF94B}" dt="2021-11-30T19:31:27.214" v="136"/>
          <ac:spMkLst>
            <pc:docMk/>
            <pc:sldMk cId="2387831018" sldId="405"/>
            <ac:spMk id="6" creationId="{D0C5C2C9-0196-4E5F-9BC7-A07B2076381C}"/>
          </ac:spMkLst>
        </pc:spChg>
        <pc:spChg chg="add del mod">
          <ac:chgData name="Wong,Zalon" userId="acbb0672-f83a-40fd-acea-2a0fc06986aa" providerId="ADAL" clId="{F835A476-DD49-4985-A8BB-8623EC7BF94B}" dt="2021-11-30T19:30:30.769" v="108" actId="478"/>
          <ac:spMkLst>
            <pc:docMk/>
            <pc:sldMk cId="2387831018" sldId="405"/>
            <ac:spMk id="8" creationId="{CB510ED1-83AD-4E28-A500-36259C2947EC}"/>
          </ac:spMkLst>
        </pc:spChg>
        <pc:spChg chg="add del mod">
          <ac:chgData name="Wong,Zalon" userId="acbb0672-f83a-40fd-acea-2a0fc06986aa" providerId="ADAL" clId="{F835A476-DD49-4985-A8BB-8623EC7BF94B}" dt="2021-11-30T19:30:58.236" v="128" actId="478"/>
          <ac:spMkLst>
            <pc:docMk/>
            <pc:sldMk cId="2387831018" sldId="405"/>
            <ac:spMk id="10" creationId="{64A09F02-1BE0-4EBD-A124-11173B4339DF}"/>
          </ac:spMkLst>
        </pc:spChg>
        <pc:picChg chg="add mod ord">
          <ac:chgData name="Wong,Zalon" userId="acbb0672-f83a-40fd-acea-2a0fc06986aa" providerId="ADAL" clId="{F835A476-DD49-4985-A8BB-8623EC7BF94B}" dt="2021-11-30T19:27:02.242" v="60" actId="1076"/>
          <ac:picMkLst>
            <pc:docMk/>
            <pc:sldMk cId="2387831018" sldId="405"/>
            <ac:picMk id="12" creationId="{416CAE31-2906-4C52-97BB-0C13167DFA8D}"/>
          </ac:picMkLst>
        </pc:picChg>
      </pc:sldChg>
      <pc:sldChg chg="modSp mod">
        <pc:chgData name="Wong,Zalon" userId="acbb0672-f83a-40fd-acea-2a0fc06986aa" providerId="ADAL" clId="{F835A476-DD49-4985-A8BB-8623EC7BF94B}" dt="2021-11-30T21:06:08.780" v="527" actId="20577"/>
        <pc:sldMkLst>
          <pc:docMk/>
          <pc:sldMk cId="3436574610" sldId="406"/>
        </pc:sldMkLst>
        <pc:spChg chg="mod">
          <ac:chgData name="Wong,Zalon" userId="acbb0672-f83a-40fd-acea-2a0fc06986aa" providerId="ADAL" clId="{F835A476-DD49-4985-A8BB-8623EC7BF94B}" dt="2021-11-30T21:06:08.780" v="527" actId="20577"/>
          <ac:spMkLst>
            <pc:docMk/>
            <pc:sldMk cId="3436574610" sldId="406"/>
            <ac:spMk id="5" creationId="{E0883738-5E80-49BA-91F3-3B1E1441B3BA}"/>
          </ac:spMkLst>
        </pc:spChg>
        <pc:spChg chg="mod">
          <ac:chgData name="Wong,Zalon" userId="acbb0672-f83a-40fd-acea-2a0fc06986aa" providerId="ADAL" clId="{F835A476-DD49-4985-A8BB-8623EC7BF94B}" dt="2021-11-30T21:05:29.016" v="517" actId="207"/>
          <ac:spMkLst>
            <pc:docMk/>
            <pc:sldMk cId="3436574610" sldId="406"/>
            <ac:spMk id="9" creationId="{4722E1E8-146C-42EB-8917-DD864905F46F}"/>
          </ac:spMkLst>
        </pc:spChg>
        <pc:spChg chg="mod">
          <ac:chgData name="Wong,Zalon" userId="acbb0672-f83a-40fd-acea-2a0fc06986aa" providerId="ADAL" clId="{F835A476-DD49-4985-A8BB-8623EC7BF94B}" dt="2021-11-30T21:05:32.422" v="518" actId="207"/>
          <ac:spMkLst>
            <pc:docMk/>
            <pc:sldMk cId="3436574610" sldId="406"/>
            <ac:spMk id="22" creationId="{0FCF4222-3342-481E-B886-948FFC8A8FFE}"/>
          </ac:spMkLst>
        </pc:spChg>
      </pc:sldChg>
      <pc:sldChg chg="addSp delSp modSp mod">
        <pc:chgData name="Wong,Zalon" userId="acbb0672-f83a-40fd-acea-2a0fc06986aa" providerId="ADAL" clId="{F835A476-DD49-4985-A8BB-8623EC7BF94B}" dt="2021-11-30T21:06:27.199" v="528" actId="403"/>
        <pc:sldMkLst>
          <pc:docMk/>
          <pc:sldMk cId="2677297341" sldId="411"/>
        </pc:sldMkLst>
        <pc:spChg chg="mod">
          <ac:chgData name="Wong,Zalon" userId="acbb0672-f83a-40fd-acea-2a0fc06986aa" providerId="ADAL" clId="{F835A476-DD49-4985-A8BB-8623EC7BF94B}" dt="2021-11-30T20:59:12.953" v="483" actId="1076"/>
          <ac:spMkLst>
            <pc:docMk/>
            <pc:sldMk cId="2677297341" sldId="411"/>
            <ac:spMk id="2" creationId="{1286F754-5A0A-4D30-BDF3-DE0C9EFB55E0}"/>
          </ac:spMkLst>
        </pc:spChg>
        <pc:spChg chg="add del mod">
          <ac:chgData name="Wong,Zalon" userId="acbb0672-f83a-40fd-acea-2a0fc06986aa" providerId="ADAL" clId="{F835A476-DD49-4985-A8BB-8623EC7BF94B}" dt="2021-11-30T21:03:41.532" v="516" actId="478"/>
          <ac:spMkLst>
            <pc:docMk/>
            <pc:sldMk cId="2677297341" sldId="411"/>
            <ac:spMk id="5" creationId="{80BCD3CE-8542-493B-91F6-E4696EC43154}"/>
          </ac:spMkLst>
        </pc:spChg>
        <pc:spChg chg="mod">
          <ac:chgData name="Wong,Zalon" userId="acbb0672-f83a-40fd-acea-2a0fc06986aa" providerId="ADAL" clId="{F835A476-DD49-4985-A8BB-8623EC7BF94B}" dt="2021-11-30T21:06:27.199" v="528" actId="403"/>
          <ac:spMkLst>
            <pc:docMk/>
            <pc:sldMk cId="2677297341" sldId="411"/>
            <ac:spMk id="17" creationId="{9E22C410-C5A1-4B66-B8F8-F25EC1C5B41E}"/>
          </ac:spMkLst>
        </pc:spChg>
        <pc:graphicFrameChg chg="mod">
          <ac:chgData name="Wong,Zalon" userId="acbb0672-f83a-40fd-acea-2a0fc06986aa" providerId="ADAL" clId="{F835A476-DD49-4985-A8BB-8623EC7BF94B}" dt="2021-11-30T21:02:27.365" v="513" actId="14100"/>
          <ac:graphicFrameMkLst>
            <pc:docMk/>
            <pc:sldMk cId="2677297341" sldId="411"/>
            <ac:graphicFrameMk id="16" creationId="{E726A42A-DA2F-4DB3-99CB-773CDD154029}"/>
          </ac:graphicFrameMkLst>
        </pc:graphicFrameChg>
        <pc:graphicFrameChg chg="del">
          <ac:chgData name="Wong,Zalon" userId="acbb0672-f83a-40fd-acea-2a0fc06986aa" providerId="ADAL" clId="{F835A476-DD49-4985-A8BB-8623EC7BF94B}" dt="2021-11-30T20:31:40.224" v="318" actId="478"/>
          <ac:graphicFrameMkLst>
            <pc:docMk/>
            <pc:sldMk cId="2677297341" sldId="411"/>
            <ac:graphicFrameMk id="19" creationId="{404B1A0D-6BAC-4C39-96D8-D2D8C84B6068}"/>
          </ac:graphicFrameMkLst>
        </pc:graphicFrameChg>
        <pc:graphicFrameChg chg="mod">
          <ac:chgData name="Wong,Zalon" userId="acbb0672-f83a-40fd-acea-2a0fc06986aa" providerId="ADAL" clId="{F835A476-DD49-4985-A8BB-8623EC7BF94B}" dt="2021-11-30T21:03:10.988" v="514" actId="14100"/>
          <ac:graphicFrameMkLst>
            <pc:docMk/>
            <pc:sldMk cId="2677297341" sldId="411"/>
            <ac:graphicFrameMk id="20" creationId="{DEDF955C-E065-45CF-A4DB-6ACEA831BA04}"/>
          </ac:graphicFrameMkLst>
        </pc:graphicFrameChg>
        <pc:picChg chg="add del mod modCrop">
          <ac:chgData name="Wong,Zalon" userId="acbb0672-f83a-40fd-acea-2a0fc06986aa" providerId="ADAL" clId="{F835A476-DD49-4985-A8BB-8623EC7BF94B}" dt="2021-11-30T20:32:44.517" v="340"/>
          <ac:picMkLst>
            <pc:docMk/>
            <pc:sldMk cId="2677297341" sldId="411"/>
            <ac:picMk id="14" creationId="{EB0C173F-7C14-4EB7-B3D1-E7641B0A5D4E}"/>
          </ac:picMkLst>
        </pc:picChg>
        <pc:picChg chg="add del mod modCrop">
          <ac:chgData name="Wong,Zalon" userId="acbb0672-f83a-40fd-acea-2a0fc06986aa" providerId="ADAL" clId="{F835A476-DD49-4985-A8BB-8623EC7BF94B}" dt="2021-11-30T20:32:42.769" v="337"/>
          <ac:picMkLst>
            <pc:docMk/>
            <pc:sldMk cId="2677297341" sldId="411"/>
            <ac:picMk id="16" creationId="{07E1EA31-109A-4392-8A05-C3297015F3DD}"/>
          </ac:picMkLst>
        </pc:picChg>
        <pc:picChg chg="add del mod ord modCrop">
          <ac:chgData name="Wong,Zalon" userId="acbb0672-f83a-40fd-acea-2a0fc06986aa" providerId="ADAL" clId="{F835A476-DD49-4985-A8BB-8623EC7BF94B}" dt="2021-11-30T20:35:38.494" v="369" actId="478"/>
          <ac:picMkLst>
            <pc:docMk/>
            <pc:sldMk cId="2677297341" sldId="411"/>
            <ac:picMk id="18" creationId="{41260064-2DB0-4DDB-848B-DD2810956970}"/>
          </ac:picMkLst>
        </pc:picChg>
        <pc:picChg chg="add del mod modCrop">
          <ac:chgData name="Wong,Zalon" userId="acbb0672-f83a-40fd-acea-2a0fc06986aa" providerId="ADAL" clId="{F835A476-DD49-4985-A8BB-8623EC7BF94B}" dt="2021-11-30T20:35:40.526" v="370" actId="478"/>
          <ac:picMkLst>
            <pc:docMk/>
            <pc:sldMk cId="2677297341" sldId="411"/>
            <ac:picMk id="20" creationId="{A3BE7703-D9A7-47CD-998C-6C361B20DB55}"/>
          </ac:picMkLst>
        </pc:picChg>
        <pc:picChg chg="add mod ord modCrop">
          <ac:chgData name="Wong,Zalon" userId="acbb0672-f83a-40fd-acea-2a0fc06986aa" providerId="ADAL" clId="{F835A476-DD49-4985-A8BB-8623EC7BF94B}" dt="2021-11-30T20:38:57.646" v="405" actId="1076"/>
          <ac:picMkLst>
            <pc:docMk/>
            <pc:sldMk cId="2677297341" sldId="411"/>
            <ac:picMk id="21" creationId="{3079BC68-38D4-437F-B457-28F31530A171}"/>
          </ac:picMkLst>
        </pc:picChg>
        <pc:picChg chg="add mod ord modCrop">
          <ac:chgData name="Wong,Zalon" userId="acbb0672-f83a-40fd-acea-2a0fc06986aa" providerId="ADAL" clId="{F835A476-DD49-4985-A8BB-8623EC7BF94B}" dt="2021-11-30T20:39:13.596" v="409" actId="1076"/>
          <ac:picMkLst>
            <pc:docMk/>
            <pc:sldMk cId="2677297341" sldId="411"/>
            <ac:picMk id="22" creationId="{D3F17985-64DC-46C5-99D4-380171E8425A}"/>
          </ac:picMkLst>
        </pc:picChg>
      </pc:sldChg>
      <pc:sldChg chg="addSp delSp modSp mod">
        <pc:chgData name="Wong,Zalon" userId="acbb0672-f83a-40fd-acea-2a0fc06986aa" providerId="ADAL" clId="{F835A476-DD49-4985-A8BB-8623EC7BF94B}" dt="2021-11-30T19:47:03.764" v="164" actId="1076"/>
        <pc:sldMkLst>
          <pc:docMk/>
          <pc:sldMk cId="1715697749" sldId="413"/>
        </pc:sldMkLst>
        <pc:spChg chg="del">
          <ac:chgData name="Wong,Zalon" userId="acbb0672-f83a-40fd-acea-2a0fc06986aa" providerId="ADAL" clId="{F835A476-DD49-4985-A8BB-8623EC7BF94B}" dt="2021-11-30T19:36:42.656" v="140" actId="478"/>
          <ac:spMkLst>
            <pc:docMk/>
            <pc:sldMk cId="1715697749" sldId="413"/>
            <ac:spMk id="5" creationId="{E0883738-5E80-49BA-91F3-3B1E1441B3BA}"/>
          </ac:spMkLst>
        </pc:spChg>
        <pc:spChg chg="add mod">
          <ac:chgData name="Wong,Zalon" userId="acbb0672-f83a-40fd-acea-2a0fc06986aa" providerId="ADAL" clId="{F835A476-DD49-4985-A8BB-8623EC7BF94B}" dt="2021-11-30T19:36:42.656" v="140" actId="478"/>
          <ac:spMkLst>
            <pc:docMk/>
            <pc:sldMk cId="1715697749" sldId="413"/>
            <ac:spMk id="8" creationId="{BA662B37-6B7F-480D-B7E4-89F22DE3C425}"/>
          </ac:spMkLst>
        </pc:spChg>
        <pc:graphicFrameChg chg="del">
          <ac:chgData name="Wong,Zalon" userId="acbb0672-f83a-40fd-acea-2a0fc06986aa" providerId="ADAL" clId="{F835A476-DD49-4985-A8BB-8623EC7BF94B}" dt="2021-11-30T19:36:38.989" v="138" actId="478"/>
          <ac:graphicFrameMkLst>
            <pc:docMk/>
            <pc:sldMk cId="1715697749" sldId="413"/>
            <ac:graphicFrameMk id="2" creationId="{FC3E0E02-F862-414A-958E-3702712BD4FB}"/>
          </ac:graphicFrameMkLst>
        </pc:graphicFrameChg>
        <pc:graphicFrameChg chg="del">
          <ac:chgData name="Wong,Zalon" userId="acbb0672-f83a-40fd-acea-2a0fc06986aa" providerId="ADAL" clId="{F835A476-DD49-4985-A8BB-8623EC7BF94B}" dt="2021-11-30T19:36:40.101" v="139" actId="478"/>
          <ac:graphicFrameMkLst>
            <pc:docMk/>
            <pc:sldMk cId="1715697749" sldId="413"/>
            <ac:graphicFrameMk id="6" creationId="{CDBF8AF6-6D2B-4A1D-8015-BF109143BFA8}"/>
          </ac:graphicFrameMkLst>
        </pc:graphicFrameChg>
        <pc:picChg chg="add mod modCrop">
          <ac:chgData name="Wong,Zalon" userId="acbb0672-f83a-40fd-acea-2a0fc06986aa" providerId="ADAL" clId="{F835A476-DD49-4985-A8BB-8623EC7BF94B}" dt="2021-11-30T19:47:03.764" v="164" actId="1076"/>
          <ac:picMkLst>
            <pc:docMk/>
            <pc:sldMk cId="1715697749" sldId="413"/>
            <ac:picMk id="19" creationId="{ECE0AF88-E557-40E2-8DB2-D7F1AD0DAB34}"/>
          </ac:picMkLst>
        </pc:picChg>
        <pc:picChg chg="add del mod modCrop">
          <ac:chgData name="Wong,Zalon" userId="acbb0672-f83a-40fd-acea-2a0fc06986aa" providerId="ADAL" clId="{F835A476-DD49-4985-A8BB-8623EC7BF94B}" dt="2021-11-30T19:46:47.218" v="161" actId="478"/>
          <ac:picMkLst>
            <pc:docMk/>
            <pc:sldMk cId="1715697749" sldId="413"/>
            <ac:picMk id="20" creationId="{128B92F8-ACFF-4F90-BFC2-323D36E0A420}"/>
          </ac:picMkLst>
        </pc:picChg>
      </pc:sldChg>
      <pc:sldChg chg="addSp delSp modSp add mod ord">
        <pc:chgData name="Wong,Zalon" userId="acbb0672-f83a-40fd-acea-2a0fc06986aa" providerId="ADAL" clId="{F835A476-DD49-4985-A8BB-8623EC7BF94B}" dt="2021-11-30T20:07:22.567" v="306" actId="1076"/>
        <pc:sldMkLst>
          <pc:docMk/>
          <pc:sldMk cId="769462708" sldId="415"/>
        </pc:sldMkLst>
        <pc:spChg chg="add mod">
          <ac:chgData name="Wong,Zalon" userId="acbb0672-f83a-40fd-acea-2a0fc06986aa" providerId="ADAL" clId="{F835A476-DD49-4985-A8BB-8623EC7BF94B}" dt="2021-11-30T20:07:22.567" v="306" actId="1076"/>
          <ac:spMkLst>
            <pc:docMk/>
            <pc:sldMk cId="769462708" sldId="415"/>
            <ac:spMk id="2" creationId="{EB7E726A-2A22-4867-B887-03C495771D6E}"/>
          </ac:spMkLst>
        </pc:spChg>
        <pc:picChg chg="del">
          <ac:chgData name="Wong,Zalon" userId="acbb0672-f83a-40fd-acea-2a0fc06986aa" providerId="ADAL" clId="{F835A476-DD49-4985-A8BB-8623EC7BF94B}" dt="2021-11-30T19:46:16.902" v="152" actId="478"/>
          <ac:picMkLst>
            <pc:docMk/>
            <pc:sldMk cId="769462708" sldId="415"/>
            <ac:picMk id="19" creationId="{ECE0AF88-E557-40E2-8DB2-D7F1AD0DAB34}"/>
          </ac:picMkLst>
        </pc:picChg>
        <pc:picChg chg="del mod">
          <ac:chgData name="Wong,Zalon" userId="acbb0672-f83a-40fd-acea-2a0fc06986aa" providerId="ADAL" clId="{F835A476-DD49-4985-A8BB-8623EC7BF94B}" dt="2021-11-30T20:06:36.092" v="246" actId="478"/>
          <ac:picMkLst>
            <pc:docMk/>
            <pc:sldMk cId="769462708" sldId="415"/>
            <ac:picMk id="20" creationId="{128B92F8-ACFF-4F90-BFC2-323D36E0A420}"/>
          </ac:picMkLst>
        </pc:picChg>
        <pc:picChg chg="add mod modCrop">
          <ac:chgData name="Wong,Zalon" userId="acbb0672-f83a-40fd-acea-2a0fc06986aa" providerId="ADAL" clId="{F835A476-DD49-4985-A8BB-8623EC7BF94B}" dt="2021-11-30T20:06:50.287" v="249" actId="1076"/>
          <ac:picMkLst>
            <pc:docMk/>
            <pc:sldMk cId="769462708" sldId="415"/>
            <ac:picMk id="21" creationId="{657B1838-43A3-42A8-BF35-4644B1C169CE}"/>
          </ac:picMkLst>
        </pc:picChg>
      </pc:sldChg>
      <pc:sldChg chg="addSp delSp modSp add mod">
        <pc:chgData name="Wong,Zalon" userId="acbb0672-f83a-40fd-acea-2a0fc06986aa" providerId="ADAL" clId="{F835A476-DD49-4985-A8BB-8623EC7BF94B}" dt="2021-11-30T20:08:53.483" v="313" actId="1076"/>
        <pc:sldMkLst>
          <pc:docMk/>
          <pc:sldMk cId="2398789958" sldId="416"/>
        </pc:sldMkLst>
        <pc:spChg chg="mod">
          <ac:chgData name="Wong,Zalon" userId="acbb0672-f83a-40fd-acea-2a0fc06986aa" providerId="ADAL" clId="{F835A476-DD49-4985-A8BB-8623EC7BF94B}" dt="2021-11-30T19:56:40.374" v="243" actId="20577"/>
          <ac:spMkLst>
            <pc:docMk/>
            <pc:sldMk cId="2398789958" sldId="416"/>
            <ac:spMk id="8" creationId="{BA662B37-6B7F-480D-B7E4-89F22DE3C425}"/>
          </ac:spMkLst>
        </pc:spChg>
        <pc:picChg chg="add del mod modCrop">
          <ac:chgData name="Wong,Zalon" userId="acbb0672-f83a-40fd-acea-2a0fc06986aa" providerId="ADAL" clId="{F835A476-DD49-4985-A8BB-8623EC7BF94B}" dt="2021-11-30T20:08:31.310" v="308" actId="478"/>
          <ac:picMkLst>
            <pc:docMk/>
            <pc:sldMk cId="2398789958" sldId="416"/>
            <ac:picMk id="13" creationId="{9360EA44-6F32-42C2-B2CC-AED2ED39A413}"/>
          </ac:picMkLst>
        </pc:picChg>
        <pc:picChg chg="add mod modCrop">
          <ac:chgData name="Wong,Zalon" userId="acbb0672-f83a-40fd-acea-2a0fc06986aa" providerId="ADAL" clId="{F835A476-DD49-4985-A8BB-8623EC7BF94B}" dt="2021-11-30T20:08:53.483" v="313" actId="1076"/>
          <ac:picMkLst>
            <pc:docMk/>
            <pc:sldMk cId="2398789958" sldId="416"/>
            <ac:picMk id="19" creationId="{41670FE7-EB25-4823-A661-BD2429931DF3}"/>
          </ac:picMkLst>
        </pc:picChg>
        <pc:picChg chg="del">
          <ac:chgData name="Wong,Zalon" userId="acbb0672-f83a-40fd-acea-2a0fc06986aa" providerId="ADAL" clId="{F835A476-DD49-4985-A8BB-8623EC7BF94B}" dt="2021-11-30T19:52:57.917" v="166" actId="478"/>
          <ac:picMkLst>
            <pc:docMk/>
            <pc:sldMk cId="2398789958" sldId="416"/>
            <ac:picMk id="20" creationId="{128B92F8-ACFF-4F90-BFC2-323D36E0A420}"/>
          </ac:picMkLst>
        </pc:picChg>
      </pc:sldChg>
      <pc:sldChg chg="modSp add mod modShow">
        <pc:chgData name="Wong,Zalon" userId="acbb0672-f83a-40fd-acea-2a0fc06986aa" providerId="ADAL" clId="{F835A476-DD49-4985-A8BB-8623EC7BF94B}" dt="2021-11-30T21:03:35.013" v="515" actId="207"/>
        <pc:sldMkLst>
          <pc:docMk/>
          <pc:sldMk cId="2285229846" sldId="417"/>
        </pc:sldMkLst>
        <pc:graphicFrameChg chg="mod">
          <ac:chgData name="Wong,Zalon" userId="acbb0672-f83a-40fd-acea-2a0fc06986aa" providerId="ADAL" clId="{F835A476-DD49-4985-A8BB-8623EC7BF94B}" dt="2021-11-30T21:03:35.013" v="515" actId="207"/>
          <ac:graphicFrameMkLst>
            <pc:docMk/>
            <pc:sldMk cId="2285229846" sldId="417"/>
            <ac:graphicFrameMk id="19" creationId="{404B1A0D-6BAC-4C39-96D8-D2D8C84B6068}"/>
          </ac:graphicFrameMkLst>
        </pc:graphicFrameChg>
      </pc:sldChg>
      <pc:sldChg chg="addSp modSp add mod modShow">
        <pc:chgData name="Wong,Zalon" userId="acbb0672-f83a-40fd-acea-2a0fc06986aa" providerId="ADAL" clId="{F835A476-DD49-4985-A8BB-8623EC7BF94B}" dt="2021-11-30T21:23:53.502" v="603" actId="1076"/>
        <pc:sldMkLst>
          <pc:docMk/>
          <pc:sldMk cId="3223324562" sldId="418"/>
        </pc:sldMkLst>
        <pc:spChg chg="add mod">
          <ac:chgData name="Wong,Zalon" userId="acbb0672-f83a-40fd-acea-2a0fc06986aa" providerId="ADAL" clId="{F835A476-DD49-4985-A8BB-8623EC7BF94B}" dt="2021-11-30T21:23:53.502" v="603" actId="1076"/>
          <ac:spMkLst>
            <pc:docMk/>
            <pc:sldMk cId="3223324562" sldId="418"/>
            <ac:spMk id="5" creationId="{F1A272CF-99CC-4F36-9F3B-936DD2820F93}"/>
          </ac:spMkLst>
        </pc:spChg>
        <pc:graphicFrameChg chg="mod">
          <ac:chgData name="Wong,Zalon" userId="acbb0672-f83a-40fd-acea-2a0fc06986aa" providerId="ADAL" clId="{F835A476-DD49-4985-A8BB-8623EC7BF94B}" dt="2021-11-30T21:23:30.783" v="589" actId="207"/>
          <ac:graphicFrameMkLst>
            <pc:docMk/>
            <pc:sldMk cId="3223324562" sldId="418"/>
            <ac:graphicFrameMk id="6" creationId="{3BF2A031-36C7-7049-A39A-5FADFA416FCD}"/>
          </ac:graphicFrameMkLst>
        </pc:graphicFrameChg>
      </pc:sldChg>
    </pc:docChg>
  </pc:docChgLst>
  <pc:docChgLst>
    <pc:chgData name="Gulati,Prateek" userId="64aaaff1-8fe0-4252-a7c2-6cf41b95a38c" providerId="ADAL" clId="{197F7E3C-A156-EB49-907F-0DEC45BF0D8A}"/>
    <pc:docChg chg="modSld">
      <pc:chgData name="Gulati,Prateek" userId="64aaaff1-8fe0-4252-a7c2-6cf41b95a38c" providerId="ADAL" clId="{197F7E3C-A156-EB49-907F-0DEC45BF0D8A}" dt="2021-12-01T05:32:42.402" v="85" actId="2056"/>
      <pc:docMkLst>
        <pc:docMk/>
      </pc:docMkLst>
      <pc:sldChg chg="modCm">
        <pc:chgData name="Gulati,Prateek" userId="64aaaff1-8fe0-4252-a7c2-6cf41b95a38c" providerId="ADAL" clId="{197F7E3C-A156-EB49-907F-0DEC45BF0D8A}" dt="2021-12-01T05:32:42.402" v="85" actId="2056"/>
        <pc:sldMkLst>
          <pc:docMk/>
          <pc:sldMk cId="3491491124" sldId="374"/>
        </pc:sldMkLst>
      </pc:sldChg>
      <pc:sldChg chg="modSp mod">
        <pc:chgData name="Gulati,Prateek" userId="64aaaff1-8fe0-4252-a7c2-6cf41b95a38c" providerId="ADAL" clId="{197F7E3C-A156-EB49-907F-0DEC45BF0D8A}" dt="2021-11-30T16:09:28.806" v="80" actId="20577"/>
        <pc:sldMkLst>
          <pc:docMk/>
          <pc:sldMk cId="3674667043" sldId="377"/>
        </pc:sldMkLst>
        <pc:spChg chg="mod">
          <ac:chgData name="Gulati,Prateek" userId="64aaaff1-8fe0-4252-a7c2-6cf41b95a38c" providerId="ADAL" clId="{197F7E3C-A156-EB49-907F-0DEC45BF0D8A}" dt="2021-11-30T16:09:10.460" v="58" actId="20577"/>
          <ac:spMkLst>
            <pc:docMk/>
            <pc:sldMk cId="3674667043" sldId="377"/>
            <ac:spMk id="59" creationId="{5F79743C-90FC-4BCB-B8EF-A5015ABABC4B}"/>
          </ac:spMkLst>
        </pc:spChg>
        <pc:spChg chg="mod">
          <ac:chgData name="Gulati,Prateek" userId="64aaaff1-8fe0-4252-a7c2-6cf41b95a38c" providerId="ADAL" clId="{197F7E3C-A156-EB49-907F-0DEC45BF0D8A}" dt="2021-11-30T16:09:17.476" v="66" actId="20577"/>
          <ac:spMkLst>
            <pc:docMk/>
            <pc:sldMk cId="3674667043" sldId="377"/>
            <ac:spMk id="60" creationId="{EBD6D814-C4E3-448B-82AC-842B977D0F4F}"/>
          </ac:spMkLst>
        </pc:spChg>
        <pc:spChg chg="mod">
          <ac:chgData name="Gulati,Prateek" userId="64aaaff1-8fe0-4252-a7c2-6cf41b95a38c" providerId="ADAL" clId="{197F7E3C-A156-EB49-907F-0DEC45BF0D8A}" dt="2021-11-30T16:09:28.806" v="80" actId="20577"/>
          <ac:spMkLst>
            <pc:docMk/>
            <pc:sldMk cId="3674667043" sldId="377"/>
            <ac:spMk id="61" creationId="{58433C04-E623-4ED6-A83E-64B2D323B970}"/>
          </ac:spMkLst>
        </pc:spChg>
      </pc:sldChg>
      <pc:sldChg chg="mod">
        <pc:chgData name="Gulati,Prateek" userId="64aaaff1-8fe0-4252-a7c2-6cf41b95a38c" providerId="ADAL" clId="{197F7E3C-A156-EB49-907F-0DEC45BF0D8A}" dt="2021-11-30T22:51:25.514" v="82" actId="27918"/>
        <pc:sldMkLst>
          <pc:docMk/>
          <pc:sldMk cId="2939600925" sldId="391"/>
        </pc:sldMkLst>
      </pc:sldChg>
      <pc:sldChg chg="mod">
        <pc:chgData name="Gulati,Prateek" userId="64aaaff1-8fe0-4252-a7c2-6cf41b95a38c" providerId="ADAL" clId="{197F7E3C-A156-EB49-907F-0DEC45BF0D8A}" dt="2021-11-30T22:52:15.917" v="84" actId="27918"/>
        <pc:sldMkLst>
          <pc:docMk/>
          <pc:sldMk cId="3223324562" sldId="418"/>
        </pc:sldMkLst>
      </pc:sldChg>
    </pc:docChg>
  </pc:docChgLst>
  <pc:docChgLst>
    <pc:chgData name="Alden,Kate" userId="30390aed-9ae7-441a-8cd3-4223ba41c3e4" providerId="ADAL" clId="{42080C34-13DA-F94C-8F19-B153B50F426E}"/>
    <pc:docChg chg="undo custSel addSld delSld modSld">
      <pc:chgData name="Alden,Kate" userId="30390aed-9ae7-441a-8cd3-4223ba41c3e4" providerId="ADAL" clId="{42080C34-13DA-F94C-8F19-B153B50F426E}" dt="2021-12-02T18:47:22.702" v="6085"/>
      <pc:docMkLst>
        <pc:docMk/>
      </pc:docMkLst>
      <pc:sldChg chg="del">
        <pc:chgData name="Alden,Kate" userId="30390aed-9ae7-441a-8cd3-4223ba41c3e4" providerId="ADAL" clId="{42080C34-13DA-F94C-8F19-B153B50F426E}" dt="2021-12-01T03:26:00.372" v="3522" actId="2696"/>
        <pc:sldMkLst>
          <pc:docMk/>
          <pc:sldMk cId="1884369141" sldId="333"/>
        </pc:sldMkLst>
      </pc:sldChg>
      <pc:sldChg chg="delSp mod">
        <pc:chgData name="Alden,Kate" userId="30390aed-9ae7-441a-8cd3-4223ba41c3e4" providerId="ADAL" clId="{42080C34-13DA-F94C-8F19-B153B50F426E}" dt="2021-12-01T03:41:47.221" v="3537" actId="478"/>
        <pc:sldMkLst>
          <pc:docMk/>
          <pc:sldMk cId="0" sldId="338"/>
        </pc:sldMkLst>
        <pc:spChg chg="del">
          <ac:chgData name="Alden,Kate" userId="30390aed-9ae7-441a-8cd3-4223ba41c3e4" providerId="ADAL" clId="{42080C34-13DA-F94C-8F19-B153B50F426E}" dt="2021-12-01T03:41:47.221" v="3537" actId="478"/>
          <ac:spMkLst>
            <pc:docMk/>
            <pc:sldMk cId="0" sldId="338"/>
            <ac:spMk id="93" creationId="{00000000-0000-0000-0000-000000000000}"/>
          </ac:spMkLst>
        </pc:spChg>
      </pc:sldChg>
      <pc:sldChg chg="modSp mod">
        <pc:chgData name="Alden,Kate" userId="30390aed-9ae7-441a-8cd3-4223ba41c3e4" providerId="ADAL" clId="{42080C34-13DA-F94C-8F19-B153B50F426E}" dt="2021-12-01T01:43:48.839" v="846" actId="1035"/>
        <pc:sldMkLst>
          <pc:docMk/>
          <pc:sldMk cId="0" sldId="344"/>
        </pc:sldMkLst>
        <pc:spChg chg="mod">
          <ac:chgData name="Alden,Kate" userId="30390aed-9ae7-441a-8cd3-4223ba41c3e4" providerId="ADAL" clId="{42080C34-13DA-F94C-8F19-B153B50F426E}" dt="2021-12-01T01:43:39.098" v="835" actId="20577"/>
          <ac:spMkLst>
            <pc:docMk/>
            <pc:sldMk cId="0" sldId="344"/>
            <ac:spMk id="5" creationId="{E0883738-5E80-49BA-91F3-3B1E1441B3BA}"/>
          </ac:spMkLst>
        </pc:spChg>
        <pc:graphicFrameChg chg="mod">
          <ac:chgData name="Alden,Kate" userId="30390aed-9ae7-441a-8cd3-4223ba41c3e4" providerId="ADAL" clId="{42080C34-13DA-F94C-8F19-B153B50F426E}" dt="2021-12-01T01:43:48.839" v="846" actId="1035"/>
          <ac:graphicFrameMkLst>
            <pc:docMk/>
            <pc:sldMk cId="0" sldId="344"/>
            <ac:graphicFrameMk id="11" creationId="{17852209-C2AC-4697-901A-FB02E8177A4A}"/>
          </ac:graphicFrameMkLst>
        </pc:graphicFrameChg>
      </pc:sldChg>
      <pc:sldChg chg="modSp mod">
        <pc:chgData name="Alden,Kate" userId="30390aed-9ae7-441a-8cd3-4223ba41c3e4" providerId="ADAL" clId="{42080C34-13DA-F94C-8F19-B153B50F426E}" dt="2021-12-01T05:05:53.454" v="5928" actId="20577"/>
        <pc:sldMkLst>
          <pc:docMk/>
          <pc:sldMk cId="4286915220" sldId="370"/>
        </pc:sldMkLst>
        <pc:spChg chg="mod">
          <ac:chgData name="Alden,Kate" userId="30390aed-9ae7-441a-8cd3-4223ba41c3e4" providerId="ADAL" clId="{42080C34-13DA-F94C-8F19-B153B50F426E}" dt="2021-12-01T05:05:53.454" v="5928" actId="20577"/>
          <ac:spMkLst>
            <pc:docMk/>
            <pc:sldMk cId="4286915220" sldId="370"/>
            <ac:spMk id="2" creationId="{A5BBF0B7-16F9-493D-9E63-9A11A45D27E0}"/>
          </ac:spMkLst>
        </pc:spChg>
      </pc:sldChg>
      <pc:sldChg chg="addSp delSp modSp mod delCm modCm modNotesTx">
        <pc:chgData name="Alden,Kate" userId="30390aed-9ae7-441a-8cd3-4223ba41c3e4" providerId="ADAL" clId="{42080C34-13DA-F94C-8F19-B153B50F426E}" dt="2021-12-02T18:47:22.702" v="6085"/>
        <pc:sldMkLst>
          <pc:docMk/>
          <pc:sldMk cId="3491491124" sldId="374"/>
        </pc:sldMkLst>
        <pc:spChg chg="add mod">
          <ac:chgData name="Alden,Kate" userId="30390aed-9ae7-441a-8cd3-4223ba41c3e4" providerId="ADAL" clId="{42080C34-13DA-F94C-8F19-B153B50F426E}" dt="2021-12-01T05:03:43.092" v="5843" actId="120"/>
          <ac:spMkLst>
            <pc:docMk/>
            <pc:sldMk cId="3491491124" sldId="374"/>
            <ac:spMk id="5" creationId="{41B3E4FA-6C68-5848-9DC8-D1FC50626C6F}"/>
          </ac:spMkLst>
        </pc:spChg>
        <pc:spChg chg="add del mod">
          <ac:chgData name="Alden,Kate" userId="30390aed-9ae7-441a-8cd3-4223ba41c3e4" providerId="ADAL" clId="{42080C34-13DA-F94C-8F19-B153B50F426E}" dt="2021-12-01T04:59:41.402" v="5377" actId="478"/>
          <ac:spMkLst>
            <pc:docMk/>
            <pc:sldMk cId="3491491124" sldId="374"/>
            <ac:spMk id="7" creationId="{1B643C1E-68BB-5443-947C-EE821B1F00E8}"/>
          </ac:spMkLst>
        </pc:spChg>
        <pc:spChg chg="add del mod">
          <ac:chgData name="Alden,Kate" userId="30390aed-9ae7-441a-8cd3-4223ba41c3e4" providerId="ADAL" clId="{42080C34-13DA-F94C-8F19-B153B50F426E}" dt="2021-12-01T05:00:05.150" v="5382" actId="478"/>
          <ac:spMkLst>
            <pc:docMk/>
            <pc:sldMk cId="3491491124" sldId="374"/>
            <ac:spMk id="16" creationId="{1F48ABB5-1911-AA4E-8CC3-FAF818A3C8FB}"/>
          </ac:spMkLst>
        </pc:spChg>
        <pc:spChg chg="add mod">
          <ac:chgData name="Alden,Kate" userId="30390aed-9ae7-441a-8cd3-4223ba41c3e4" providerId="ADAL" clId="{42080C34-13DA-F94C-8F19-B153B50F426E}" dt="2021-12-01T05:03:28.030" v="5839" actId="113"/>
          <ac:spMkLst>
            <pc:docMk/>
            <pc:sldMk cId="3491491124" sldId="374"/>
            <ac:spMk id="17" creationId="{94EB1622-7BA9-ED4F-9202-63A1FDB0D3C9}"/>
          </ac:spMkLst>
        </pc:spChg>
        <pc:spChg chg="del mod">
          <ac:chgData name="Alden,Kate" userId="30390aed-9ae7-441a-8cd3-4223ba41c3e4" providerId="ADAL" clId="{42080C34-13DA-F94C-8F19-B153B50F426E}" dt="2021-12-01T04:58:54.850" v="5366" actId="478"/>
          <ac:spMkLst>
            <pc:docMk/>
            <pc:sldMk cId="3491491124" sldId="374"/>
            <ac:spMk id="164" creationId="{00000000-0000-0000-0000-000000000000}"/>
          </ac:spMkLst>
        </pc:spChg>
      </pc:sldChg>
      <pc:sldChg chg="delSp mod">
        <pc:chgData name="Alden,Kate" userId="30390aed-9ae7-441a-8cd3-4223ba41c3e4" providerId="ADAL" clId="{42080C34-13DA-F94C-8F19-B153B50F426E}" dt="2021-12-01T03:42:28.914" v="3540" actId="478"/>
        <pc:sldMkLst>
          <pc:docMk/>
          <pc:sldMk cId="724832955" sldId="376"/>
        </pc:sldMkLst>
        <pc:spChg chg="del">
          <ac:chgData name="Alden,Kate" userId="30390aed-9ae7-441a-8cd3-4223ba41c3e4" providerId="ADAL" clId="{42080C34-13DA-F94C-8F19-B153B50F426E}" dt="2021-12-01T03:42:28.914" v="3540" actId="478"/>
          <ac:spMkLst>
            <pc:docMk/>
            <pc:sldMk cId="724832955" sldId="376"/>
            <ac:spMk id="93" creationId="{00000000-0000-0000-0000-000000000000}"/>
          </ac:spMkLst>
        </pc:spChg>
      </pc:sldChg>
      <pc:sldChg chg="modSp mod">
        <pc:chgData name="Alden,Kate" userId="30390aed-9ae7-441a-8cd3-4223ba41c3e4" providerId="ADAL" clId="{42080C34-13DA-F94C-8F19-B153B50F426E}" dt="2021-12-02T18:46:25.772" v="6077" actId="2711"/>
        <pc:sldMkLst>
          <pc:docMk/>
          <pc:sldMk cId="3674667043" sldId="377"/>
        </pc:sldMkLst>
        <pc:spChg chg="mod">
          <ac:chgData name="Alden,Kate" userId="30390aed-9ae7-441a-8cd3-4223ba41c3e4" providerId="ADAL" clId="{42080C34-13DA-F94C-8F19-B153B50F426E}" dt="2021-12-02T18:45:49.846" v="6071" actId="2711"/>
          <ac:spMkLst>
            <pc:docMk/>
            <pc:sldMk cId="3674667043" sldId="377"/>
            <ac:spMk id="54" creationId="{9899A676-93E7-4E60-9981-3E619E3AF1A1}"/>
          </ac:spMkLst>
        </pc:spChg>
        <pc:spChg chg="mod">
          <ac:chgData name="Alden,Kate" userId="30390aed-9ae7-441a-8cd3-4223ba41c3e4" providerId="ADAL" clId="{42080C34-13DA-F94C-8F19-B153B50F426E}" dt="2021-12-02T18:45:57.626" v="6072" actId="2711"/>
          <ac:spMkLst>
            <pc:docMk/>
            <pc:sldMk cId="3674667043" sldId="377"/>
            <ac:spMk id="56" creationId="{659409DF-7B20-463E-B78C-9D6B4A700FC9}"/>
          </ac:spMkLst>
        </pc:spChg>
        <pc:spChg chg="mod">
          <ac:chgData name="Alden,Kate" userId="30390aed-9ae7-441a-8cd3-4223ba41c3e4" providerId="ADAL" clId="{42080C34-13DA-F94C-8F19-B153B50F426E}" dt="2021-12-02T18:46:25.772" v="6077" actId="2711"/>
          <ac:spMkLst>
            <pc:docMk/>
            <pc:sldMk cId="3674667043" sldId="377"/>
            <ac:spMk id="58" creationId="{3D992999-C3F5-4253-82CC-4C274D24F109}"/>
          </ac:spMkLst>
        </pc:spChg>
        <pc:spChg chg="mod">
          <ac:chgData name="Alden,Kate" userId="30390aed-9ae7-441a-8cd3-4223ba41c3e4" providerId="ADAL" clId="{42080C34-13DA-F94C-8F19-B153B50F426E}" dt="2021-12-02T18:45:45.021" v="6070" actId="2711"/>
          <ac:spMkLst>
            <pc:docMk/>
            <pc:sldMk cId="3674667043" sldId="377"/>
            <ac:spMk id="59" creationId="{5F79743C-90FC-4BCB-B8EF-A5015ABABC4B}"/>
          </ac:spMkLst>
        </pc:spChg>
        <pc:spChg chg="mod">
          <ac:chgData name="Alden,Kate" userId="30390aed-9ae7-441a-8cd3-4223ba41c3e4" providerId="ADAL" clId="{42080C34-13DA-F94C-8F19-B153B50F426E}" dt="2021-12-02T18:46:02.573" v="6073" actId="2711"/>
          <ac:spMkLst>
            <pc:docMk/>
            <pc:sldMk cId="3674667043" sldId="377"/>
            <ac:spMk id="60" creationId="{EBD6D814-C4E3-448B-82AC-842B977D0F4F}"/>
          </ac:spMkLst>
        </pc:spChg>
        <pc:spChg chg="mod">
          <ac:chgData name="Alden,Kate" userId="30390aed-9ae7-441a-8cd3-4223ba41c3e4" providerId="ADAL" clId="{42080C34-13DA-F94C-8F19-B153B50F426E}" dt="2021-12-02T18:46:21.359" v="6076" actId="2711"/>
          <ac:spMkLst>
            <pc:docMk/>
            <pc:sldMk cId="3674667043" sldId="377"/>
            <ac:spMk id="61" creationId="{58433C04-E623-4ED6-A83E-64B2D323B970}"/>
          </ac:spMkLst>
        </pc:spChg>
        <pc:spChg chg="mod">
          <ac:chgData name="Alden,Kate" userId="30390aed-9ae7-441a-8cd3-4223ba41c3e4" providerId="ADAL" clId="{42080C34-13DA-F94C-8F19-B153B50F426E}" dt="2021-12-02T18:46:11.551" v="6074" actId="2711"/>
          <ac:spMkLst>
            <pc:docMk/>
            <pc:sldMk cId="3674667043" sldId="377"/>
            <ac:spMk id="67" creationId="{85F07FCC-55B1-4C5C-A34A-86CC06B4BDE2}"/>
          </ac:spMkLst>
        </pc:spChg>
        <pc:spChg chg="mod">
          <ac:chgData name="Alden,Kate" userId="30390aed-9ae7-441a-8cd3-4223ba41c3e4" providerId="ADAL" clId="{42080C34-13DA-F94C-8F19-B153B50F426E}" dt="2021-12-02T18:46:15.566" v="6075" actId="2711"/>
          <ac:spMkLst>
            <pc:docMk/>
            <pc:sldMk cId="3674667043" sldId="377"/>
            <ac:spMk id="68" creationId="{06755CA7-6A06-A043-A75A-F0B5D5D96783}"/>
          </ac:spMkLst>
        </pc:spChg>
      </pc:sldChg>
      <pc:sldChg chg="modSp mod delCm">
        <pc:chgData name="Alden,Kate" userId="30390aed-9ae7-441a-8cd3-4223ba41c3e4" providerId="ADAL" clId="{42080C34-13DA-F94C-8F19-B153B50F426E}" dt="2021-12-02T18:47:05.556" v="6081"/>
        <pc:sldMkLst>
          <pc:docMk/>
          <pc:sldMk cId="3505691496" sldId="379"/>
        </pc:sldMkLst>
        <pc:spChg chg="mod">
          <ac:chgData name="Alden,Kate" userId="30390aed-9ae7-441a-8cd3-4223ba41c3e4" providerId="ADAL" clId="{42080C34-13DA-F94C-8F19-B153B50F426E}" dt="2021-12-01T03:12:38.636" v="3257" actId="20577"/>
          <ac:spMkLst>
            <pc:docMk/>
            <pc:sldMk cId="3505691496" sldId="379"/>
            <ac:spMk id="164" creationId="{00000000-0000-0000-0000-000000000000}"/>
          </ac:spMkLst>
        </pc:spChg>
      </pc:sldChg>
      <pc:sldChg chg="del">
        <pc:chgData name="Alden,Kate" userId="30390aed-9ae7-441a-8cd3-4223ba41c3e4" providerId="ADAL" clId="{42080C34-13DA-F94C-8F19-B153B50F426E}" dt="2021-12-01T02:39:28.568" v="2972" actId="2696"/>
        <pc:sldMkLst>
          <pc:docMk/>
          <pc:sldMk cId="101370111" sldId="384"/>
        </pc:sldMkLst>
      </pc:sldChg>
      <pc:sldChg chg="delSp mod">
        <pc:chgData name="Alden,Kate" userId="30390aed-9ae7-441a-8cd3-4223ba41c3e4" providerId="ADAL" clId="{42080C34-13DA-F94C-8F19-B153B50F426E}" dt="2021-12-01T03:41:55.348" v="3538" actId="478"/>
        <pc:sldMkLst>
          <pc:docMk/>
          <pc:sldMk cId="1295247925" sldId="385"/>
        </pc:sldMkLst>
        <pc:spChg chg="del">
          <ac:chgData name="Alden,Kate" userId="30390aed-9ae7-441a-8cd3-4223ba41c3e4" providerId="ADAL" clId="{42080C34-13DA-F94C-8F19-B153B50F426E}" dt="2021-12-01T03:41:55.348" v="3538" actId="478"/>
          <ac:spMkLst>
            <pc:docMk/>
            <pc:sldMk cId="1295247925" sldId="385"/>
            <ac:spMk id="93" creationId="{00000000-0000-0000-0000-000000000000}"/>
          </ac:spMkLst>
        </pc:spChg>
      </pc:sldChg>
      <pc:sldChg chg="modSp mod">
        <pc:chgData name="Alden,Kate" userId="30390aed-9ae7-441a-8cd3-4223ba41c3e4" providerId="ADAL" clId="{42080C34-13DA-F94C-8F19-B153B50F426E}" dt="2021-12-02T04:24:04.677" v="5938" actId="20577"/>
        <pc:sldMkLst>
          <pc:docMk/>
          <pc:sldMk cId="2659348497" sldId="386"/>
        </pc:sldMkLst>
        <pc:spChg chg="mod">
          <ac:chgData name="Alden,Kate" userId="30390aed-9ae7-441a-8cd3-4223ba41c3e4" providerId="ADAL" clId="{42080C34-13DA-F94C-8F19-B153B50F426E}" dt="2021-12-01T02:32:12.393" v="2801" actId="20577"/>
          <ac:spMkLst>
            <pc:docMk/>
            <pc:sldMk cId="2659348497" sldId="386"/>
            <ac:spMk id="17" creationId="{9E22C410-C5A1-4B66-B8F8-F25EC1C5B41E}"/>
          </ac:spMkLst>
        </pc:spChg>
        <pc:graphicFrameChg chg="mod">
          <ac:chgData name="Alden,Kate" userId="30390aed-9ae7-441a-8cd3-4223ba41c3e4" providerId="ADAL" clId="{42080C34-13DA-F94C-8F19-B153B50F426E}" dt="2021-12-02T04:24:04.677" v="5938" actId="20577"/>
          <ac:graphicFrameMkLst>
            <pc:docMk/>
            <pc:sldMk cId="2659348497" sldId="386"/>
            <ac:graphicFrameMk id="19" creationId="{404B1A0D-6BAC-4C39-96D8-D2D8C84B6068}"/>
          </ac:graphicFrameMkLst>
        </pc:graphicFrameChg>
      </pc:sldChg>
      <pc:sldChg chg="modSp mod modNotesTx">
        <pc:chgData name="Alden,Kate" userId="30390aed-9ae7-441a-8cd3-4223ba41c3e4" providerId="ADAL" clId="{42080C34-13DA-F94C-8F19-B153B50F426E}" dt="2021-12-02T18:47:00.299" v="6080" actId="20577"/>
        <pc:sldMkLst>
          <pc:docMk/>
          <pc:sldMk cId="3887208418" sldId="388"/>
        </pc:sldMkLst>
        <pc:graphicFrameChg chg="mod">
          <ac:chgData name="Alden,Kate" userId="30390aed-9ae7-441a-8cd3-4223ba41c3e4" providerId="ADAL" clId="{42080C34-13DA-F94C-8F19-B153B50F426E}" dt="2021-12-01T01:25:51.673" v="650" actId="14100"/>
          <ac:graphicFrameMkLst>
            <pc:docMk/>
            <pc:sldMk cId="3887208418" sldId="388"/>
            <ac:graphicFrameMk id="16" creationId="{C552622B-CD4E-9F4E-BAC1-9CF722A7C896}"/>
          </ac:graphicFrameMkLst>
        </pc:graphicFrameChg>
      </pc:sldChg>
      <pc:sldChg chg="modSp">
        <pc:chgData name="Alden,Kate" userId="30390aed-9ae7-441a-8cd3-4223ba41c3e4" providerId="ADAL" clId="{42080C34-13DA-F94C-8F19-B153B50F426E}" dt="2021-12-02T17:47:18.303" v="6039" actId="20577"/>
        <pc:sldMkLst>
          <pc:docMk/>
          <pc:sldMk cId="2098961226" sldId="390"/>
        </pc:sldMkLst>
        <pc:graphicFrameChg chg="mod">
          <ac:chgData name="Alden,Kate" userId="30390aed-9ae7-441a-8cd3-4223ba41c3e4" providerId="ADAL" clId="{42080C34-13DA-F94C-8F19-B153B50F426E}" dt="2021-12-02T17:47:18.303" v="6039" actId="20577"/>
          <ac:graphicFrameMkLst>
            <pc:docMk/>
            <pc:sldMk cId="2098961226" sldId="390"/>
            <ac:graphicFrameMk id="6" creationId="{36BC5698-75AD-49C1-A032-C87A4760A27D}"/>
          </ac:graphicFrameMkLst>
        </pc:graphicFrameChg>
      </pc:sldChg>
      <pc:sldChg chg="modSp mod delCm">
        <pc:chgData name="Alden,Kate" userId="30390aed-9ae7-441a-8cd3-4223ba41c3e4" providerId="ADAL" clId="{42080C34-13DA-F94C-8F19-B153B50F426E}" dt="2021-12-02T18:44:28.761" v="6061"/>
        <pc:sldMkLst>
          <pc:docMk/>
          <pc:sldMk cId="2939600925" sldId="391"/>
        </pc:sldMkLst>
        <pc:spChg chg="mod">
          <ac:chgData name="Alden,Kate" userId="30390aed-9ae7-441a-8cd3-4223ba41c3e4" providerId="ADAL" clId="{42080C34-13DA-F94C-8F19-B153B50F426E}" dt="2021-12-01T02:49:24.595" v="3248" actId="2711"/>
          <ac:spMkLst>
            <pc:docMk/>
            <pc:sldMk cId="2939600925" sldId="391"/>
            <ac:spMk id="11" creationId="{A11CAFEF-0920-474B-A380-7B138D837F88}"/>
          </ac:spMkLst>
        </pc:spChg>
        <pc:graphicFrameChg chg="mod">
          <ac:chgData name="Alden,Kate" userId="30390aed-9ae7-441a-8cd3-4223ba41c3e4" providerId="ADAL" clId="{42080C34-13DA-F94C-8F19-B153B50F426E}" dt="2021-12-01T03:52:36.906" v="3544"/>
          <ac:graphicFrameMkLst>
            <pc:docMk/>
            <pc:sldMk cId="2939600925" sldId="391"/>
            <ac:graphicFrameMk id="6" creationId="{3BF2A031-36C7-7049-A39A-5FADFA416FCD}"/>
          </ac:graphicFrameMkLst>
        </pc:graphicFrameChg>
      </pc:sldChg>
      <pc:sldChg chg="modSp mod delCm modCm">
        <pc:chgData name="Alden,Kate" userId="30390aed-9ae7-441a-8cd3-4223ba41c3e4" providerId="ADAL" clId="{42080C34-13DA-F94C-8F19-B153B50F426E}" dt="2021-12-02T18:43:32.091" v="6055"/>
        <pc:sldMkLst>
          <pc:docMk/>
          <pc:sldMk cId="898787444" sldId="393"/>
        </pc:sldMkLst>
        <pc:spChg chg="mod">
          <ac:chgData name="Alden,Kate" userId="30390aed-9ae7-441a-8cd3-4223ba41c3e4" providerId="ADAL" clId="{42080C34-13DA-F94C-8F19-B153B50F426E}" dt="2021-12-01T05:06:48.998" v="5932" actId="20577"/>
          <ac:spMkLst>
            <pc:docMk/>
            <pc:sldMk cId="898787444" sldId="393"/>
            <ac:spMk id="5" creationId="{05FDD97B-0186-4110-AF73-70F1025033B0}"/>
          </ac:spMkLst>
        </pc:spChg>
        <pc:spChg chg="mod">
          <ac:chgData name="Alden,Kate" userId="30390aed-9ae7-441a-8cd3-4223ba41c3e4" providerId="ADAL" clId="{42080C34-13DA-F94C-8F19-B153B50F426E}" dt="2021-12-01T02:39:18.657" v="2970" actId="20577"/>
          <ac:spMkLst>
            <pc:docMk/>
            <pc:sldMk cId="898787444" sldId="393"/>
            <ac:spMk id="17" creationId="{9E22C410-C5A1-4B66-B8F8-F25EC1C5B41E}"/>
          </ac:spMkLst>
        </pc:spChg>
      </pc:sldChg>
      <pc:sldChg chg="modSp mod delCm">
        <pc:chgData name="Alden,Kate" userId="30390aed-9ae7-441a-8cd3-4223ba41c3e4" providerId="ADAL" clId="{42080C34-13DA-F94C-8F19-B153B50F426E}" dt="2021-12-02T18:46:42.230" v="6078"/>
        <pc:sldMkLst>
          <pc:docMk/>
          <pc:sldMk cId="428027823" sldId="394"/>
        </pc:sldMkLst>
        <pc:spChg chg="mod">
          <ac:chgData name="Alden,Kate" userId="30390aed-9ae7-441a-8cd3-4223ba41c3e4" providerId="ADAL" clId="{42080C34-13DA-F94C-8F19-B153B50F426E}" dt="2021-12-02T18:45:36.914" v="6069" actId="2711"/>
          <ac:spMkLst>
            <pc:docMk/>
            <pc:sldMk cId="428027823" sldId="394"/>
            <ac:spMk id="5" creationId="{93D0469A-22DD-0C43-BC52-5809EDBCC85C}"/>
          </ac:spMkLst>
        </pc:spChg>
        <pc:spChg chg="mod">
          <ac:chgData name="Alden,Kate" userId="30390aed-9ae7-441a-8cd3-4223ba41c3e4" providerId="ADAL" clId="{42080C34-13DA-F94C-8F19-B153B50F426E}" dt="2021-12-02T18:45:27.368" v="6067" actId="2711"/>
          <ac:spMkLst>
            <pc:docMk/>
            <pc:sldMk cId="428027823" sldId="394"/>
            <ac:spMk id="17" creationId="{D467848F-2441-BE4B-AEA1-742A6C061E8C}"/>
          </ac:spMkLst>
        </pc:spChg>
        <pc:spChg chg="mod">
          <ac:chgData name="Alden,Kate" userId="30390aed-9ae7-441a-8cd3-4223ba41c3e4" providerId="ADAL" clId="{42080C34-13DA-F94C-8F19-B153B50F426E}" dt="2021-12-02T18:44:51.467" v="6062" actId="113"/>
          <ac:spMkLst>
            <pc:docMk/>
            <pc:sldMk cId="428027823" sldId="394"/>
            <ac:spMk id="19" creationId="{42D8AD69-9378-CD40-B04C-F5DE8E9A6833}"/>
          </ac:spMkLst>
        </pc:spChg>
        <pc:spChg chg="mod">
          <ac:chgData name="Alden,Kate" userId="30390aed-9ae7-441a-8cd3-4223ba41c3e4" providerId="ADAL" clId="{42080C34-13DA-F94C-8F19-B153B50F426E}" dt="2021-12-02T18:45:22.840" v="6066" actId="2711"/>
          <ac:spMkLst>
            <pc:docMk/>
            <pc:sldMk cId="428027823" sldId="394"/>
            <ac:spMk id="23" creationId="{3D1DFF47-6C86-5B4C-A0F1-727AAFA4FD0D}"/>
          </ac:spMkLst>
        </pc:spChg>
        <pc:spChg chg="mod">
          <ac:chgData name="Alden,Kate" userId="30390aed-9ae7-441a-8cd3-4223ba41c3e4" providerId="ADAL" clId="{42080C34-13DA-F94C-8F19-B153B50F426E}" dt="2021-12-02T18:45:07.162" v="6063" actId="2711"/>
          <ac:spMkLst>
            <pc:docMk/>
            <pc:sldMk cId="428027823" sldId="394"/>
            <ac:spMk id="25" creationId="{BE892500-8E05-324C-9E80-83628DA93989}"/>
          </ac:spMkLst>
        </pc:spChg>
        <pc:spChg chg="mod">
          <ac:chgData name="Alden,Kate" userId="30390aed-9ae7-441a-8cd3-4223ba41c3e4" providerId="ADAL" clId="{42080C34-13DA-F94C-8F19-B153B50F426E}" dt="2021-12-02T18:45:32.072" v="6068" actId="2711"/>
          <ac:spMkLst>
            <pc:docMk/>
            <pc:sldMk cId="428027823" sldId="394"/>
            <ac:spMk id="27" creationId="{5E666A0F-A751-A644-865B-6D34A97AA059}"/>
          </ac:spMkLst>
        </pc:spChg>
        <pc:spChg chg="mod">
          <ac:chgData name="Alden,Kate" userId="30390aed-9ae7-441a-8cd3-4223ba41c3e4" providerId="ADAL" clId="{42080C34-13DA-F94C-8F19-B153B50F426E}" dt="2021-12-02T18:45:12.283" v="6064" actId="2711"/>
          <ac:spMkLst>
            <pc:docMk/>
            <pc:sldMk cId="428027823" sldId="394"/>
            <ac:spMk id="29" creationId="{5A375C38-4AE7-6944-A2CD-8567735A33BA}"/>
          </ac:spMkLst>
        </pc:spChg>
        <pc:spChg chg="mod">
          <ac:chgData name="Alden,Kate" userId="30390aed-9ae7-441a-8cd3-4223ba41c3e4" providerId="ADAL" clId="{42080C34-13DA-F94C-8F19-B153B50F426E}" dt="2021-12-02T18:45:17.609" v="6065" actId="2711"/>
          <ac:spMkLst>
            <pc:docMk/>
            <pc:sldMk cId="428027823" sldId="394"/>
            <ac:spMk id="43" creationId="{094C3B90-5F6C-574B-8FBF-E706AC4DBB49}"/>
          </ac:spMkLst>
        </pc:spChg>
      </pc:sldChg>
      <pc:sldChg chg="modSp del mod modCm">
        <pc:chgData name="Alden,Kate" userId="30390aed-9ae7-441a-8cd3-4223ba41c3e4" providerId="ADAL" clId="{42080C34-13DA-F94C-8F19-B153B50F426E}" dt="2021-12-01T03:26:45.875" v="3527" actId="2696"/>
        <pc:sldMkLst>
          <pc:docMk/>
          <pc:sldMk cId="638969052" sldId="399"/>
        </pc:sldMkLst>
        <pc:spChg chg="mod">
          <ac:chgData name="Alden,Kate" userId="30390aed-9ae7-441a-8cd3-4223ba41c3e4" providerId="ADAL" clId="{42080C34-13DA-F94C-8F19-B153B50F426E}" dt="2021-12-01T03:23:22.580" v="3326" actId="20577"/>
          <ac:spMkLst>
            <pc:docMk/>
            <pc:sldMk cId="638969052" sldId="399"/>
            <ac:spMk id="3" creationId="{00000000-0000-0000-0000-000000000000}"/>
          </ac:spMkLst>
        </pc:spChg>
      </pc:sldChg>
      <pc:sldChg chg="modSp mod delCm modCm modNotesTx">
        <pc:chgData name="Alden,Kate" userId="30390aed-9ae7-441a-8cd3-4223ba41c3e4" providerId="ADAL" clId="{42080C34-13DA-F94C-8F19-B153B50F426E}" dt="2021-12-02T18:47:16.333" v="6083"/>
        <pc:sldMkLst>
          <pc:docMk/>
          <pc:sldMk cId="1012663682" sldId="400"/>
        </pc:sldMkLst>
        <pc:spChg chg="mod">
          <ac:chgData name="Alden,Kate" userId="30390aed-9ae7-441a-8cd3-4223ba41c3e4" providerId="ADAL" clId="{42080C34-13DA-F94C-8F19-B153B50F426E}" dt="2021-12-02T18:30:41.681" v="6043" actId="20577"/>
          <ac:spMkLst>
            <pc:docMk/>
            <pc:sldMk cId="1012663682" sldId="400"/>
            <ac:spMk id="18" creationId="{518809EE-2A9C-41AA-996F-DB6387BCFE70}"/>
          </ac:spMkLst>
        </pc:spChg>
      </pc:sldChg>
      <pc:sldChg chg="delSp mod">
        <pc:chgData name="Alden,Kate" userId="30390aed-9ae7-441a-8cd3-4223ba41c3e4" providerId="ADAL" clId="{42080C34-13DA-F94C-8F19-B153B50F426E}" dt="2021-12-01T03:42:10.277" v="3539" actId="478"/>
        <pc:sldMkLst>
          <pc:docMk/>
          <pc:sldMk cId="291966012" sldId="402"/>
        </pc:sldMkLst>
        <pc:spChg chg="del">
          <ac:chgData name="Alden,Kate" userId="30390aed-9ae7-441a-8cd3-4223ba41c3e4" providerId="ADAL" clId="{42080C34-13DA-F94C-8F19-B153B50F426E}" dt="2021-12-01T03:42:10.277" v="3539" actId="478"/>
          <ac:spMkLst>
            <pc:docMk/>
            <pc:sldMk cId="291966012" sldId="402"/>
            <ac:spMk id="93" creationId="{00000000-0000-0000-0000-000000000000}"/>
          </ac:spMkLst>
        </pc:spChg>
      </pc:sldChg>
      <pc:sldChg chg="modSp mod">
        <pc:chgData name="Alden,Kate" userId="30390aed-9ae7-441a-8cd3-4223ba41c3e4" providerId="ADAL" clId="{42080C34-13DA-F94C-8F19-B153B50F426E}" dt="2021-12-01T01:35:25.844" v="708" actId="20577"/>
        <pc:sldMkLst>
          <pc:docMk/>
          <pc:sldMk cId="3921666043" sldId="404"/>
        </pc:sldMkLst>
        <pc:spChg chg="mod">
          <ac:chgData name="Alden,Kate" userId="30390aed-9ae7-441a-8cd3-4223ba41c3e4" providerId="ADAL" clId="{42080C34-13DA-F94C-8F19-B153B50F426E}" dt="2021-12-01T01:35:25.844" v="708" actId="20577"/>
          <ac:spMkLst>
            <pc:docMk/>
            <pc:sldMk cId="3921666043" sldId="404"/>
            <ac:spMk id="5" creationId="{E0883738-5E80-49BA-91F3-3B1E1441B3BA}"/>
          </ac:spMkLst>
        </pc:spChg>
      </pc:sldChg>
      <pc:sldChg chg="addSp delSp modSp mod delCm modCm">
        <pc:chgData name="Alden,Kate" userId="30390aed-9ae7-441a-8cd3-4223ba41c3e4" providerId="ADAL" clId="{42080C34-13DA-F94C-8F19-B153B50F426E}" dt="2021-12-02T18:43:51.831" v="6056"/>
        <pc:sldMkLst>
          <pc:docMk/>
          <pc:sldMk cId="2387831018" sldId="405"/>
        </pc:sldMkLst>
        <pc:spChg chg="del mod">
          <ac:chgData name="Alden,Kate" userId="30390aed-9ae7-441a-8cd3-4223ba41c3e4" providerId="ADAL" clId="{42080C34-13DA-F94C-8F19-B153B50F426E}" dt="2021-12-01T01:51:12.507" v="1147" actId="478"/>
          <ac:spMkLst>
            <pc:docMk/>
            <pc:sldMk cId="2387831018" sldId="405"/>
            <ac:spMk id="2" creationId="{7B47015E-3462-409B-A53C-CB5FE7DF6D6D}"/>
          </ac:spMkLst>
        </pc:spChg>
        <pc:spChg chg="add mod">
          <ac:chgData name="Alden,Kate" userId="30390aed-9ae7-441a-8cd3-4223ba41c3e4" providerId="ADAL" clId="{42080C34-13DA-F94C-8F19-B153B50F426E}" dt="2021-12-01T02:01:06.474" v="1589" actId="404"/>
          <ac:spMkLst>
            <pc:docMk/>
            <pc:sldMk cId="2387831018" sldId="405"/>
            <ac:spMk id="19" creationId="{99A71ED6-FA32-994C-922B-8675DE98A23D}"/>
          </ac:spMkLst>
        </pc:spChg>
        <pc:picChg chg="mod">
          <ac:chgData name="Alden,Kate" userId="30390aed-9ae7-441a-8cd3-4223ba41c3e4" providerId="ADAL" clId="{42080C34-13DA-F94C-8F19-B153B50F426E}" dt="2021-12-01T02:01:14.373" v="1590" actId="14100"/>
          <ac:picMkLst>
            <pc:docMk/>
            <pc:sldMk cId="2387831018" sldId="405"/>
            <ac:picMk id="12" creationId="{416CAE31-2906-4C52-97BB-0C13167DFA8D}"/>
          </ac:picMkLst>
        </pc:picChg>
      </pc:sldChg>
      <pc:sldChg chg="modSp mod">
        <pc:chgData name="Alden,Kate" userId="30390aed-9ae7-441a-8cd3-4223ba41c3e4" providerId="ADAL" clId="{42080C34-13DA-F94C-8F19-B153B50F426E}" dt="2021-12-01T01:45:56.054" v="848" actId="20577"/>
        <pc:sldMkLst>
          <pc:docMk/>
          <pc:sldMk cId="3436574610" sldId="406"/>
        </pc:sldMkLst>
        <pc:spChg chg="mod">
          <ac:chgData name="Alden,Kate" userId="30390aed-9ae7-441a-8cd3-4223ba41c3e4" providerId="ADAL" clId="{42080C34-13DA-F94C-8F19-B153B50F426E}" dt="2021-12-01T01:45:56.054" v="848" actId="20577"/>
          <ac:spMkLst>
            <pc:docMk/>
            <pc:sldMk cId="3436574610" sldId="406"/>
            <ac:spMk id="5" creationId="{E0883738-5E80-49BA-91F3-3B1E1441B3BA}"/>
          </ac:spMkLst>
        </pc:spChg>
      </pc:sldChg>
      <pc:sldChg chg="modSp mod delCm modCm">
        <pc:chgData name="Alden,Kate" userId="30390aed-9ae7-441a-8cd3-4223ba41c3e4" providerId="ADAL" clId="{42080C34-13DA-F94C-8F19-B153B50F426E}" dt="2021-12-02T18:47:10.127" v="6082"/>
        <pc:sldMkLst>
          <pc:docMk/>
          <pc:sldMk cId="2239309928" sldId="409"/>
        </pc:sldMkLst>
        <pc:spChg chg="mod">
          <ac:chgData name="Alden,Kate" userId="30390aed-9ae7-441a-8cd3-4223ba41c3e4" providerId="ADAL" clId="{42080C34-13DA-F94C-8F19-B153B50F426E}" dt="2021-12-01T03:20:42.716" v="3321" actId="13926"/>
          <ac:spMkLst>
            <pc:docMk/>
            <pc:sldMk cId="2239309928" sldId="409"/>
            <ac:spMk id="18" creationId="{518809EE-2A9C-41AA-996F-DB6387BCFE70}"/>
          </ac:spMkLst>
        </pc:spChg>
      </pc:sldChg>
      <pc:sldChg chg="modSp mod">
        <pc:chgData name="Alden,Kate" userId="30390aed-9ae7-441a-8cd3-4223ba41c3e4" providerId="ADAL" clId="{42080C34-13DA-F94C-8F19-B153B50F426E}" dt="2021-12-01T02:54:38.952" v="3256" actId="1038"/>
        <pc:sldMkLst>
          <pc:docMk/>
          <pc:sldMk cId="1179180060" sldId="410"/>
        </pc:sldMkLst>
        <pc:spChg chg="mod">
          <ac:chgData name="Alden,Kate" userId="30390aed-9ae7-441a-8cd3-4223ba41c3e4" providerId="ADAL" clId="{42080C34-13DA-F94C-8F19-B153B50F426E}" dt="2021-12-01T02:54:38.952" v="3256" actId="1038"/>
          <ac:spMkLst>
            <pc:docMk/>
            <pc:sldMk cId="1179180060" sldId="410"/>
            <ac:spMk id="13" creationId="{CD01A030-16D8-4D1A-BCE2-F93C10D08A61}"/>
          </ac:spMkLst>
        </pc:spChg>
        <pc:graphicFrameChg chg="mod modGraphic">
          <ac:chgData name="Alden,Kate" userId="30390aed-9ae7-441a-8cd3-4223ba41c3e4" providerId="ADAL" clId="{42080C34-13DA-F94C-8F19-B153B50F426E}" dt="2021-12-01T02:54:32.833" v="3250" actId="14100"/>
          <ac:graphicFrameMkLst>
            <pc:docMk/>
            <pc:sldMk cId="1179180060" sldId="410"/>
            <ac:graphicFrameMk id="5" creationId="{86F1170E-6708-4063-BD8F-5145E087BA05}"/>
          </ac:graphicFrameMkLst>
        </pc:graphicFrameChg>
      </pc:sldChg>
      <pc:sldChg chg="modSp mod delCm modCm">
        <pc:chgData name="Alden,Kate" userId="30390aed-9ae7-441a-8cd3-4223ba41c3e4" providerId="ADAL" clId="{42080C34-13DA-F94C-8F19-B153B50F426E}" dt="2021-12-02T18:44:09.038" v="6060"/>
        <pc:sldMkLst>
          <pc:docMk/>
          <pc:sldMk cId="2677297341" sldId="411"/>
        </pc:sldMkLst>
        <pc:spChg chg="mod">
          <ac:chgData name="Alden,Kate" userId="30390aed-9ae7-441a-8cd3-4223ba41c3e4" providerId="ADAL" clId="{42080C34-13DA-F94C-8F19-B153B50F426E}" dt="2021-12-01T02:31:43.515" v="2797" actId="20577"/>
          <ac:spMkLst>
            <pc:docMk/>
            <pc:sldMk cId="2677297341" sldId="411"/>
            <ac:spMk id="17" creationId="{9E22C410-C5A1-4B66-B8F8-F25EC1C5B41E}"/>
          </ac:spMkLst>
        </pc:spChg>
      </pc:sldChg>
      <pc:sldChg chg="addSp delSp modSp mod delCm modCm">
        <pc:chgData name="Alden,Kate" userId="30390aed-9ae7-441a-8cd3-4223ba41c3e4" providerId="ADAL" clId="{42080C34-13DA-F94C-8F19-B153B50F426E}" dt="2021-12-02T18:46:49.956" v="6079"/>
        <pc:sldMkLst>
          <pc:docMk/>
          <pc:sldMk cId="381594761" sldId="412"/>
        </pc:sldMkLst>
        <pc:spChg chg="add del mod">
          <ac:chgData name="Alden,Kate" userId="30390aed-9ae7-441a-8cd3-4223ba41c3e4" providerId="ADAL" clId="{42080C34-13DA-F94C-8F19-B153B50F426E}" dt="2021-12-01T03:58:26.167" v="3556" actId="478"/>
          <ac:spMkLst>
            <pc:docMk/>
            <pc:sldMk cId="381594761" sldId="412"/>
            <ac:spMk id="6" creationId="{44F0B765-C946-E541-8E0D-F64073B03CA8}"/>
          </ac:spMkLst>
        </pc:spChg>
        <pc:spChg chg="add del mod">
          <ac:chgData name="Alden,Kate" userId="30390aed-9ae7-441a-8cd3-4223ba41c3e4" providerId="ADAL" clId="{42080C34-13DA-F94C-8F19-B153B50F426E}" dt="2021-12-01T03:58:30.889" v="3558" actId="478"/>
          <ac:spMkLst>
            <pc:docMk/>
            <pc:sldMk cId="381594761" sldId="412"/>
            <ac:spMk id="11" creationId="{1937A0EA-4CC6-A346-BE19-B60FA473E8E4}"/>
          </ac:spMkLst>
        </pc:spChg>
        <pc:spChg chg="add del">
          <ac:chgData name="Alden,Kate" userId="30390aed-9ae7-441a-8cd3-4223ba41c3e4" providerId="ADAL" clId="{42080C34-13DA-F94C-8F19-B153B50F426E}" dt="2021-12-01T03:58:28.663" v="3557" actId="478"/>
          <ac:spMkLst>
            <pc:docMk/>
            <pc:sldMk cId="381594761" sldId="412"/>
            <ac:spMk id="16" creationId="{0CEC9D5F-6AC9-4C84-B86F-3B0C3C7F2C04}"/>
          </ac:spMkLst>
        </pc:spChg>
        <pc:graphicFrameChg chg="mod">
          <ac:chgData name="Alden,Kate" userId="30390aed-9ae7-441a-8cd3-4223ba41c3e4" providerId="ADAL" clId="{42080C34-13DA-F94C-8F19-B153B50F426E}" dt="2021-12-01T03:58:19.846" v="3554" actId="20577"/>
          <ac:graphicFrameMkLst>
            <pc:docMk/>
            <pc:sldMk cId="381594761" sldId="412"/>
            <ac:graphicFrameMk id="18" creationId="{EAF09FAB-FC6C-4705-B403-654FA9C7EEF3}"/>
          </ac:graphicFrameMkLst>
        </pc:graphicFrameChg>
      </pc:sldChg>
      <pc:sldChg chg="addSp delSp modSp mod delCm modCm">
        <pc:chgData name="Alden,Kate" userId="30390aed-9ae7-441a-8cd3-4223ba41c3e4" providerId="ADAL" clId="{42080C34-13DA-F94C-8F19-B153B50F426E}" dt="2021-12-02T18:43:58.221" v="6058"/>
        <pc:sldMkLst>
          <pc:docMk/>
          <pc:sldMk cId="1715697749" sldId="413"/>
        </pc:sldMkLst>
        <pc:spChg chg="del">
          <ac:chgData name="Alden,Kate" userId="30390aed-9ae7-441a-8cd3-4223ba41c3e4" providerId="ADAL" clId="{42080C34-13DA-F94C-8F19-B153B50F426E}" dt="2021-12-01T02:16:27.930" v="1984" actId="478"/>
          <ac:spMkLst>
            <pc:docMk/>
            <pc:sldMk cId="1715697749" sldId="413"/>
            <ac:spMk id="8" creationId="{BA662B37-6B7F-480D-B7E4-89F22DE3C425}"/>
          </ac:spMkLst>
        </pc:spChg>
        <pc:spChg chg="add mod">
          <ac:chgData name="Alden,Kate" userId="30390aed-9ae7-441a-8cd3-4223ba41c3e4" providerId="ADAL" clId="{42080C34-13DA-F94C-8F19-B153B50F426E}" dt="2021-12-01T02:24:57.121" v="2352" actId="20577"/>
          <ac:spMkLst>
            <pc:docMk/>
            <pc:sldMk cId="1715697749" sldId="413"/>
            <ac:spMk id="21" creationId="{DA345C3D-28CC-1045-AA0E-11BE71EBC7BD}"/>
          </ac:spMkLst>
        </pc:spChg>
        <pc:picChg chg="mod">
          <ac:chgData name="Alden,Kate" userId="30390aed-9ae7-441a-8cd3-4223ba41c3e4" providerId="ADAL" clId="{42080C34-13DA-F94C-8F19-B153B50F426E}" dt="2021-12-01T02:25:04.681" v="2366" actId="1035"/>
          <ac:picMkLst>
            <pc:docMk/>
            <pc:sldMk cId="1715697749" sldId="413"/>
            <ac:picMk id="19" creationId="{ECE0AF88-E557-40E2-8DB2-D7F1AD0DAB34}"/>
          </ac:picMkLst>
        </pc:picChg>
      </pc:sldChg>
      <pc:sldChg chg="modSp mod">
        <pc:chgData name="Alden,Kate" userId="30390aed-9ae7-441a-8cd3-4223ba41c3e4" providerId="ADAL" clId="{42080C34-13DA-F94C-8F19-B153B50F426E}" dt="2021-12-01T01:37:38.052" v="817" actId="20577"/>
        <pc:sldMkLst>
          <pc:docMk/>
          <pc:sldMk cId="2446928846" sldId="414"/>
        </pc:sldMkLst>
        <pc:spChg chg="mod">
          <ac:chgData name="Alden,Kate" userId="30390aed-9ae7-441a-8cd3-4223ba41c3e4" providerId="ADAL" clId="{42080C34-13DA-F94C-8F19-B153B50F426E}" dt="2021-12-01T01:37:38.052" v="817" actId="20577"/>
          <ac:spMkLst>
            <pc:docMk/>
            <pc:sldMk cId="2446928846" sldId="414"/>
            <ac:spMk id="5" creationId="{E0883738-5E80-49BA-91F3-3B1E1441B3BA}"/>
          </ac:spMkLst>
        </pc:spChg>
      </pc:sldChg>
      <pc:sldChg chg="addSp delSp modSp mod delCm modCm">
        <pc:chgData name="Alden,Kate" userId="30390aed-9ae7-441a-8cd3-4223ba41c3e4" providerId="ADAL" clId="{42080C34-13DA-F94C-8F19-B153B50F426E}" dt="2021-12-02T18:43:54.893" v="6057"/>
        <pc:sldMkLst>
          <pc:docMk/>
          <pc:sldMk cId="769462708" sldId="415"/>
        </pc:sldMkLst>
        <pc:spChg chg="mod">
          <ac:chgData name="Alden,Kate" userId="30390aed-9ae7-441a-8cd3-4223ba41c3e4" providerId="ADAL" clId="{42080C34-13DA-F94C-8F19-B153B50F426E}" dt="2021-12-01T02:04:53.864" v="1614" actId="1076"/>
          <ac:spMkLst>
            <pc:docMk/>
            <pc:sldMk cId="769462708" sldId="415"/>
            <ac:spMk id="2" creationId="{EB7E726A-2A22-4867-B887-03C495771D6E}"/>
          </ac:spMkLst>
        </pc:spChg>
        <pc:spChg chg="del">
          <ac:chgData name="Alden,Kate" userId="30390aed-9ae7-441a-8cd3-4223ba41c3e4" providerId="ADAL" clId="{42080C34-13DA-F94C-8F19-B153B50F426E}" dt="2021-12-01T02:04:23.321" v="1595" actId="478"/>
          <ac:spMkLst>
            <pc:docMk/>
            <pc:sldMk cId="769462708" sldId="415"/>
            <ac:spMk id="8" creationId="{BA662B37-6B7F-480D-B7E4-89F22DE3C425}"/>
          </ac:spMkLst>
        </pc:spChg>
        <pc:spChg chg="add mod">
          <ac:chgData name="Alden,Kate" userId="30390aed-9ae7-441a-8cd3-4223ba41c3e4" providerId="ADAL" clId="{42080C34-13DA-F94C-8F19-B153B50F426E}" dt="2021-12-01T02:16:09.075" v="1976" actId="20577"/>
          <ac:spMkLst>
            <pc:docMk/>
            <pc:sldMk cId="769462708" sldId="415"/>
            <ac:spMk id="22" creationId="{06D81B16-3F10-EE4A-A3F9-94575C23316E}"/>
          </ac:spMkLst>
        </pc:spChg>
        <pc:picChg chg="mod">
          <ac:chgData name="Alden,Kate" userId="30390aed-9ae7-441a-8cd3-4223ba41c3e4" providerId="ADAL" clId="{42080C34-13DA-F94C-8F19-B153B50F426E}" dt="2021-12-01T02:16:14.932" v="1982" actId="1035"/>
          <ac:picMkLst>
            <pc:docMk/>
            <pc:sldMk cId="769462708" sldId="415"/>
            <ac:picMk id="21" creationId="{657B1838-43A3-42A8-BF35-4644B1C169CE}"/>
          </ac:picMkLst>
        </pc:picChg>
      </pc:sldChg>
      <pc:sldChg chg="addSp delSp modSp mod delCm modCm">
        <pc:chgData name="Alden,Kate" userId="30390aed-9ae7-441a-8cd3-4223ba41c3e4" providerId="ADAL" clId="{42080C34-13DA-F94C-8F19-B153B50F426E}" dt="2021-12-02T18:44:01.453" v="6059"/>
        <pc:sldMkLst>
          <pc:docMk/>
          <pc:sldMk cId="2398789958" sldId="416"/>
        </pc:sldMkLst>
        <pc:spChg chg="add del mod">
          <ac:chgData name="Alden,Kate" userId="30390aed-9ae7-441a-8cd3-4223ba41c3e4" providerId="ADAL" clId="{42080C34-13DA-F94C-8F19-B153B50F426E}" dt="2021-12-01T02:30:18.138" v="2699" actId="478"/>
          <ac:spMkLst>
            <pc:docMk/>
            <pc:sldMk cId="2398789958" sldId="416"/>
            <ac:spMk id="5" creationId="{C3A1AD76-1F70-1C4C-A41F-2A4E1C877496}"/>
          </ac:spMkLst>
        </pc:spChg>
        <pc:spChg chg="del">
          <ac:chgData name="Alden,Kate" userId="30390aed-9ae7-441a-8cd3-4223ba41c3e4" providerId="ADAL" clId="{42080C34-13DA-F94C-8F19-B153B50F426E}" dt="2021-12-01T02:30:14.373" v="2698" actId="478"/>
          <ac:spMkLst>
            <pc:docMk/>
            <pc:sldMk cId="2398789958" sldId="416"/>
            <ac:spMk id="8" creationId="{BA662B37-6B7F-480D-B7E4-89F22DE3C425}"/>
          </ac:spMkLst>
        </pc:spChg>
        <pc:spChg chg="add mod">
          <ac:chgData name="Alden,Kate" userId="30390aed-9ae7-441a-8cd3-4223ba41c3e4" providerId="ADAL" clId="{42080C34-13DA-F94C-8F19-B153B50F426E}" dt="2021-12-01T02:30:11.117" v="2697" actId="14100"/>
          <ac:spMkLst>
            <pc:docMk/>
            <pc:sldMk cId="2398789958" sldId="416"/>
            <ac:spMk id="20" creationId="{8E044194-6330-E841-BE85-3E6F54BF8CF7}"/>
          </ac:spMkLst>
        </pc:spChg>
        <pc:picChg chg="mod">
          <ac:chgData name="Alden,Kate" userId="30390aed-9ae7-441a-8cd3-4223ba41c3e4" providerId="ADAL" clId="{42080C34-13DA-F94C-8F19-B153B50F426E}" dt="2021-12-01T02:30:23.700" v="2723" actId="1035"/>
          <ac:picMkLst>
            <pc:docMk/>
            <pc:sldMk cId="2398789958" sldId="416"/>
            <ac:picMk id="19" creationId="{41670FE7-EB25-4823-A661-BD2429931DF3}"/>
          </ac:picMkLst>
        </pc:picChg>
      </pc:sldChg>
      <pc:sldChg chg="del">
        <pc:chgData name="Alden,Kate" userId="30390aed-9ae7-441a-8cd3-4223ba41c3e4" providerId="ADAL" clId="{42080C34-13DA-F94C-8F19-B153B50F426E}" dt="2021-12-01T02:31:51.153" v="2798" actId="2696"/>
        <pc:sldMkLst>
          <pc:docMk/>
          <pc:sldMk cId="2285229846" sldId="417"/>
        </pc:sldMkLst>
      </pc:sldChg>
      <pc:sldChg chg="modSp add del mod modCm">
        <pc:chgData name="Alden,Kate" userId="30390aed-9ae7-441a-8cd3-4223ba41c3e4" providerId="ADAL" clId="{42080C34-13DA-F94C-8F19-B153B50F426E}" dt="2021-12-01T03:27:07.420" v="3532" actId="2696"/>
        <pc:sldMkLst>
          <pc:docMk/>
          <pc:sldMk cId="2800362342" sldId="417"/>
        </pc:sldMkLst>
        <pc:spChg chg="mod">
          <ac:chgData name="Alden,Kate" userId="30390aed-9ae7-441a-8cd3-4223ba41c3e4" providerId="ADAL" clId="{42080C34-13DA-F94C-8F19-B153B50F426E}" dt="2021-12-01T03:23:32.468" v="3327" actId="20577"/>
          <ac:spMkLst>
            <pc:docMk/>
            <pc:sldMk cId="2800362342" sldId="417"/>
            <ac:spMk id="3" creationId="{00000000-0000-0000-0000-000000000000}"/>
          </ac:spMkLst>
        </pc:spChg>
      </pc:sldChg>
      <pc:sldChg chg="delSp modSp add mod">
        <pc:chgData name="Alden,Kate" userId="30390aed-9ae7-441a-8cd3-4223ba41c3e4" providerId="ADAL" clId="{42080C34-13DA-F94C-8F19-B153B50F426E}" dt="2021-12-01T03:27:46.050" v="3535" actId="478"/>
        <pc:sldMkLst>
          <pc:docMk/>
          <pc:sldMk cId="2945358150" sldId="418"/>
        </pc:sldMkLst>
        <pc:spChg chg="del mod">
          <ac:chgData name="Alden,Kate" userId="30390aed-9ae7-441a-8cd3-4223ba41c3e4" providerId="ADAL" clId="{42080C34-13DA-F94C-8F19-B153B50F426E}" dt="2021-12-01T03:27:46.050" v="3535" actId="478"/>
          <ac:spMkLst>
            <pc:docMk/>
            <pc:sldMk cId="2945358150" sldId="418"/>
            <ac:spMk id="2" creationId="{1286F754-5A0A-4D30-BDF3-DE0C9EFB55E0}"/>
          </ac:spMkLst>
        </pc:spChg>
        <pc:spChg chg="del">
          <ac:chgData name="Alden,Kate" userId="30390aed-9ae7-441a-8cd3-4223ba41c3e4" providerId="ADAL" clId="{42080C34-13DA-F94C-8F19-B153B50F426E}" dt="2021-12-01T03:27:46.050" v="3535" actId="478"/>
          <ac:spMkLst>
            <pc:docMk/>
            <pc:sldMk cId="2945358150" sldId="418"/>
            <ac:spMk id="3" creationId="{8D35BD7B-4EBD-4750-A947-D61BB667F740}"/>
          </ac:spMkLst>
        </pc:spChg>
        <pc:spChg chg="mod">
          <ac:chgData name="Alden,Kate" userId="30390aed-9ae7-441a-8cd3-4223ba41c3e4" providerId="ADAL" clId="{42080C34-13DA-F94C-8F19-B153B50F426E}" dt="2021-12-01T03:25:45.936" v="3521" actId="20577"/>
          <ac:spMkLst>
            <pc:docMk/>
            <pc:sldMk cId="2945358150" sldId="418"/>
            <ac:spMk id="5" creationId="{E0883738-5E80-49BA-91F3-3B1E1441B3BA}"/>
          </ac:spMkLst>
        </pc:spChg>
        <pc:spChg chg="del">
          <ac:chgData name="Alden,Kate" userId="30390aed-9ae7-441a-8cd3-4223ba41c3e4" providerId="ADAL" clId="{42080C34-13DA-F94C-8F19-B153B50F426E}" dt="2021-12-01T03:27:46.050" v="3535" actId="478"/>
          <ac:spMkLst>
            <pc:docMk/>
            <pc:sldMk cId="2945358150" sldId="418"/>
            <ac:spMk id="8" creationId="{5992D00D-1066-4D64-B238-EF1408A7EFA3}"/>
          </ac:spMkLst>
        </pc:spChg>
        <pc:spChg chg="del">
          <ac:chgData name="Alden,Kate" userId="30390aed-9ae7-441a-8cd3-4223ba41c3e4" providerId="ADAL" clId="{42080C34-13DA-F94C-8F19-B153B50F426E}" dt="2021-12-01T03:27:46.050" v="3535" actId="478"/>
          <ac:spMkLst>
            <pc:docMk/>
            <pc:sldMk cId="2945358150" sldId="418"/>
            <ac:spMk id="9" creationId="{6D5C8163-8245-4BD9-AF99-A4EC77F63A7C}"/>
          </ac:spMkLst>
        </pc:spChg>
        <pc:spChg chg="del">
          <ac:chgData name="Alden,Kate" userId="30390aed-9ae7-441a-8cd3-4223ba41c3e4" providerId="ADAL" clId="{42080C34-13DA-F94C-8F19-B153B50F426E}" dt="2021-12-01T03:27:46.050" v="3535" actId="478"/>
          <ac:spMkLst>
            <pc:docMk/>
            <pc:sldMk cId="2945358150" sldId="418"/>
            <ac:spMk id="10" creationId="{DEBF619B-9CAF-4BCA-8A80-F7012E634F4E}"/>
          </ac:spMkLst>
        </pc:spChg>
        <pc:spChg chg="mod">
          <ac:chgData name="Alden,Kate" userId="30390aed-9ae7-441a-8cd3-4223ba41c3e4" providerId="ADAL" clId="{42080C34-13DA-F94C-8F19-B153B50F426E}" dt="2021-12-01T03:24:14.532" v="3337" actId="20577"/>
          <ac:spMkLst>
            <pc:docMk/>
            <pc:sldMk cId="2945358150" sldId="418"/>
            <ac:spMk id="163" creationId="{00000000-0000-0000-0000-000000000000}"/>
          </ac:spMkLst>
        </pc:spChg>
        <pc:picChg chg="del">
          <ac:chgData name="Alden,Kate" userId="30390aed-9ae7-441a-8cd3-4223ba41c3e4" providerId="ADAL" clId="{42080C34-13DA-F94C-8F19-B153B50F426E}" dt="2021-12-01T03:24:16.346" v="3338" actId="478"/>
          <ac:picMkLst>
            <pc:docMk/>
            <pc:sldMk cId="2945358150" sldId="418"/>
            <ac:picMk id="6" creationId="{9DD0413A-1ADC-4A44-A78B-EEAA498D9CCA}"/>
          </ac:picMkLst>
        </pc:picChg>
      </pc:sldChg>
      <pc:sldChg chg="del">
        <pc:chgData name="Alden,Kate" userId="30390aed-9ae7-441a-8cd3-4223ba41c3e4" providerId="ADAL" clId="{42080C34-13DA-F94C-8F19-B153B50F426E}" dt="2021-12-01T02:54:02.896" v="3249" actId="2696"/>
        <pc:sldMkLst>
          <pc:docMk/>
          <pc:sldMk cId="3223324562" sldId="418"/>
        </pc:sldMkLst>
      </pc:sldChg>
      <pc:sldChg chg="delSp modSp add mod">
        <pc:chgData name="Alden,Kate" userId="30390aed-9ae7-441a-8cd3-4223ba41c3e4" providerId="ADAL" clId="{42080C34-13DA-F94C-8F19-B153B50F426E}" dt="2021-12-02T18:33:12.706" v="6054" actId="207"/>
        <pc:sldMkLst>
          <pc:docMk/>
          <pc:sldMk cId="181956603" sldId="419"/>
        </pc:sldMkLst>
        <pc:spChg chg="del">
          <ac:chgData name="Alden,Kate" userId="30390aed-9ae7-441a-8cd3-4223ba41c3e4" providerId="ADAL" clId="{42080C34-13DA-F94C-8F19-B153B50F426E}" dt="2021-12-01T03:27:25.452" v="3534" actId="478"/>
          <ac:spMkLst>
            <pc:docMk/>
            <pc:sldMk cId="181956603" sldId="419"/>
            <ac:spMk id="2" creationId="{1286F754-5A0A-4D30-BDF3-DE0C9EFB55E0}"/>
          </ac:spMkLst>
        </pc:spChg>
        <pc:spChg chg="del">
          <ac:chgData name="Alden,Kate" userId="30390aed-9ae7-441a-8cd3-4223ba41c3e4" providerId="ADAL" clId="{42080C34-13DA-F94C-8F19-B153B50F426E}" dt="2021-12-01T03:27:25.452" v="3534" actId="478"/>
          <ac:spMkLst>
            <pc:docMk/>
            <pc:sldMk cId="181956603" sldId="419"/>
            <ac:spMk id="3" creationId="{8D35BD7B-4EBD-4750-A947-D61BB667F740}"/>
          </ac:spMkLst>
        </pc:spChg>
        <pc:spChg chg="mod">
          <ac:chgData name="Alden,Kate" userId="30390aed-9ae7-441a-8cd3-4223ba41c3e4" providerId="ADAL" clId="{42080C34-13DA-F94C-8F19-B153B50F426E}" dt="2021-12-02T18:33:12.706" v="6054" actId="207"/>
          <ac:spMkLst>
            <pc:docMk/>
            <pc:sldMk cId="181956603" sldId="419"/>
            <ac:spMk id="5" creationId="{E0883738-5E80-49BA-91F3-3B1E1441B3BA}"/>
          </ac:spMkLst>
        </pc:spChg>
        <pc:spChg chg="del">
          <ac:chgData name="Alden,Kate" userId="30390aed-9ae7-441a-8cd3-4223ba41c3e4" providerId="ADAL" clId="{42080C34-13DA-F94C-8F19-B153B50F426E}" dt="2021-12-01T03:27:25.452" v="3534" actId="478"/>
          <ac:spMkLst>
            <pc:docMk/>
            <pc:sldMk cId="181956603" sldId="419"/>
            <ac:spMk id="8" creationId="{5992D00D-1066-4D64-B238-EF1408A7EFA3}"/>
          </ac:spMkLst>
        </pc:spChg>
        <pc:spChg chg="del">
          <ac:chgData name="Alden,Kate" userId="30390aed-9ae7-441a-8cd3-4223ba41c3e4" providerId="ADAL" clId="{42080C34-13DA-F94C-8F19-B153B50F426E}" dt="2021-12-01T03:27:25.452" v="3534" actId="478"/>
          <ac:spMkLst>
            <pc:docMk/>
            <pc:sldMk cId="181956603" sldId="419"/>
            <ac:spMk id="9" creationId="{6D5C8163-8245-4BD9-AF99-A4EC77F63A7C}"/>
          </ac:spMkLst>
        </pc:spChg>
        <pc:spChg chg="del">
          <ac:chgData name="Alden,Kate" userId="30390aed-9ae7-441a-8cd3-4223ba41c3e4" providerId="ADAL" clId="{42080C34-13DA-F94C-8F19-B153B50F426E}" dt="2021-12-01T03:27:25.452" v="3534" actId="478"/>
          <ac:spMkLst>
            <pc:docMk/>
            <pc:sldMk cId="181956603" sldId="419"/>
            <ac:spMk id="10" creationId="{DEBF619B-9CAF-4BCA-8A80-F7012E634F4E}"/>
          </ac:spMkLst>
        </pc:spChg>
        <pc:spChg chg="mod">
          <ac:chgData name="Alden,Kate" userId="30390aed-9ae7-441a-8cd3-4223ba41c3e4" providerId="ADAL" clId="{42080C34-13DA-F94C-8F19-B153B50F426E}" dt="2021-12-01T04:27:11.441" v="4142" actId="20577"/>
          <ac:spMkLst>
            <pc:docMk/>
            <pc:sldMk cId="181956603" sldId="419"/>
            <ac:spMk id="163" creationId="{00000000-0000-0000-0000-000000000000}"/>
          </ac:spMkLst>
        </pc:spChg>
      </pc:sldChg>
      <pc:sldChg chg="delSp modSp add mod">
        <pc:chgData name="Alden,Kate" userId="30390aed-9ae7-441a-8cd3-4223ba41c3e4" providerId="ADAL" clId="{42080C34-13DA-F94C-8F19-B153B50F426E}" dt="2021-12-02T18:32:33.677" v="6047" actId="207"/>
        <pc:sldMkLst>
          <pc:docMk/>
          <pc:sldMk cId="2439934779" sldId="420"/>
        </pc:sldMkLst>
        <pc:spChg chg="del">
          <ac:chgData name="Alden,Kate" userId="30390aed-9ae7-441a-8cd3-4223ba41c3e4" providerId="ADAL" clId="{42080C34-13DA-F94C-8F19-B153B50F426E}" dt="2021-12-01T03:27:20.712" v="3533" actId="478"/>
          <ac:spMkLst>
            <pc:docMk/>
            <pc:sldMk cId="2439934779" sldId="420"/>
            <ac:spMk id="2" creationId="{1286F754-5A0A-4D30-BDF3-DE0C9EFB55E0}"/>
          </ac:spMkLst>
        </pc:spChg>
        <pc:spChg chg="del">
          <ac:chgData name="Alden,Kate" userId="30390aed-9ae7-441a-8cd3-4223ba41c3e4" providerId="ADAL" clId="{42080C34-13DA-F94C-8F19-B153B50F426E}" dt="2021-12-01T03:27:20.712" v="3533" actId="478"/>
          <ac:spMkLst>
            <pc:docMk/>
            <pc:sldMk cId="2439934779" sldId="420"/>
            <ac:spMk id="3" creationId="{8D35BD7B-4EBD-4750-A947-D61BB667F740}"/>
          </ac:spMkLst>
        </pc:spChg>
        <pc:spChg chg="mod">
          <ac:chgData name="Alden,Kate" userId="30390aed-9ae7-441a-8cd3-4223ba41c3e4" providerId="ADAL" clId="{42080C34-13DA-F94C-8F19-B153B50F426E}" dt="2021-12-02T18:32:33.677" v="6047" actId="207"/>
          <ac:spMkLst>
            <pc:docMk/>
            <pc:sldMk cId="2439934779" sldId="420"/>
            <ac:spMk id="5" creationId="{E0883738-5E80-49BA-91F3-3B1E1441B3BA}"/>
          </ac:spMkLst>
        </pc:spChg>
        <pc:spChg chg="del">
          <ac:chgData name="Alden,Kate" userId="30390aed-9ae7-441a-8cd3-4223ba41c3e4" providerId="ADAL" clId="{42080C34-13DA-F94C-8F19-B153B50F426E}" dt="2021-12-01T03:27:20.712" v="3533" actId="478"/>
          <ac:spMkLst>
            <pc:docMk/>
            <pc:sldMk cId="2439934779" sldId="420"/>
            <ac:spMk id="8" creationId="{5992D00D-1066-4D64-B238-EF1408A7EFA3}"/>
          </ac:spMkLst>
        </pc:spChg>
        <pc:spChg chg="del">
          <ac:chgData name="Alden,Kate" userId="30390aed-9ae7-441a-8cd3-4223ba41c3e4" providerId="ADAL" clId="{42080C34-13DA-F94C-8F19-B153B50F426E}" dt="2021-12-01T03:27:20.712" v="3533" actId="478"/>
          <ac:spMkLst>
            <pc:docMk/>
            <pc:sldMk cId="2439934779" sldId="420"/>
            <ac:spMk id="9" creationId="{6D5C8163-8245-4BD9-AF99-A4EC77F63A7C}"/>
          </ac:spMkLst>
        </pc:spChg>
        <pc:spChg chg="del">
          <ac:chgData name="Alden,Kate" userId="30390aed-9ae7-441a-8cd3-4223ba41c3e4" providerId="ADAL" clId="{42080C34-13DA-F94C-8F19-B153B50F426E}" dt="2021-12-01T03:27:20.712" v="3533" actId="478"/>
          <ac:spMkLst>
            <pc:docMk/>
            <pc:sldMk cId="2439934779" sldId="420"/>
            <ac:spMk id="10" creationId="{DEBF619B-9CAF-4BCA-8A80-F7012E634F4E}"/>
          </ac:spMkLst>
        </pc:spChg>
        <pc:spChg chg="mod">
          <ac:chgData name="Alden,Kate" userId="30390aed-9ae7-441a-8cd3-4223ba41c3e4" providerId="ADAL" clId="{42080C34-13DA-F94C-8F19-B153B50F426E}" dt="2021-12-01T04:27:16.947" v="4152" actId="20577"/>
          <ac:spMkLst>
            <pc:docMk/>
            <pc:sldMk cId="2439934779" sldId="420"/>
            <ac:spMk id="163" creationId="{00000000-0000-0000-0000-000000000000}"/>
          </ac:spMkLst>
        </pc:spChg>
      </pc:sldChg>
      <pc:sldChg chg="modSp add del mod">
        <pc:chgData name="Alden,Kate" userId="30390aed-9ae7-441a-8cd3-4223ba41c3e4" providerId="ADAL" clId="{42080C34-13DA-F94C-8F19-B153B50F426E}" dt="2021-12-01T05:04:59.281" v="5919" actId="2696"/>
        <pc:sldMkLst>
          <pc:docMk/>
          <pc:sldMk cId="2958139202" sldId="421"/>
        </pc:sldMkLst>
        <pc:spChg chg="mod">
          <ac:chgData name="Alden,Kate" userId="30390aed-9ae7-441a-8cd3-4223ba41c3e4" providerId="ADAL" clId="{42080C34-13DA-F94C-8F19-B153B50F426E}" dt="2021-12-01T05:04:53.881" v="5918" actId="20577"/>
          <ac:spMkLst>
            <pc:docMk/>
            <pc:sldMk cId="2958139202" sldId="421"/>
            <ac:spMk id="5" creationId="{E0883738-5E80-49BA-91F3-3B1E1441B3BA}"/>
          </ac:spMkLst>
        </pc:spChg>
      </pc:sldChg>
    </pc:docChg>
  </pc:docChgLst>
  <pc:docChgLst>
    <pc:chgData name="Truong,Ai Vi" userId="1496e62c-3a5e-410a-a36a-60057261a65f" providerId="ADAL" clId="{AF333B94-3792-8748-8720-EE70E7B4F4DE}"/>
    <pc:docChg chg="modSld">
      <pc:chgData name="Truong,Ai Vi" userId="1496e62c-3a5e-410a-a36a-60057261a65f" providerId="ADAL" clId="{AF333B94-3792-8748-8720-EE70E7B4F4DE}" dt="2021-11-30T22:34:09.431" v="62" actId="27918"/>
      <pc:docMkLst>
        <pc:docMk/>
      </pc:docMkLst>
      <pc:sldChg chg="modSp mod">
        <pc:chgData name="Truong,Ai Vi" userId="1496e62c-3a5e-410a-a36a-60057261a65f" providerId="ADAL" clId="{AF333B94-3792-8748-8720-EE70E7B4F4DE}" dt="2021-11-30T22:34:09.431" v="62" actId="27918"/>
        <pc:sldMkLst>
          <pc:docMk/>
          <pc:sldMk cId="3887208418" sldId="388"/>
        </pc:sldMkLst>
        <pc:graphicFrameChg chg="mod">
          <ac:chgData name="Truong,Ai Vi" userId="1496e62c-3a5e-410a-a36a-60057261a65f" providerId="ADAL" clId="{AF333B94-3792-8748-8720-EE70E7B4F4DE}" dt="2021-11-30T22:34:01.889" v="60" actId="20577"/>
          <ac:graphicFrameMkLst>
            <pc:docMk/>
            <pc:sldMk cId="3887208418" sldId="388"/>
            <ac:graphicFrameMk id="16" creationId="{C552622B-CD4E-9F4E-BAC1-9CF722A7C896}"/>
          </ac:graphicFrameMkLst>
        </pc:graphicFrameChg>
      </pc:sldChg>
    </pc:docChg>
  </pc:docChgLst>
  <pc:docChgLst>
    <pc:chgData name="Truong,Ai Vi" userId="1496e62c-3a5e-410a-a36a-60057261a65f" providerId="ADAL" clId="{3FB50171-BB37-4AA1-BF37-AD9BEEF3CBC9}"/>
    <pc:docChg chg="undo custSel modSld">
      <pc:chgData name="Truong,Ai Vi" userId="1496e62c-3a5e-410a-a36a-60057261a65f" providerId="ADAL" clId="{3FB50171-BB37-4AA1-BF37-AD9BEEF3CBC9}" dt="2021-12-01T04:59:07.191" v="235" actId="2056"/>
      <pc:docMkLst>
        <pc:docMk/>
      </pc:docMkLst>
      <pc:sldChg chg="modCm">
        <pc:chgData name="Truong,Ai Vi" userId="1496e62c-3a5e-410a-a36a-60057261a65f" providerId="ADAL" clId="{3FB50171-BB37-4AA1-BF37-AD9BEEF3CBC9}" dt="2021-12-01T04:59:07.191" v="235" actId="2056"/>
        <pc:sldMkLst>
          <pc:docMk/>
          <pc:sldMk cId="3491491124" sldId="374"/>
        </pc:sldMkLst>
      </pc:sldChg>
      <pc:sldChg chg="addSp delSp modSp mod">
        <pc:chgData name="Truong,Ai Vi" userId="1496e62c-3a5e-410a-a36a-60057261a65f" providerId="ADAL" clId="{3FB50171-BB37-4AA1-BF37-AD9BEEF3CBC9}" dt="2021-11-30T20:58:56.372" v="234" actId="20577"/>
        <pc:sldMkLst>
          <pc:docMk/>
          <pc:sldMk cId="2677297341" sldId="411"/>
        </pc:sldMkLst>
        <pc:spChg chg="mod">
          <ac:chgData name="Truong,Ai Vi" userId="1496e62c-3a5e-410a-a36a-60057261a65f" providerId="ADAL" clId="{3FB50171-BB37-4AA1-BF37-AD9BEEF3CBC9}" dt="2021-11-30T20:52:08.726" v="38" actId="1076"/>
          <ac:spMkLst>
            <pc:docMk/>
            <pc:sldMk cId="2677297341" sldId="411"/>
            <ac:spMk id="2" creationId="{1286F754-5A0A-4D30-BDF3-DE0C9EFB55E0}"/>
          </ac:spMkLst>
        </pc:spChg>
        <pc:graphicFrameChg chg="add del mod">
          <ac:chgData name="Truong,Ai Vi" userId="1496e62c-3a5e-410a-a36a-60057261a65f" providerId="ADAL" clId="{3FB50171-BB37-4AA1-BF37-AD9BEEF3CBC9}" dt="2021-11-30T20:49:10.990" v="5" actId="478"/>
          <ac:graphicFrameMkLst>
            <pc:docMk/>
            <pc:sldMk cId="2677297341" sldId="411"/>
            <ac:graphicFrameMk id="11" creationId="{3B3B00AA-8CEB-4705-BCD5-AC2FDA987668}"/>
          </ac:graphicFrameMkLst>
        </pc:graphicFrameChg>
        <pc:graphicFrameChg chg="add mod ord">
          <ac:chgData name="Truong,Ai Vi" userId="1496e62c-3a5e-410a-a36a-60057261a65f" providerId="ADAL" clId="{3FB50171-BB37-4AA1-BF37-AD9BEEF3CBC9}" dt="2021-11-30T20:57:31.781" v="166" actId="1076"/>
          <ac:graphicFrameMkLst>
            <pc:docMk/>
            <pc:sldMk cId="2677297341" sldId="411"/>
            <ac:graphicFrameMk id="16" creationId="{E726A42A-DA2F-4DB3-99CB-773CDD154029}"/>
          </ac:graphicFrameMkLst>
        </pc:graphicFrameChg>
        <pc:graphicFrameChg chg="add mod">
          <ac:chgData name="Truong,Ai Vi" userId="1496e62c-3a5e-410a-a36a-60057261a65f" providerId="ADAL" clId="{3FB50171-BB37-4AA1-BF37-AD9BEEF3CBC9}" dt="2021-11-30T20:58:56.372" v="234" actId="20577"/>
          <ac:graphicFrameMkLst>
            <pc:docMk/>
            <pc:sldMk cId="2677297341" sldId="411"/>
            <ac:graphicFrameMk id="20" creationId="{DEDF955C-E065-45CF-A4DB-6ACEA831BA04}"/>
          </ac:graphicFrameMkLst>
        </pc:graphicFrameChg>
        <pc:picChg chg="del mod ord">
          <ac:chgData name="Truong,Ai Vi" userId="1496e62c-3a5e-410a-a36a-60057261a65f" providerId="ADAL" clId="{3FB50171-BB37-4AA1-BF37-AD9BEEF3CBC9}" dt="2021-11-30T20:54:50.353" v="60" actId="478"/>
          <ac:picMkLst>
            <pc:docMk/>
            <pc:sldMk cId="2677297341" sldId="411"/>
            <ac:picMk id="21" creationId="{3079BC68-38D4-437F-B457-28F31530A171}"/>
          </ac:picMkLst>
        </pc:picChg>
        <pc:picChg chg="del mod">
          <ac:chgData name="Truong,Ai Vi" userId="1496e62c-3a5e-410a-a36a-60057261a65f" providerId="ADAL" clId="{3FB50171-BB37-4AA1-BF37-AD9BEEF3CBC9}" dt="2021-11-30T20:57:41.761" v="169" actId="478"/>
          <ac:picMkLst>
            <pc:docMk/>
            <pc:sldMk cId="2677297341" sldId="411"/>
            <ac:picMk id="22" creationId="{D3F17985-64DC-46C5-99D4-380171E8425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9B_9F9450BD.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9B_9F9450BD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82_9E82701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87_AF36C01D.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174_7F6511C.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19C_16BEAC89.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_184_E7B217E2.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a:t>Employment Loss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5706294283794509"/>
          <c:y val="0.27816216916741066"/>
          <c:w val="0.78657649370009852"/>
          <c:h val="0.44389225681344741"/>
        </c:manualLayout>
      </c:layout>
      <c:barChart>
        <c:barDir val="bar"/>
        <c:grouping val="clustered"/>
        <c:varyColors val="0"/>
        <c:ser>
          <c:idx val="0"/>
          <c:order val="0"/>
          <c:tx>
            <c:v>Employment</c:v>
          </c:tx>
          <c:spPr>
            <a:solidFill>
              <a:srgbClr val="003378"/>
            </a:solidFill>
            <a:ln>
              <a:noFill/>
            </a:ln>
            <a:effectLst/>
          </c:spPr>
          <c:invertIfNegative val="0"/>
          <c:cat>
            <c:strRef>
              <c:f>Sheet1!$A$2:$A$5</c:f>
              <c:strCache>
                <c:ptCount val="2"/>
                <c:pt idx="0">
                  <c:v>No Work Loss</c:v>
                </c:pt>
                <c:pt idx="1">
                  <c:v>Work Loss</c:v>
                </c:pt>
              </c:strCache>
            </c:strRef>
          </c:cat>
          <c:val>
            <c:numRef>
              <c:f>Sheet1!$B$2:$B$3</c:f>
              <c:numCache>
                <c:formatCode>General</c:formatCode>
                <c:ptCount val="2"/>
                <c:pt idx="0">
                  <c:v>649851</c:v>
                </c:pt>
                <c:pt idx="1">
                  <c:v>228723</c:v>
                </c:pt>
              </c:numCache>
            </c:numRef>
          </c:val>
          <c:extLst>
            <c:ext xmlns:c16="http://schemas.microsoft.com/office/drawing/2014/chart" uri="{C3380CC4-5D6E-409C-BE32-E72D297353CC}">
              <c16:uniqueId val="{00000000-E6B8-4241-ABCB-0CBA96CC3BBE}"/>
            </c:ext>
          </c:extLst>
        </c:ser>
        <c:dLbls>
          <c:showLegendKey val="0"/>
          <c:showVal val="0"/>
          <c:showCatName val="0"/>
          <c:showSerName val="0"/>
          <c:showPercent val="0"/>
          <c:showBubbleSize val="0"/>
        </c:dLbls>
        <c:gapWidth val="219"/>
        <c:axId val="272281967"/>
        <c:axId val="272285295"/>
      </c:barChart>
      <c:catAx>
        <c:axId val="2722819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72285295"/>
        <c:crosses val="autoZero"/>
        <c:auto val="1"/>
        <c:lblAlgn val="ctr"/>
        <c:lblOffset val="100"/>
        <c:noMultiLvlLbl val="0"/>
      </c:catAx>
      <c:valAx>
        <c:axId val="2722852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72281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a:t>Percentage of Respondents Reporting Employment Loss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0"/>
        <c:ser>
          <c:idx val="0"/>
          <c:order val="0"/>
          <c:spPr>
            <a:solidFill>
              <a:srgbClr val="00337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18-29</c:v>
                </c:pt>
                <c:pt idx="1">
                  <c:v>30-59</c:v>
                </c:pt>
                <c:pt idx="2">
                  <c:v>60+</c:v>
                </c:pt>
              </c:strCache>
            </c:strRef>
          </c:cat>
          <c:val>
            <c:numRef>
              <c:f>Sheet1!$B$2:$B$4</c:f>
              <c:numCache>
                <c:formatCode>0.00%</c:formatCode>
                <c:ptCount val="3"/>
                <c:pt idx="0">
                  <c:v>0.34200000000000003</c:v>
                </c:pt>
                <c:pt idx="1">
                  <c:v>0.30399999999999999</c:v>
                </c:pt>
                <c:pt idx="2" formatCode="0%">
                  <c:v>0.19</c:v>
                </c:pt>
              </c:numCache>
            </c:numRef>
          </c:val>
          <c:extLst>
            <c:ext xmlns:c16="http://schemas.microsoft.com/office/drawing/2014/chart" uri="{C3380CC4-5D6E-409C-BE32-E72D297353CC}">
              <c16:uniqueId val="{00000000-486A-4D7B-83FB-9D187E8BCB61}"/>
            </c:ext>
          </c:extLst>
        </c:ser>
        <c:dLbls>
          <c:dLblPos val="outEnd"/>
          <c:showLegendKey val="0"/>
          <c:showVal val="1"/>
          <c:showCatName val="0"/>
          <c:showSerName val="0"/>
          <c:showPercent val="0"/>
          <c:showBubbleSize val="0"/>
        </c:dLbls>
        <c:gapWidth val="219"/>
        <c:overlap val="-27"/>
        <c:axId val="509965103"/>
        <c:axId val="509953455"/>
      </c:barChart>
      <c:catAx>
        <c:axId val="50996510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Age Group</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09953455"/>
        <c:crosses val="autoZero"/>
        <c:auto val="1"/>
        <c:lblAlgn val="ctr"/>
        <c:lblOffset val="100"/>
        <c:noMultiLvlLbl val="0"/>
      </c:catAx>
      <c:valAx>
        <c:axId val="5099534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 of Respondents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0996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Percentage of Respondents Reporting Employment Loss by Gender</a:t>
            </a:r>
          </a:p>
        </c:rich>
      </c:tx>
      <c:layout>
        <c:manualLayout>
          <c:xMode val="edge"/>
          <c:yMode val="edge"/>
          <c:x val="0.15776553927674047"/>
          <c:y val="5.8885910370212867E-2"/>
        </c:manualLayout>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5.9414311632633221E-2"/>
          <c:y val="0.12303508341121691"/>
          <c:w val="0.91349209132302223"/>
          <c:h val="0.72401585304473326"/>
        </c:manualLayout>
      </c:layout>
      <c:barChart>
        <c:barDir val="col"/>
        <c:grouping val="clustered"/>
        <c:varyColors val="0"/>
        <c:ser>
          <c:idx val="0"/>
          <c:order val="0"/>
          <c:tx>
            <c:strRef>
              <c:f>Sheet1!$A$2</c:f>
              <c:strCache>
                <c:ptCount val="1"/>
                <c:pt idx="0">
                  <c:v>Men</c:v>
                </c:pt>
              </c:strCache>
            </c:strRef>
          </c:tx>
          <c:spPr>
            <a:solidFill>
              <a:srgbClr val="003378"/>
            </a:solidFill>
            <a:ln>
              <a:noFill/>
            </a:ln>
            <a:effectLst/>
          </c:spPr>
          <c:invertIfNegative val="0"/>
          <c:cat>
            <c:strRef>
              <c:f>Sheet1!$B$1:$G$1</c:f>
              <c:strCache>
                <c:ptCount val="6"/>
                <c:pt idx="0">
                  <c:v>18 - 29</c:v>
                </c:pt>
                <c:pt idx="1">
                  <c:v>30 - 39</c:v>
                </c:pt>
                <c:pt idx="2">
                  <c:v>40 - 49</c:v>
                </c:pt>
                <c:pt idx="3">
                  <c:v>50 - 59</c:v>
                </c:pt>
                <c:pt idx="4">
                  <c:v>60 - 69</c:v>
                </c:pt>
                <c:pt idx="5">
                  <c:v>70+</c:v>
                </c:pt>
              </c:strCache>
            </c:strRef>
          </c:cat>
          <c:val>
            <c:numRef>
              <c:f>Sheet1!$B$2:$G$2</c:f>
              <c:numCache>
                <c:formatCode>0%</c:formatCode>
                <c:ptCount val="6"/>
                <c:pt idx="0">
                  <c:v>0.32893818000000002</c:v>
                </c:pt>
                <c:pt idx="1">
                  <c:v>0.28270445500000002</c:v>
                </c:pt>
                <c:pt idx="2">
                  <c:v>0.28834912299999998</c:v>
                </c:pt>
                <c:pt idx="3">
                  <c:v>0.31253568999999998</c:v>
                </c:pt>
                <c:pt idx="4">
                  <c:v>0.25660386699999999</c:v>
                </c:pt>
                <c:pt idx="5">
                  <c:v>0.13311914899999999</c:v>
                </c:pt>
              </c:numCache>
            </c:numRef>
          </c:val>
          <c:extLst>
            <c:ext xmlns:c16="http://schemas.microsoft.com/office/drawing/2014/chart" uri="{C3380CC4-5D6E-409C-BE32-E72D297353CC}">
              <c16:uniqueId val="{00000000-E49E-4D4C-A623-A5386490EA5D}"/>
            </c:ext>
          </c:extLst>
        </c:ser>
        <c:ser>
          <c:idx val="1"/>
          <c:order val="1"/>
          <c:tx>
            <c:strRef>
              <c:f>Sheet1!$A$3</c:f>
              <c:strCache>
                <c:ptCount val="1"/>
                <c:pt idx="0">
                  <c:v>Women</c:v>
                </c:pt>
              </c:strCache>
            </c:strRef>
          </c:tx>
          <c:spPr>
            <a:solidFill>
              <a:srgbClr val="F7BF00"/>
            </a:solidFill>
            <a:ln>
              <a:noFill/>
            </a:ln>
            <a:effectLst/>
          </c:spPr>
          <c:invertIfNegative val="0"/>
          <c:cat>
            <c:strRef>
              <c:f>Sheet1!$B$1:$G$1</c:f>
              <c:strCache>
                <c:ptCount val="6"/>
                <c:pt idx="0">
                  <c:v>18 - 29</c:v>
                </c:pt>
                <c:pt idx="1">
                  <c:v>30 - 39</c:v>
                </c:pt>
                <c:pt idx="2">
                  <c:v>40 - 49</c:v>
                </c:pt>
                <c:pt idx="3">
                  <c:v>50 - 59</c:v>
                </c:pt>
                <c:pt idx="4">
                  <c:v>60 - 69</c:v>
                </c:pt>
                <c:pt idx="5">
                  <c:v>70+</c:v>
                </c:pt>
              </c:strCache>
            </c:strRef>
          </c:cat>
          <c:val>
            <c:numRef>
              <c:f>Sheet1!$B$3:$G$3</c:f>
              <c:numCache>
                <c:formatCode>0%</c:formatCode>
                <c:ptCount val="6"/>
                <c:pt idx="0">
                  <c:v>0.35072536799999998</c:v>
                </c:pt>
                <c:pt idx="1">
                  <c:v>0.297709471</c:v>
                </c:pt>
                <c:pt idx="2">
                  <c:v>0.31150757699999998</c:v>
                </c:pt>
                <c:pt idx="3">
                  <c:v>0.31619233800000002</c:v>
                </c:pt>
                <c:pt idx="4">
                  <c:v>0.231000452</c:v>
                </c:pt>
                <c:pt idx="5">
                  <c:v>0.12224721199999999</c:v>
                </c:pt>
              </c:numCache>
            </c:numRef>
          </c:val>
          <c:extLst>
            <c:ext xmlns:c16="http://schemas.microsoft.com/office/drawing/2014/chart" uri="{C3380CC4-5D6E-409C-BE32-E72D297353CC}">
              <c16:uniqueId val="{00000001-E49E-4D4C-A623-A5386490EA5D}"/>
            </c:ext>
          </c:extLst>
        </c:ser>
        <c:dLbls>
          <c:showLegendKey val="0"/>
          <c:showVal val="0"/>
          <c:showCatName val="0"/>
          <c:showSerName val="0"/>
          <c:showPercent val="0"/>
          <c:showBubbleSize val="0"/>
        </c:dLbls>
        <c:gapWidth val="219"/>
        <c:overlap val="-27"/>
        <c:axId val="1635299536"/>
        <c:axId val="1996351600"/>
      </c:barChart>
      <c:catAx>
        <c:axId val="1635299536"/>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Age Group</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996351600"/>
        <c:crosses val="autoZero"/>
        <c:auto val="1"/>
        <c:lblAlgn val="ctr"/>
        <c:lblOffset val="100"/>
        <c:noMultiLvlLbl val="0"/>
      </c:catAx>
      <c:valAx>
        <c:axId val="199635160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635299536"/>
        <c:crosses val="autoZero"/>
        <c:crossBetween val="between"/>
      </c:valAx>
      <c:spPr>
        <a:noFill/>
        <a:ln>
          <a:noFill/>
        </a:ln>
        <a:effectLst/>
      </c:spPr>
    </c:plotArea>
    <c:legend>
      <c:legendPos val="b"/>
      <c:layout>
        <c:manualLayout>
          <c:xMode val="edge"/>
          <c:yMode val="edge"/>
          <c:x val="0.78662553557879589"/>
          <c:y val="0.22667147036119276"/>
          <c:w val="0.1670547966818689"/>
          <c:h val="0.1114754495863599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000"/>
              <a:t>Frequency of Feeling Anxious By Age Range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0"/>
        <c:ser>
          <c:idx val="0"/>
          <c:order val="0"/>
          <c:tx>
            <c:strRef>
              <c:f>Sheet1!$B$1</c:f>
              <c:strCache>
                <c:ptCount val="1"/>
                <c:pt idx="0">
                  <c:v>Not Felt Anxious</c:v>
                </c:pt>
              </c:strCache>
            </c:strRef>
          </c:tx>
          <c:spPr>
            <a:solidFill>
              <a:srgbClr val="003378"/>
            </a:solidFill>
            <a:ln>
              <a:noFill/>
            </a:ln>
            <a:effectLst/>
          </c:spPr>
          <c:invertIfNegative val="0"/>
          <c:dLbls>
            <c:delete val="1"/>
          </c:dLbls>
          <c:cat>
            <c:strRef>
              <c:f>Sheet1!$A$2:$A$8</c:f>
              <c:strCache>
                <c:ptCount val="7"/>
                <c:pt idx="0">
                  <c:v>18-30</c:v>
                </c:pt>
                <c:pt idx="1">
                  <c:v>30-40</c:v>
                </c:pt>
                <c:pt idx="2">
                  <c:v>40-50</c:v>
                </c:pt>
                <c:pt idx="3">
                  <c:v>50-60</c:v>
                </c:pt>
                <c:pt idx="4">
                  <c:v>60-70</c:v>
                </c:pt>
                <c:pt idx="5">
                  <c:v>70-80</c:v>
                </c:pt>
                <c:pt idx="6">
                  <c:v>80+</c:v>
                </c:pt>
              </c:strCache>
            </c:strRef>
          </c:cat>
          <c:val>
            <c:numRef>
              <c:f>Sheet1!$B$2:$B$8</c:f>
              <c:numCache>
                <c:formatCode>General</c:formatCode>
                <c:ptCount val="7"/>
                <c:pt idx="0">
                  <c:v>5119</c:v>
                </c:pt>
                <c:pt idx="1">
                  <c:v>16766</c:v>
                </c:pt>
                <c:pt idx="2">
                  <c:v>22373</c:v>
                </c:pt>
                <c:pt idx="3">
                  <c:v>28540</c:v>
                </c:pt>
                <c:pt idx="4">
                  <c:v>38601</c:v>
                </c:pt>
                <c:pt idx="5">
                  <c:v>24266</c:v>
                </c:pt>
                <c:pt idx="6">
                  <c:v>5093</c:v>
                </c:pt>
              </c:numCache>
            </c:numRef>
          </c:val>
          <c:extLst>
            <c:ext xmlns:c16="http://schemas.microsoft.com/office/drawing/2014/chart" uri="{C3380CC4-5D6E-409C-BE32-E72D297353CC}">
              <c16:uniqueId val="{00000000-DAAB-E144-82B0-515BA38EAC75}"/>
            </c:ext>
          </c:extLst>
        </c:ser>
        <c:ser>
          <c:idx val="1"/>
          <c:order val="1"/>
          <c:tx>
            <c:strRef>
              <c:f>Sheet1!$C$1</c:f>
              <c:strCache>
                <c:ptCount val="1"/>
                <c:pt idx="0">
                  <c:v>Felt Anxious</c:v>
                </c:pt>
              </c:strCache>
            </c:strRef>
          </c:tx>
          <c:spPr>
            <a:solidFill>
              <a:srgbClr val="F7BF00"/>
            </a:solidFill>
            <a:ln>
              <a:noFill/>
            </a:ln>
            <a:effectLst/>
          </c:spPr>
          <c:invertIfNegative val="0"/>
          <c:dLbls>
            <c:delete val="1"/>
          </c:dLbls>
          <c:cat>
            <c:strRef>
              <c:f>Sheet1!$A$2:$A$8</c:f>
              <c:strCache>
                <c:ptCount val="7"/>
                <c:pt idx="0">
                  <c:v>18-30</c:v>
                </c:pt>
                <c:pt idx="1">
                  <c:v>30-40</c:v>
                </c:pt>
                <c:pt idx="2">
                  <c:v>40-50</c:v>
                </c:pt>
                <c:pt idx="3">
                  <c:v>50-60</c:v>
                </c:pt>
                <c:pt idx="4">
                  <c:v>60-70</c:v>
                </c:pt>
                <c:pt idx="5">
                  <c:v>70-80</c:v>
                </c:pt>
                <c:pt idx="6">
                  <c:v>80+</c:v>
                </c:pt>
              </c:strCache>
            </c:strRef>
          </c:cat>
          <c:val>
            <c:numRef>
              <c:f>Sheet1!$C$2:$C$8</c:f>
              <c:numCache>
                <c:formatCode>General</c:formatCode>
                <c:ptCount val="7"/>
                <c:pt idx="0">
                  <c:v>12599</c:v>
                </c:pt>
                <c:pt idx="1">
                  <c:v>28651</c:v>
                </c:pt>
                <c:pt idx="2">
                  <c:v>29808</c:v>
                </c:pt>
                <c:pt idx="3">
                  <c:v>28444</c:v>
                </c:pt>
                <c:pt idx="4">
                  <c:v>25458</c:v>
                </c:pt>
                <c:pt idx="5">
                  <c:v>11336</c:v>
                </c:pt>
                <c:pt idx="6">
                  <c:v>1705</c:v>
                </c:pt>
              </c:numCache>
            </c:numRef>
          </c:val>
          <c:extLst>
            <c:ext xmlns:c16="http://schemas.microsoft.com/office/drawing/2014/chart" uri="{C3380CC4-5D6E-409C-BE32-E72D297353CC}">
              <c16:uniqueId val="{00000001-DAAB-E144-82B0-515BA38EAC75}"/>
            </c:ext>
          </c:extLst>
        </c:ser>
        <c:dLbls>
          <c:dLblPos val="outEnd"/>
          <c:showLegendKey val="0"/>
          <c:showVal val="1"/>
          <c:showCatName val="0"/>
          <c:showSerName val="0"/>
          <c:showPercent val="0"/>
          <c:showBubbleSize val="0"/>
        </c:dLbls>
        <c:gapWidth val="201"/>
        <c:overlap val="-100"/>
        <c:axId val="1628179168"/>
        <c:axId val="2041683648"/>
      </c:barChart>
      <c:catAx>
        <c:axId val="162817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041683648"/>
        <c:crosses val="autoZero"/>
        <c:auto val="1"/>
        <c:lblAlgn val="ctr"/>
        <c:lblOffset val="100"/>
        <c:noMultiLvlLbl val="0"/>
      </c:catAx>
      <c:valAx>
        <c:axId val="2041683648"/>
        <c:scaling>
          <c:orientation val="minMax"/>
        </c:scaling>
        <c:delete val="0"/>
        <c:axPos val="l"/>
        <c:numFmt formatCode="#,##0,\K"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628179168"/>
        <c:crosses val="autoZero"/>
        <c:crossBetween val="between"/>
      </c:valAx>
      <c:spPr>
        <a:noFill/>
        <a:ln>
          <a:noFill/>
        </a:ln>
        <a:effectLst/>
      </c:spPr>
    </c:plotArea>
    <c:legend>
      <c:legendPos val="b"/>
      <c:layout>
        <c:manualLayout>
          <c:xMode val="edge"/>
          <c:yMode val="edge"/>
          <c:x val="0.12002798825918226"/>
          <c:y val="0.13389090952179006"/>
          <c:w val="0.29382362713828697"/>
          <c:h val="0.1468535404935214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54459158330796"/>
          <c:y val="6.9062303288470447E-2"/>
          <c:w val="0.59716248149668893"/>
          <c:h val="0.85986170696438102"/>
        </c:manualLayout>
      </c:layout>
      <c:doughnutChart>
        <c:varyColors val="1"/>
        <c:ser>
          <c:idx val="0"/>
          <c:order val="0"/>
          <c:tx>
            <c:strRef>
              <c:f>Sheet1!$B$1</c:f>
              <c:strCache>
                <c:ptCount val="1"/>
                <c:pt idx="0">
                  <c:v>Clusters</c:v>
                </c:pt>
              </c:strCache>
            </c:strRef>
          </c:tx>
          <c:dPt>
            <c:idx val="0"/>
            <c:bubble3D val="0"/>
            <c:spPr>
              <a:solidFill>
                <a:srgbClr val="6FCC5E"/>
              </a:solidFill>
              <a:ln w="19050">
                <a:solidFill>
                  <a:schemeClr val="lt1"/>
                </a:solidFill>
              </a:ln>
              <a:effectLst/>
            </c:spPr>
            <c:extLst>
              <c:ext xmlns:c16="http://schemas.microsoft.com/office/drawing/2014/chart" uri="{C3380CC4-5D6E-409C-BE32-E72D297353CC}">
                <c16:uniqueId val="{00000002-A35D-AD47-A4F9-F497010587C4}"/>
              </c:ext>
            </c:extLst>
          </c:dPt>
          <c:dPt>
            <c:idx val="1"/>
            <c:bubble3D val="0"/>
            <c:spPr>
              <a:solidFill>
                <a:srgbClr val="6892E0"/>
              </a:solidFill>
              <a:ln w="19050">
                <a:solidFill>
                  <a:schemeClr val="lt1"/>
                </a:solidFill>
              </a:ln>
              <a:effectLst/>
            </c:spPr>
            <c:extLst>
              <c:ext xmlns:c16="http://schemas.microsoft.com/office/drawing/2014/chart" uri="{C3380CC4-5D6E-409C-BE32-E72D297353CC}">
                <c16:uniqueId val="{00000003-A35D-AD47-A4F9-F497010587C4}"/>
              </c:ext>
            </c:extLst>
          </c:dPt>
          <c:dPt>
            <c:idx val="2"/>
            <c:bubble3D val="0"/>
            <c:spPr>
              <a:solidFill>
                <a:srgbClr val="FB837A"/>
              </a:solidFill>
              <a:ln w="19050">
                <a:solidFill>
                  <a:schemeClr val="lt1"/>
                </a:solidFill>
              </a:ln>
              <a:effectLst/>
            </c:spPr>
            <c:extLst>
              <c:ext xmlns:c16="http://schemas.microsoft.com/office/drawing/2014/chart" uri="{C3380CC4-5D6E-409C-BE32-E72D297353CC}">
                <c16:uniqueId val="{00000004-A35D-AD47-A4F9-F497010587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Cluster 2</c:v>
                </c:pt>
                <c:pt idx="1">
                  <c:v>Cluster 3</c:v>
                </c:pt>
                <c:pt idx="2">
                  <c:v>Cluster 1</c:v>
                </c:pt>
              </c:strCache>
            </c:strRef>
          </c:cat>
          <c:val>
            <c:numRef>
              <c:f>Sheet1!$B$2:$B$4</c:f>
              <c:numCache>
                <c:formatCode>0%</c:formatCode>
                <c:ptCount val="3"/>
                <c:pt idx="0">
                  <c:v>0.42</c:v>
                </c:pt>
                <c:pt idx="1">
                  <c:v>0.24</c:v>
                </c:pt>
                <c:pt idx="2">
                  <c:v>0.34</c:v>
                </c:pt>
              </c:numCache>
            </c:numRef>
          </c:val>
          <c:extLst>
            <c:ext xmlns:c16="http://schemas.microsoft.com/office/drawing/2014/chart" uri="{C3380CC4-5D6E-409C-BE32-E72D297353CC}">
              <c16:uniqueId val="{00000000-A35D-AD47-A4F9-F497010587C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Vaccination Intention Responses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Vaccination Intention</c:v>
                </c:pt>
              </c:strCache>
            </c:strRef>
          </c:tx>
          <c:spPr>
            <a:solidFill>
              <a:srgbClr val="003378"/>
            </a:solidFill>
            <a:ln>
              <a:noFill/>
            </a:ln>
            <a:effectLst/>
          </c:spPr>
          <c:invertIfNegative val="0"/>
          <c:cat>
            <c:strRef>
              <c:f>Sheet1!$B$1:$C$1</c:f>
              <c:strCache>
                <c:ptCount val="2"/>
                <c:pt idx="0">
                  <c:v>No</c:v>
                </c:pt>
                <c:pt idx="1">
                  <c:v>Yes</c:v>
                </c:pt>
              </c:strCache>
            </c:strRef>
          </c:cat>
          <c:val>
            <c:numRef>
              <c:f>Sheet1!$B$2:$C$2</c:f>
              <c:numCache>
                <c:formatCode>General</c:formatCode>
                <c:ptCount val="2"/>
                <c:pt idx="0">
                  <c:v>59539</c:v>
                </c:pt>
                <c:pt idx="1">
                  <c:v>178200</c:v>
                </c:pt>
              </c:numCache>
            </c:numRef>
          </c:val>
          <c:extLst>
            <c:ext xmlns:c16="http://schemas.microsoft.com/office/drawing/2014/chart" uri="{C3380CC4-5D6E-409C-BE32-E72D297353CC}">
              <c16:uniqueId val="{00000000-D9A3-4AB1-9FDA-EC87CDE7ABE1}"/>
            </c:ext>
          </c:extLst>
        </c:ser>
        <c:dLbls>
          <c:showLegendKey val="0"/>
          <c:showVal val="0"/>
          <c:showCatName val="0"/>
          <c:showSerName val="0"/>
          <c:showPercent val="0"/>
          <c:showBubbleSize val="0"/>
        </c:dLbls>
        <c:gapWidth val="219"/>
        <c:overlap val="-27"/>
        <c:axId val="1670554528"/>
        <c:axId val="1671116928"/>
      </c:barChart>
      <c:catAx>
        <c:axId val="167055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1116928"/>
        <c:crosses val="autoZero"/>
        <c:auto val="1"/>
        <c:lblAlgn val="ctr"/>
        <c:lblOffset val="100"/>
        <c:noMultiLvlLbl val="0"/>
      </c:catAx>
      <c:valAx>
        <c:axId val="1671116928"/>
        <c:scaling>
          <c:orientation val="minMax"/>
        </c:scaling>
        <c:delete val="0"/>
        <c:axPos val="l"/>
        <c:numFmt formatCode="#,##0,\K"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055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Education</a:t>
            </a:r>
            <a:r>
              <a:rPr lang="en-US" baseline="0"/>
              <a:t> Level and Vaccine Intention</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Would Not Get Vaccine</c:v>
                </c:pt>
              </c:strCache>
            </c:strRef>
          </c:tx>
          <c:spPr>
            <a:solidFill>
              <a:srgbClr val="003378"/>
            </a:solidFill>
            <a:ln>
              <a:noFill/>
            </a:ln>
            <a:effectLst/>
          </c:spPr>
          <c:invertIfNegative val="0"/>
          <c:cat>
            <c:strRef>
              <c:f>Sheet1!$A$2:$A$4</c:f>
              <c:strCache>
                <c:ptCount val="3"/>
                <c:pt idx="0">
                  <c:v>High School Level</c:v>
                </c:pt>
                <c:pt idx="1">
                  <c:v>Some College Level</c:v>
                </c:pt>
                <c:pt idx="2">
                  <c:v>Bachelor's or Higher Level</c:v>
                </c:pt>
              </c:strCache>
            </c:strRef>
          </c:cat>
          <c:val>
            <c:numRef>
              <c:f>Sheet1!$B$2:$B$4</c:f>
              <c:numCache>
                <c:formatCode>General</c:formatCode>
                <c:ptCount val="3"/>
                <c:pt idx="0">
                  <c:v>12244</c:v>
                </c:pt>
                <c:pt idx="1">
                  <c:v>26330</c:v>
                </c:pt>
                <c:pt idx="2">
                  <c:v>20965</c:v>
                </c:pt>
              </c:numCache>
            </c:numRef>
          </c:val>
          <c:extLst>
            <c:ext xmlns:c16="http://schemas.microsoft.com/office/drawing/2014/chart" uri="{C3380CC4-5D6E-409C-BE32-E72D297353CC}">
              <c16:uniqueId val="{00000000-C04F-5644-8E38-05208EACAB22}"/>
            </c:ext>
          </c:extLst>
        </c:ser>
        <c:ser>
          <c:idx val="1"/>
          <c:order val="1"/>
          <c:tx>
            <c:strRef>
              <c:f>Sheet1!$C$1</c:f>
              <c:strCache>
                <c:ptCount val="1"/>
                <c:pt idx="0">
                  <c:v>Would Get Vaccine</c:v>
                </c:pt>
              </c:strCache>
            </c:strRef>
          </c:tx>
          <c:spPr>
            <a:solidFill>
              <a:srgbClr val="F7BF00"/>
            </a:solidFill>
            <a:ln>
              <a:noFill/>
            </a:ln>
            <a:effectLst/>
          </c:spPr>
          <c:invertIfNegative val="0"/>
          <c:cat>
            <c:strRef>
              <c:f>Sheet1!$A$2:$A$4</c:f>
              <c:strCache>
                <c:ptCount val="3"/>
                <c:pt idx="0">
                  <c:v>High School Level</c:v>
                </c:pt>
                <c:pt idx="1">
                  <c:v>Some College Level</c:v>
                </c:pt>
                <c:pt idx="2">
                  <c:v>Bachelor's or Higher Level</c:v>
                </c:pt>
              </c:strCache>
            </c:strRef>
          </c:cat>
          <c:val>
            <c:numRef>
              <c:f>Sheet1!$C$2:$C$4</c:f>
              <c:numCache>
                <c:formatCode>General</c:formatCode>
                <c:ptCount val="3"/>
                <c:pt idx="0">
                  <c:v>21113</c:v>
                </c:pt>
                <c:pt idx="1">
                  <c:v>55230</c:v>
                </c:pt>
                <c:pt idx="2">
                  <c:v>101857</c:v>
                </c:pt>
              </c:numCache>
            </c:numRef>
          </c:val>
          <c:extLst>
            <c:ext xmlns:c16="http://schemas.microsoft.com/office/drawing/2014/chart" uri="{C3380CC4-5D6E-409C-BE32-E72D297353CC}">
              <c16:uniqueId val="{00000001-C04F-5644-8E38-05208EACAB22}"/>
            </c:ext>
          </c:extLst>
        </c:ser>
        <c:dLbls>
          <c:showLegendKey val="0"/>
          <c:showVal val="0"/>
          <c:showCatName val="0"/>
          <c:showSerName val="0"/>
          <c:showPercent val="0"/>
          <c:showBubbleSize val="0"/>
        </c:dLbls>
        <c:gapWidth val="219"/>
        <c:overlap val="-27"/>
        <c:axId val="1740441536"/>
        <c:axId val="1740084304"/>
      </c:barChart>
      <c:catAx>
        <c:axId val="1740441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0084304"/>
        <c:crosses val="autoZero"/>
        <c:auto val="1"/>
        <c:lblAlgn val="ctr"/>
        <c:lblOffset val="100"/>
        <c:noMultiLvlLbl val="0"/>
      </c:catAx>
      <c:valAx>
        <c:axId val="1740084304"/>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a:t>
                </a:r>
                <a:r>
                  <a:rPr lang="en-US" baseline="0"/>
                  <a:t> of Respondents</a:t>
                </a:r>
                <a:endParaRPr 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K"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0441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FC21D3-C038-40C5-B017-0A99E4B451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E360F3D-7A5A-436E-BBA9-14D66721E82F}">
      <dgm:prSet phldrT="[Text]" custT="1"/>
      <dgm:spPr/>
      <dgm:t>
        <a:bodyPr anchor="b"/>
        <a:lstStyle/>
        <a:p>
          <a:pPr>
            <a:lnSpc>
              <a:spcPct val="150000"/>
            </a:lnSpc>
          </a:pPr>
          <a:r>
            <a:rPr lang="en-US" sz="2800">
              <a:latin typeface="Calibri" panose="020F0502020204030204" pitchFamily="34" charset="0"/>
              <a:cs typeface="Calibri" panose="020F0502020204030204" pitchFamily="34" charset="0"/>
            </a:rPr>
            <a:t>Descriptive Analysis: Addressing COVID-19 Impact</a:t>
          </a:r>
        </a:p>
      </dgm:t>
    </dgm:pt>
    <dgm:pt modelId="{BED3D610-9532-460B-9289-4AD251599C18}" type="parTrans" cxnId="{BB8BEA56-27B9-4FA0-8197-A4798CB5BCA2}">
      <dgm:prSet/>
      <dgm:spPr/>
      <dgm:t>
        <a:bodyPr/>
        <a:lstStyle/>
        <a:p>
          <a:pPr>
            <a:lnSpc>
              <a:spcPct val="150000"/>
            </a:lnSpc>
          </a:pPr>
          <a:endParaRPr lang="en-US" sz="1000">
            <a:latin typeface="Calibri" panose="020F0502020204030204" pitchFamily="34" charset="0"/>
            <a:cs typeface="Calibri" panose="020F0502020204030204" pitchFamily="34" charset="0"/>
          </a:endParaRPr>
        </a:p>
      </dgm:t>
    </dgm:pt>
    <dgm:pt modelId="{E7369FD9-54B6-494A-BB72-2EAE2D67AACC}" type="sibTrans" cxnId="{BB8BEA56-27B9-4FA0-8197-A4798CB5BCA2}">
      <dgm:prSet/>
      <dgm:spPr/>
      <dgm:t>
        <a:bodyPr/>
        <a:lstStyle/>
        <a:p>
          <a:pPr>
            <a:lnSpc>
              <a:spcPct val="150000"/>
            </a:lnSpc>
          </a:pPr>
          <a:endParaRPr lang="en-US" sz="1000">
            <a:latin typeface="Calibri" panose="020F0502020204030204" pitchFamily="34" charset="0"/>
            <a:cs typeface="Calibri" panose="020F0502020204030204" pitchFamily="34" charset="0"/>
          </a:endParaRPr>
        </a:p>
      </dgm:t>
    </dgm:pt>
    <dgm:pt modelId="{67B3F9B8-57B5-415D-86ED-DA9E1DAD6B83}">
      <dgm:prSet phldrT="[Text]" custT="1"/>
      <dgm:spPr/>
      <dgm:t>
        <a:bodyPr/>
        <a:lstStyle/>
        <a:p>
          <a:pPr>
            <a:lnSpc>
              <a:spcPct val="150000"/>
            </a:lnSpc>
          </a:pPr>
          <a:r>
            <a:rPr lang="en-US" sz="1800">
              <a:latin typeface="Calibri" panose="020F0502020204030204" pitchFamily="34" charset="0"/>
              <a:cs typeface="Calibri" panose="020F0502020204030204" pitchFamily="34" charset="0"/>
            </a:rPr>
            <a:t>Talent Acquisition: Younger Individuals</a:t>
          </a:r>
        </a:p>
      </dgm:t>
    </dgm:pt>
    <dgm:pt modelId="{E3D1BEB6-1C40-47CD-A11D-125FD1958F2A}" type="parTrans" cxnId="{0DE1C2A8-56C5-4795-AE13-1EB74FB70952}">
      <dgm:prSet/>
      <dgm:spPr/>
      <dgm:t>
        <a:bodyPr/>
        <a:lstStyle/>
        <a:p>
          <a:pPr>
            <a:lnSpc>
              <a:spcPct val="150000"/>
            </a:lnSpc>
          </a:pPr>
          <a:endParaRPr lang="en-US" sz="1000">
            <a:latin typeface="Calibri" panose="020F0502020204030204" pitchFamily="34" charset="0"/>
            <a:cs typeface="Calibri" panose="020F0502020204030204" pitchFamily="34" charset="0"/>
          </a:endParaRPr>
        </a:p>
      </dgm:t>
    </dgm:pt>
    <dgm:pt modelId="{020139C0-061C-428F-A1A2-E45F4D73CE55}" type="sibTrans" cxnId="{0DE1C2A8-56C5-4795-AE13-1EB74FB70952}">
      <dgm:prSet/>
      <dgm:spPr/>
      <dgm:t>
        <a:bodyPr/>
        <a:lstStyle/>
        <a:p>
          <a:pPr>
            <a:lnSpc>
              <a:spcPct val="150000"/>
            </a:lnSpc>
          </a:pPr>
          <a:endParaRPr lang="en-US" sz="1000">
            <a:latin typeface="Calibri" panose="020F0502020204030204" pitchFamily="34" charset="0"/>
            <a:cs typeface="Calibri" panose="020F0502020204030204" pitchFamily="34" charset="0"/>
          </a:endParaRPr>
        </a:p>
      </dgm:t>
    </dgm:pt>
    <dgm:pt modelId="{D72DCFB3-563B-44EE-86BE-38EBFF4EECD8}">
      <dgm:prSet phldrT="[Text]" custT="1"/>
      <dgm:spPr/>
      <dgm:t>
        <a:bodyPr anchor="b"/>
        <a:lstStyle/>
        <a:p>
          <a:pPr>
            <a:lnSpc>
              <a:spcPct val="150000"/>
            </a:lnSpc>
          </a:pPr>
          <a:r>
            <a:rPr lang="en-US" sz="2800">
              <a:latin typeface="Calibri" panose="020F0502020204030204" pitchFamily="34" charset="0"/>
              <a:cs typeface="Calibri" panose="020F0502020204030204" pitchFamily="34" charset="0"/>
            </a:rPr>
            <a:t>Predictive Analysis: Vaccination Intention </a:t>
          </a:r>
        </a:p>
      </dgm:t>
    </dgm:pt>
    <dgm:pt modelId="{66AEDE50-C790-4B57-BB6B-BCAC3CAF7DB9}" type="parTrans" cxnId="{75F8E063-248C-413A-B859-F74DCAAA60A3}">
      <dgm:prSet/>
      <dgm:spPr/>
      <dgm:t>
        <a:bodyPr/>
        <a:lstStyle/>
        <a:p>
          <a:pPr>
            <a:lnSpc>
              <a:spcPct val="150000"/>
            </a:lnSpc>
          </a:pPr>
          <a:endParaRPr lang="en-US" sz="1000">
            <a:latin typeface="Calibri" panose="020F0502020204030204" pitchFamily="34" charset="0"/>
            <a:cs typeface="Calibri" panose="020F0502020204030204" pitchFamily="34" charset="0"/>
          </a:endParaRPr>
        </a:p>
      </dgm:t>
    </dgm:pt>
    <dgm:pt modelId="{F22A83C4-46DA-45CE-BBA3-7EAFDD3FE74B}" type="sibTrans" cxnId="{75F8E063-248C-413A-B859-F74DCAAA60A3}">
      <dgm:prSet/>
      <dgm:spPr/>
      <dgm:t>
        <a:bodyPr/>
        <a:lstStyle/>
        <a:p>
          <a:pPr>
            <a:lnSpc>
              <a:spcPct val="150000"/>
            </a:lnSpc>
          </a:pPr>
          <a:endParaRPr lang="en-US" sz="1000">
            <a:latin typeface="Calibri" panose="020F0502020204030204" pitchFamily="34" charset="0"/>
            <a:cs typeface="Calibri" panose="020F0502020204030204" pitchFamily="34" charset="0"/>
          </a:endParaRPr>
        </a:p>
      </dgm:t>
    </dgm:pt>
    <dgm:pt modelId="{7FB1C212-67DB-4984-A2F0-4C8C64B57320}">
      <dgm:prSet phldrT="[Text]" custT="1"/>
      <dgm:spPr/>
      <dgm:t>
        <a:bodyPr/>
        <a:lstStyle/>
        <a:p>
          <a:pPr>
            <a:lnSpc>
              <a:spcPct val="150000"/>
            </a:lnSpc>
          </a:pPr>
          <a:r>
            <a:rPr lang="en-US" sz="1800">
              <a:latin typeface="Calibri" panose="020F0502020204030204" pitchFamily="34" charset="0"/>
              <a:cs typeface="Calibri" panose="020F0502020204030204" pitchFamily="34" charset="0"/>
            </a:rPr>
            <a:t>Target Variable Definition: Vaccination Intention (Yes/No Opinions)</a:t>
          </a:r>
        </a:p>
      </dgm:t>
    </dgm:pt>
    <dgm:pt modelId="{761B88C6-981C-4BF9-87AB-A07F9343B0DA}" type="parTrans" cxnId="{47CD141A-1F74-4702-ADD3-60FD02BFDF0B}">
      <dgm:prSet/>
      <dgm:spPr/>
      <dgm:t>
        <a:bodyPr/>
        <a:lstStyle/>
        <a:p>
          <a:pPr>
            <a:lnSpc>
              <a:spcPct val="150000"/>
            </a:lnSpc>
          </a:pPr>
          <a:endParaRPr lang="en-US" sz="1000">
            <a:latin typeface="Calibri" panose="020F0502020204030204" pitchFamily="34" charset="0"/>
            <a:cs typeface="Calibri" panose="020F0502020204030204" pitchFamily="34" charset="0"/>
          </a:endParaRPr>
        </a:p>
      </dgm:t>
    </dgm:pt>
    <dgm:pt modelId="{CEE1AB81-015D-4034-BF4D-C18A1E065B36}" type="sibTrans" cxnId="{47CD141A-1F74-4702-ADD3-60FD02BFDF0B}">
      <dgm:prSet/>
      <dgm:spPr/>
      <dgm:t>
        <a:bodyPr/>
        <a:lstStyle/>
        <a:p>
          <a:pPr>
            <a:lnSpc>
              <a:spcPct val="150000"/>
            </a:lnSpc>
          </a:pPr>
          <a:endParaRPr lang="en-US" sz="1000">
            <a:latin typeface="Calibri" panose="020F0502020204030204" pitchFamily="34" charset="0"/>
            <a:cs typeface="Calibri" panose="020F0502020204030204" pitchFamily="34" charset="0"/>
          </a:endParaRPr>
        </a:p>
      </dgm:t>
    </dgm:pt>
    <dgm:pt modelId="{8B0ED103-723E-41D4-9A67-E418595B51EF}">
      <dgm:prSet phldrT="[Text]" custT="1"/>
      <dgm:spPr/>
      <dgm:t>
        <a:bodyPr/>
        <a:lstStyle/>
        <a:p>
          <a:pPr>
            <a:lnSpc>
              <a:spcPct val="150000"/>
            </a:lnSpc>
          </a:pPr>
          <a:r>
            <a:rPr lang="en-US" sz="1800">
              <a:latin typeface="Calibri" panose="020F0502020204030204" pitchFamily="34" charset="0"/>
              <a:cs typeface="Calibri" panose="020F0502020204030204" pitchFamily="34" charset="0"/>
            </a:rPr>
            <a:t>Employee Benefits: Childcare Support, Mortgage Allowance</a:t>
          </a:r>
        </a:p>
      </dgm:t>
    </dgm:pt>
    <dgm:pt modelId="{976C8D28-4A25-451B-9A5C-A2AD9EA9E18D}" type="parTrans" cxnId="{6B286B39-BFD7-46D1-B81B-B02E757F6917}">
      <dgm:prSet/>
      <dgm:spPr/>
      <dgm:t>
        <a:bodyPr/>
        <a:lstStyle/>
        <a:p>
          <a:endParaRPr lang="en-US">
            <a:latin typeface="Calibri" panose="020F0502020204030204" pitchFamily="34" charset="0"/>
            <a:cs typeface="Calibri" panose="020F0502020204030204" pitchFamily="34" charset="0"/>
          </a:endParaRPr>
        </a:p>
      </dgm:t>
    </dgm:pt>
    <dgm:pt modelId="{690534D7-1656-418C-9EC6-532917FE4664}" type="sibTrans" cxnId="{6B286B39-BFD7-46D1-B81B-B02E757F6917}">
      <dgm:prSet/>
      <dgm:spPr/>
      <dgm:t>
        <a:bodyPr/>
        <a:lstStyle/>
        <a:p>
          <a:endParaRPr lang="en-US">
            <a:latin typeface="Calibri" panose="020F0502020204030204" pitchFamily="34" charset="0"/>
            <a:cs typeface="Calibri" panose="020F0502020204030204" pitchFamily="34" charset="0"/>
          </a:endParaRPr>
        </a:p>
      </dgm:t>
    </dgm:pt>
    <dgm:pt modelId="{FCD68B70-7A00-4A56-A34B-915C5D93751F}">
      <dgm:prSet phldrT="[Text]" custT="1"/>
      <dgm:spPr/>
      <dgm:t>
        <a:bodyPr/>
        <a:lstStyle/>
        <a:p>
          <a:pPr>
            <a:lnSpc>
              <a:spcPct val="150000"/>
            </a:lnSpc>
          </a:pPr>
          <a:endParaRPr lang="en-US" sz="1800">
            <a:latin typeface="Calibri" panose="020F0502020204030204" pitchFamily="34" charset="0"/>
            <a:cs typeface="Calibri" panose="020F0502020204030204" pitchFamily="34" charset="0"/>
          </a:endParaRPr>
        </a:p>
      </dgm:t>
    </dgm:pt>
    <dgm:pt modelId="{A312FED5-A448-4C60-878F-076F02AA4911}" type="parTrans" cxnId="{0FDFEBAE-3202-4E40-95E0-BCF47EDF0A7D}">
      <dgm:prSet/>
      <dgm:spPr/>
      <dgm:t>
        <a:bodyPr/>
        <a:lstStyle/>
        <a:p>
          <a:endParaRPr lang="en-US"/>
        </a:p>
      </dgm:t>
    </dgm:pt>
    <dgm:pt modelId="{91CC3AC2-1160-4650-800B-C9ABF1CDB0BC}" type="sibTrans" cxnId="{0FDFEBAE-3202-4E40-95E0-BCF47EDF0A7D}">
      <dgm:prSet/>
      <dgm:spPr/>
      <dgm:t>
        <a:bodyPr/>
        <a:lstStyle/>
        <a:p>
          <a:endParaRPr lang="en-US"/>
        </a:p>
      </dgm:t>
    </dgm:pt>
    <dgm:pt modelId="{68A6E4AD-C077-3748-8F40-A4F34C22D43C}">
      <dgm:prSet phldrT="[Text]" custT="1"/>
      <dgm:spPr/>
      <dgm:t>
        <a:bodyPr/>
        <a:lstStyle/>
        <a:p>
          <a:pPr>
            <a:lnSpc>
              <a:spcPct val="150000"/>
            </a:lnSpc>
          </a:pPr>
          <a:r>
            <a:rPr lang="en-US" sz="1800">
              <a:latin typeface="Calibri" panose="020F0502020204030204" pitchFamily="34" charset="0"/>
              <a:cs typeface="Calibri" panose="020F0502020204030204" pitchFamily="34" charset="0"/>
            </a:rPr>
            <a:t>Employee Benefits: Compensation for Vaccination, Mental Health, Widespread Education</a:t>
          </a:r>
        </a:p>
      </dgm:t>
    </dgm:pt>
    <dgm:pt modelId="{9F98B324-01BE-8245-9EA7-0DDC99360404}" type="parTrans" cxnId="{E2BDB9E3-775D-3B42-B9D3-61820B97418C}">
      <dgm:prSet/>
      <dgm:spPr/>
      <dgm:t>
        <a:bodyPr/>
        <a:lstStyle/>
        <a:p>
          <a:endParaRPr lang="en-US"/>
        </a:p>
      </dgm:t>
    </dgm:pt>
    <dgm:pt modelId="{4B08764F-64A0-1740-A805-0C9137598214}" type="sibTrans" cxnId="{E2BDB9E3-775D-3B42-B9D3-61820B97418C}">
      <dgm:prSet/>
      <dgm:spPr/>
      <dgm:t>
        <a:bodyPr/>
        <a:lstStyle/>
        <a:p>
          <a:endParaRPr lang="en-US"/>
        </a:p>
      </dgm:t>
    </dgm:pt>
    <dgm:pt modelId="{F7930972-2704-45D8-B3CE-234F4C3395FE}" type="pres">
      <dgm:prSet presAssocID="{00FC21D3-C038-40C5-B017-0A99E4B4516E}" presName="linear" presStyleCnt="0">
        <dgm:presLayoutVars>
          <dgm:animLvl val="lvl"/>
          <dgm:resizeHandles val="exact"/>
        </dgm:presLayoutVars>
      </dgm:prSet>
      <dgm:spPr/>
    </dgm:pt>
    <dgm:pt modelId="{D999B1E8-E18A-4020-BC76-162F8B8697E4}" type="pres">
      <dgm:prSet presAssocID="{CE360F3D-7A5A-436E-BBA9-14D66721E82F}" presName="parentText" presStyleLbl="node1" presStyleIdx="0" presStyleCnt="2" custScaleY="62134">
        <dgm:presLayoutVars>
          <dgm:chMax val="0"/>
          <dgm:bulletEnabled val="1"/>
        </dgm:presLayoutVars>
      </dgm:prSet>
      <dgm:spPr/>
    </dgm:pt>
    <dgm:pt modelId="{19E9B61D-99CC-4BF4-9F66-FA53B0AF088D}" type="pres">
      <dgm:prSet presAssocID="{CE360F3D-7A5A-436E-BBA9-14D66721E82F}" presName="childText" presStyleLbl="revTx" presStyleIdx="0" presStyleCnt="2">
        <dgm:presLayoutVars>
          <dgm:bulletEnabled val="1"/>
        </dgm:presLayoutVars>
      </dgm:prSet>
      <dgm:spPr/>
    </dgm:pt>
    <dgm:pt modelId="{5CB39D18-DC67-424C-B3B7-983F869AFE96}" type="pres">
      <dgm:prSet presAssocID="{D72DCFB3-563B-44EE-86BE-38EBFF4EECD8}" presName="parentText" presStyleLbl="node1" presStyleIdx="1" presStyleCnt="2" custScaleY="55771" custLinFactNeighborY="0">
        <dgm:presLayoutVars>
          <dgm:chMax val="0"/>
          <dgm:bulletEnabled val="1"/>
        </dgm:presLayoutVars>
      </dgm:prSet>
      <dgm:spPr/>
    </dgm:pt>
    <dgm:pt modelId="{D0725679-7D4F-4E2B-895D-5BA93D54979C}" type="pres">
      <dgm:prSet presAssocID="{D72DCFB3-563B-44EE-86BE-38EBFF4EECD8}" presName="childText" presStyleLbl="revTx" presStyleIdx="1" presStyleCnt="2">
        <dgm:presLayoutVars>
          <dgm:bulletEnabled val="1"/>
        </dgm:presLayoutVars>
      </dgm:prSet>
      <dgm:spPr/>
    </dgm:pt>
  </dgm:ptLst>
  <dgm:cxnLst>
    <dgm:cxn modelId="{47CD141A-1F74-4702-ADD3-60FD02BFDF0B}" srcId="{D72DCFB3-563B-44EE-86BE-38EBFF4EECD8}" destId="{7FB1C212-67DB-4984-A2F0-4C8C64B57320}" srcOrd="0" destOrd="0" parTransId="{761B88C6-981C-4BF9-87AB-A07F9343B0DA}" sibTransId="{CEE1AB81-015D-4034-BF4D-C18A1E065B36}"/>
    <dgm:cxn modelId="{6B286B39-BFD7-46D1-B81B-B02E757F6917}" srcId="{CE360F3D-7A5A-436E-BBA9-14D66721E82F}" destId="{8B0ED103-723E-41D4-9A67-E418595B51EF}" srcOrd="1" destOrd="0" parTransId="{976C8D28-4A25-451B-9A5C-A2AD9EA9E18D}" sibTransId="{690534D7-1656-418C-9EC6-532917FE4664}"/>
    <dgm:cxn modelId="{75F8E063-248C-413A-B859-F74DCAAA60A3}" srcId="{00FC21D3-C038-40C5-B017-0A99E4B4516E}" destId="{D72DCFB3-563B-44EE-86BE-38EBFF4EECD8}" srcOrd="1" destOrd="0" parTransId="{66AEDE50-C790-4B57-BB6B-BCAC3CAF7DB9}" sibTransId="{F22A83C4-46DA-45CE-BBA3-7EAFDD3FE74B}"/>
    <dgm:cxn modelId="{998AB44D-7E64-48B9-908A-A595C9BF40A6}" type="presOf" srcId="{D72DCFB3-563B-44EE-86BE-38EBFF4EECD8}" destId="{5CB39D18-DC67-424C-B3B7-983F869AFE96}" srcOrd="0" destOrd="0" presId="urn:microsoft.com/office/officeart/2005/8/layout/vList2"/>
    <dgm:cxn modelId="{45999475-DB91-1642-B7F6-6D2EB0C2033F}" type="presOf" srcId="{68A6E4AD-C077-3748-8F40-A4F34C22D43C}" destId="{D0725679-7D4F-4E2B-895D-5BA93D54979C}" srcOrd="0" destOrd="1" presId="urn:microsoft.com/office/officeart/2005/8/layout/vList2"/>
    <dgm:cxn modelId="{BB8BEA56-27B9-4FA0-8197-A4798CB5BCA2}" srcId="{00FC21D3-C038-40C5-B017-0A99E4B4516E}" destId="{CE360F3D-7A5A-436E-BBA9-14D66721E82F}" srcOrd="0" destOrd="0" parTransId="{BED3D610-9532-460B-9289-4AD251599C18}" sibTransId="{E7369FD9-54B6-494A-BB72-2EAE2D67AACC}"/>
    <dgm:cxn modelId="{E972AA80-D490-4976-A5C2-C81C423AE7DC}" type="presOf" srcId="{7FB1C212-67DB-4984-A2F0-4C8C64B57320}" destId="{D0725679-7D4F-4E2B-895D-5BA93D54979C}" srcOrd="0" destOrd="0" presId="urn:microsoft.com/office/officeart/2005/8/layout/vList2"/>
    <dgm:cxn modelId="{F7E6878E-26C7-4B84-971B-51AEDA0596DD}" type="presOf" srcId="{67B3F9B8-57B5-415D-86ED-DA9E1DAD6B83}" destId="{19E9B61D-99CC-4BF4-9F66-FA53B0AF088D}" srcOrd="0" destOrd="0" presId="urn:microsoft.com/office/officeart/2005/8/layout/vList2"/>
    <dgm:cxn modelId="{FEBC6D95-4E50-4878-B28A-B54583D7D597}" type="presOf" srcId="{FCD68B70-7A00-4A56-A34B-915C5D93751F}" destId="{19E9B61D-99CC-4BF4-9F66-FA53B0AF088D}" srcOrd="0" destOrd="2" presId="urn:microsoft.com/office/officeart/2005/8/layout/vList2"/>
    <dgm:cxn modelId="{7A56369B-2DE2-4E4E-90EE-F73A7B4906A7}" type="presOf" srcId="{00FC21D3-C038-40C5-B017-0A99E4B4516E}" destId="{F7930972-2704-45D8-B3CE-234F4C3395FE}" srcOrd="0" destOrd="0" presId="urn:microsoft.com/office/officeart/2005/8/layout/vList2"/>
    <dgm:cxn modelId="{4552E7A2-7D55-4690-90B0-3048A89E18F5}" type="presOf" srcId="{8B0ED103-723E-41D4-9A67-E418595B51EF}" destId="{19E9B61D-99CC-4BF4-9F66-FA53B0AF088D}" srcOrd="0" destOrd="1" presId="urn:microsoft.com/office/officeart/2005/8/layout/vList2"/>
    <dgm:cxn modelId="{0DE1C2A8-56C5-4795-AE13-1EB74FB70952}" srcId="{CE360F3D-7A5A-436E-BBA9-14D66721E82F}" destId="{67B3F9B8-57B5-415D-86ED-DA9E1DAD6B83}" srcOrd="0" destOrd="0" parTransId="{E3D1BEB6-1C40-47CD-A11D-125FD1958F2A}" sibTransId="{020139C0-061C-428F-A1A2-E45F4D73CE55}"/>
    <dgm:cxn modelId="{0FDFEBAE-3202-4E40-95E0-BCF47EDF0A7D}" srcId="{CE360F3D-7A5A-436E-BBA9-14D66721E82F}" destId="{FCD68B70-7A00-4A56-A34B-915C5D93751F}" srcOrd="2" destOrd="0" parTransId="{A312FED5-A448-4C60-878F-076F02AA4911}" sibTransId="{91CC3AC2-1160-4650-800B-C9ABF1CDB0BC}"/>
    <dgm:cxn modelId="{BD3828C1-9272-42A5-8D50-D48D344873ED}" type="presOf" srcId="{CE360F3D-7A5A-436E-BBA9-14D66721E82F}" destId="{D999B1E8-E18A-4020-BC76-162F8B8697E4}" srcOrd="0" destOrd="0" presId="urn:microsoft.com/office/officeart/2005/8/layout/vList2"/>
    <dgm:cxn modelId="{E2BDB9E3-775D-3B42-B9D3-61820B97418C}" srcId="{D72DCFB3-563B-44EE-86BE-38EBFF4EECD8}" destId="{68A6E4AD-C077-3748-8F40-A4F34C22D43C}" srcOrd="1" destOrd="0" parTransId="{9F98B324-01BE-8245-9EA7-0DDC99360404}" sibTransId="{4B08764F-64A0-1740-A805-0C9137598214}"/>
    <dgm:cxn modelId="{3F92DA1B-9EF5-47AC-89B3-6CD7D11A7130}" type="presParOf" srcId="{F7930972-2704-45D8-B3CE-234F4C3395FE}" destId="{D999B1E8-E18A-4020-BC76-162F8B8697E4}" srcOrd="0" destOrd="0" presId="urn:microsoft.com/office/officeart/2005/8/layout/vList2"/>
    <dgm:cxn modelId="{916E97A5-9AF9-4DCE-9A99-F73DD7846744}" type="presParOf" srcId="{F7930972-2704-45D8-B3CE-234F4C3395FE}" destId="{19E9B61D-99CC-4BF4-9F66-FA53B0AF088D}" srcOrd="1" destOrd="0" presId="urn:microsoft.com/office/officeart/2005/8/layout/vList2"/>
    <dgm:cxn modelId="{369DC165-02EF-4840-ADA0-B271AEBEEC29}" type="presParOf" srcId="{F7930972-2704-45D8-B3CE-234F4C3395FE}" destId="{5CB39D18-DC67-424C-B3B7-983F869AFE96}" srcOrd="2" destOrd="0" presId="urn:microsoft.com/office/officeart/2005/8/layout/vList2"/>
    <dgm:cxn modelId="{D3938705-5867-4DDC-891B-8A81D8EB1CD2}" type="presParOf" srcId="{F7930972-2704-45D8-B3CE-234F4C3395FE}" destId="{D0725679-7D4F-4E2B-895D-5BA93D54979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471503-30E2-462C-946C-1A6607801F1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79C4F8B-5C50-4B53-977E-7E92E9587D90}">
      <dgm:prSet phldrT="[Text]" custT="1"/>
      <dgm:spPr/>
      <dgm:t>
        <a:bodyPr/>
        <a:lstStyle/>
        <a:p>
          <a:r>
            <a:rPr lang="en-US" sz="1800">
              <a:latin typeface="Calibri" panose="020F0502020204030204" pitchFamily="34" charset="0"/>
              <a:cs typeface="Calibri" panose="020F0502020204030204" pitchFamily="34" charset="0"/>
            </a:rPr>
            <a:t>Have you received a COVID-19 vaccine?</a:t>
          </a:r>
        </a:p>
      </dgm:t>
    </dgm:pt>
    <dgm:pt modelId="{DB0A78C7-7741-4110-9067-2B3D5EB2F7FE}" type="parTrans" cxnId="{6824C9F0-D159-4AB7-8127-3B1CFFB1AB07}">
      <dgm:prSet/>
      <dgm:spPr/>
      <dgm:t>
        <a:bodyPr/>
        <a:lstStyle/>
        <a:p>
          <a:endParaRPr lang="en-US" sz="1800">
            <a:latin typeface="Calibri" panose="020F0502020204030204" pitchFamily="34" charset="0"/>
            <a:cs typeface="Calibri" panose="020F0502020204030204" pitchFamily="34" charset="0"/>
          </a:endParaRPr>
        </a:p>
      </dgm:t>
    </dgm:pt>
    <dgm:pt modelId="{6FDC446E-27AF-4D86-8EB9-6D7259C05CC0}" type="sibTrans" cxnId="{6824C9F0-D159-4AB7-8127-3B1CFFB1AB07}">
      <dgm:prSet/>
      <dgm:spPr/>
      <dgm:t>
        <a:bodyPr/>
        <a:lstStyle/>
        <a:p>
          <a:endParaRPr lang="en-US" sz="1800">
            <a:latin typeface="Calibri" panose="020F0502020204030204" pitchFamily="34" charset="0"/>
            <a:cs typeface="Calibri" panose="020F0502020204030204" pitchFamily="34" charset="0"/>
          </a:endParaRPr>
        </a:p>
      </dgm:t>
    </dgm:pt>
    <dgm:pt modelId="{6854FDBD-724E-4E13-82F0-F0CCA8360FC8}">
      <dgm:prSet phldrT="[Text]" custT="1"/>
      <dgm:spPr/>
      <dgm:t>
        <a:bodyPr/>
        <a:lstStyle/>
        <a:p>
          <a:r>
            <a:rPr lang="en-US" sz="1800">
              <a:latin typeface="Calibri" panose="020F0502020204030204" pitchFamily="34" charset="0"/>
              <a:cs typeface="Calibri" panose="020F0502020204030204" pitchFamily="34" charset="0"/>
            </a:rPr>
            <a:t>Did you receive (or do you plan to receive) all required doses? </a:t>
          </a:r>
        </a:p>
      </dgm:t>
    </dgm:pt>
    <dgm:pt modelId="{6E96AC17-3E76-4B77-9120-93FED7B50B92}" type="parTrans" cxnId="{B56C255B-C460-432D-93B4-5093E54C5E5D}">
      <dgm:prSet custT="1"/>
      <dgm:spPr/>
      <dgm:t>
        <a:bodyPr/>
        <a:lstStyle/>
        <a:p>
          <a:endParaRPr lang="en-US" sz="1800">
            <a:latin typeface="Calibri" panose="020F0502020204030204" pitchFamily="34" charset="0"/>
            <a:cs typeface="Calibri" panose="020F0502020204030204" pitchFamily="34" charset="0"/>
          </a:endParaRPr>
        </a:p>
      </dgm:t>
    </dgm:pt>
    <dgm:pt modelId="{AE8629B8-D423-405B-87DE-121F4274C65F}" type="sibTrans" cxnId="{B56C255B-C460-432D-93B4-5093E54C5E5D}">
      <dgm:prSet/>
      <dgm:spPr/>
      <dgm:t>
        <a:bodyPr/>
        <a:lstStyle/>
        <a:p>
          <a:endParaRPr lang="en-US" sz="1800">
            <a:latin typeface="Calibri" panose="020F0502020204030204" pitchFamily="34" charset="0"/>
            <a:cs typeface="Calibri" panose="020F0502020204030204" pitchFamily="34" charset="0"/>
          </a:endParaRPr>
        </a:p>
      </dgm:t>
    </dgm:pt>
    <dgm:pt modelId="{E260FC41-6E92-41B2-AF4B-3F8E4A099E78}">
      <dgm:prSet phldrT="[Text]" custT="1"/>
      <dgm:spPr/>
      <dgm:t>
        <a:bodyPr/>
        <a:lstStyle/>
        <a:p>
          <a:r>
            <a:rPr lang="en-US" sz="1800">
              <a:latin typeface="Calibri" panose="020F0502020204030204" pitchFamily="34" charset="0"/>
              <a:cs typeface="Calibri" panose="020F0502020204030204" pitchFamily="34" charset="0"/>
            </a:rPr>
            <a:t>Once a  vaccine to prevent COVID-19 is available to you, would you…</a:t>
          </a:r>
        </a:p>
      </dgm:t>
    </dgm:pt>
    <dgm:pt modelId="{7A99F9F2-FFE4-4F1A-8AF3-64DEE3245045}" type="parTrans" cxnId="{71FB5314-CB2C-4D0B-B784-89809308B59C}">
      <dgm:prSet custT="1"/>
      <dgm:spPr/>
      <dgm:t>
        <a:bodyPr/>
        <a:lstStyle/>
        <a:p>
          <a:endParaRPr lang="en-US" sz="1800">
            <a:latin typeface="Calibri" panose="020F0502020204030204" pitchFamily="34" charset="0"/>
            <a:cs typeface="Calibri" panose="020F0502020204030204" pitchFamily="34" charset="0"/>
          </a:endParaRPr>
        </a:p>
      </dgm:t>
    </dgm:pt>
    <dgm:pt modelId="{B71200A9-D020-46A9-A9FF-2B8564DBE306}" type="sibTrans" cxnId="{71FB5314-CB2C-4D0B-B784-89809308B59C}">
      <dgm:prSet/>
      <dgm:spPr/>
      <dgm:t>
        <a:bodyPr/>
        <a:lstStyle/>
        <a:p>
          <a:endParaRPr lang="en-US" sz="1800">
            <a:latin typeface="Calibri" panose="020F0502020204030204" pitchFamily="34" charset="0"/>
            <a:cs typeface="Calibri" panose="020F0502020204030204" pitchFamily="34" charset="0"/>
          </a:endParaRPr>
        </a:p>
      </dgm:t>
    </dgm:pt>
    <dgm:pt modelId="{2304D9BB-1112-49F7-9273-A441441CF03D}" type="pres">
      <dgm:prSet presAssocID="{F6471503-30E2-462C-946C-1A6607801F1D}" presName="diagram" presStyleCnt="0">
        <dgm:presLayoutVars>
          <dgm:chPref val="1"/>
          <dgm:dir/>
          <dgm:animOne val="branch"/>
          <dgm:animLvl val="lvl"/>
          <dgm:resizeHandles val="exact"/>
        </dgm:presLayoutVars>
      </dgm:prSet>
      <dgm:spPr/>
    </dgm:pt>
    <dgm:pt modelId="{2BD5FDD7-C781-4056-909F-C56C4FF797F2}" type="pres">
      <dgm:prSet presAssocID="{579C4F8B-5C50-4B53-977E-7E92E9587D90}" presName="root1" presStyleCnt="0"/>
      <dgm:spPr/>
    </dgm:pt>
    <dgm:pt modelId="{DACD4C37-D3C1-4DF5-943C-706BD71B5A7A}" type="pres">
      <dgm:prSet presAssocID="{579C4F8B-5C50-4B53-977E-7E92E9587D90}" presName="LevelOneTextNode" presStyleLbl="node0" presStyleIdx="0" presStyleCnt="1" custScaleX="101560" custScaleY="101560" custLinFactNeighborX="91" custLinFactNeighborY="-1362">
        <dgm:presLayoutVars>
          <dgm:chPref val="3"/>
        </dgm:presLayoutVars>
      </dgm:prSet>
      <dgm:spPr/>
    </dgm:pt>
    <dgm:pt modelId="{E374FCF6-29A6-459C-AE36-53E866880CED}" type="pres">
      <dgm:prSet presAssocID="{579C4F8B-5C50-4B53-977E-7E92E9587D90}" presName="level2hierChild" presStyleCnt="0"/>
      <dgm:spPr/>
    </dgm:pt>
    <dgm:pt modelId="{F364C765-C3F9-4FBE-9856-66274E14C563}" type="pres">
      <dgm:prSet presAssocID="{6E96AC17-3E76-4B77-9120-93FED7B50B92}" presName="conn2-1" presStyleLbl="parChTrans1D2" presStyleIdx="0" presStyleCnt="2"/>
      <dgm:spPr/>
    </dgm:pt>
    <dgm:pt modelId="{1098CA73-D6F2-47B9-9525-96B687810EC8}" type="pres">
      <dgm:prSet presAssocID="{6E96AC17-3E76-4B77-9120-93FED7B50B92}" presName="connTx" presStyleLbl="parChTrans1D2" presStyleIdx="0" presStyleCnt="2"/>
      <dgm:spPr/>
    </dgm:pt>
    <dgm:pt modelId="{3A5404C9-9DF0-4A0D-85A2-F66FBFA91E69}" type="pres">
      <dgm:prSet presAssocID="{6854FDBD-724E-4E13-82F0-F0CCA8360FC8}" presName="root2" presStyleCnt="0"/>
      <dgm:spPr/>
    </dgm:pt>
    <dgm:pt modelId="{D5E82965-954D-45F1-BE02-01C6D901F18F}" type="pres">
      <dgm:prSet presAssocID="{6854FDBD-724E-4E13-82F0-F0CCA8360FC8}" presName="LevelTwoTextNode" presStyleLbl="node2" presStyleIdx="0" presStyleCnt="2" custScaleX="133874" custScaleY="102856" custLinFactNeighborX="46519" custLinFactNeighborY="5034">
        <dgm:presLayoutVars>
          <dgm:chPref val="3"/>
        </dgm:presLayoutVars>
      </dgm:prSet>
      <dgm:spPr/>
    </dgm:pt>
    <dgm:pt modelId="{4A088572-3989-4612-90DF-99F6102C2C7C}" type="pres">
      <dgm:prSet presAssocID="{6854FDBD-724E-4E13-82F0-F0CCA8360FC8}" presName="level3hierChild" presStyleCnt="0"/>
      <dgm:spPr/>
    </dgm:pt>
    <dgm:pt modelId="{6845C952-12E6-4165-9ED1-CD06C9808F8E}" type="pres">
      <dgm:prSet presAssocID="{7A99F9F2-FFE4-4F1A-8AF3-64DEE3245045}" presName="conn2-1" presStyleLbl="parChTrans1D2" presStyleIdx="1" presStyleCnt="2"/>
      <dgm:spPr/>
    </dgm:pt>
    <dgm:pt modelId="{169A4F55-0859-4DF7-A237-3F287FF1ED07}" type="pres">
      <dgm:prSet presAssocID="{7A99F9F2-FFE4-4F1A-8AF3-64DEE3245045}" presName="connTx" presStyleLbl="parChTrans1D2" presStyleIdx="1" presStyleCnt="2"/>
      <dgm:spPr/>
    </dgm:pt>
    <dgm:pt modelId="{7C721BDC-8B70-44F6-BC1D-AA25468F5B3C}" type="pres">
      <dgm:prSet presAssocID="{E260FC41-6E92-41B2-AF4B-3F8E4A099E78}" presName="root2" presStyleCnt="0"/>
      <dgm:spPr/>
    </dgm:pt>
    <dgm:pt modelId="{50D78526-1003-48F5-A7D4-0B4435FB7D27}" type="pres">
      <dgm:prSet presAssocID="{E260FC41-6E92-41B2-AF4B-3F8E4A099E78}" presName="LevelTwoTextNode" presStyleLbl="node2" presStyleIdx="1" presStyleCnt="2" custScaleX="133874" custScaleY="105539" custLinFactNeighborX="47179" custLinFactNeighborY="-9245">
        <dgm:presLayoutVars>
          <dgm:chPref val="3"/>
        </dgm:presLayoutVars>
      </dgm:prSet>
      <dgm:spPr/>
    </dgm:pt>
    <dgm:pt modelId="{62539852-29C3-4291-B3F1-9D046CC41B70}" type="pres">
      <dgm:prSet presAssocID="{E260FC41-6E92-41B2-AF4B-3F8E4A099E78}" presName="level3hierChild" presStyleCnt="0"/>
      <dgm:spPr/>
    </dgm:pt>
  </dgm:ptLst>
  <dgm:cxnLst>
    <dgm:cxn modelId="{71FB5314-CB2C-4D0B-B784-89809308B59C}" srcId="{579C4F8B-5C50-4B53-977E-7E92E9587D90}" destId="{E260FC41-6E92-41B2-AF4B-3F8E4A099E78}" srcOrd="1" destOrd="0" parTransId="{7A99F9F2-FFE4-4F1A-8AF3-64DEE3245045}" sibTransId="{B71200A9-D020-46A9-A9FF-2B8564DBE306}"/>
    <dgm:cxn modelId="{B56C255B-C460-432D-93B4-5093E54C5E5D}" srcId="{579C4F8B-5C50-4B53-977E-7E92E9587D90}" destId="{6854FDBD-724E-4E13-82F0-F0CCA8360FC8}" srcOrd="0" destOrd="0" parTransId="{6E96AC17-3E76-4B77-9120-93FED7B50B92}" sibTransId="{AE8629B8-D423-405B-87DE-121F4274C65F}"/>
    <dgm:cxn modelId="{8C05EC4D-D6FD-488C-8747-255381FD6F11}" type="presOf" srcId="{6854FDBD-724E-4E13-82F0-F0CCA8360FC8}" destId="{D5E82965-954D-45F1-BE02-01C6D901F18F}" srcOrd="0" destOrd="0" presId="urn:microsoft.com/office/officeart/2005/8/layout/hierarchy2"/>
    <dgm:cxn modelId="{825B1B55-1BFA-4473-B353-3342CD1E69E2}" type="presOf" srcId="{7A99F9F2-FFE4-4F1A-8AF3-64DEE3245045}" destId="{169A4F55-0859-4DF7-A237-3F287FF1ED07}" srcOrd="1" destOrd="0" presId="urn:microsoft.com/office/officeart/2005/8/layout/hierarchy2"/>
    <dgm:cxn modelId="{927C4575-F93E-4E9A-9635-D41F7F3E7FF6}" type="presOf" srcId="{7A99F9F2-FFE4-4F1A-8AF3-64DEE3245045}" destId="{6845C952-12E6-4165-9ED1-CD06C9808F8E}" srcOrd="0" destOrd="0" presId="urn:microsoft.com/office/officeart/2005/8/layout/hierarchy2"/>
    <dgm:cxn modelId="{554A1298-8057-4454-9E85-C04AD86D7A1A}" type="presOf" srcId="{F6471503-30E2-462C-946C-1A6607801F1D}" destId="{2304D9BB-1112-49F7-9273-A441441CF03D}" srcOrd="0" destOrd="0" presId="urn:microsoft.com/office/officeart/2005/8/layout/hierarchy2"/>
    <dgm:cxn modelId="{4054259F-07C1-46CD-A73A-D1FF5CF53C04}" type="presOf" srcId="{6E96AC17-3E76-4B77-9120-93FED7B50B92}" destId="{F364C765-C3F9-4FBE-9856-66274E14C563}" srcOrd="0" destOrd="0" presId="urn:microsoft.com/office/officeart/2005/8/layout/hierarchy2"/>
    <dgm:cxn modelId="{A303F5B8-F4B0-4ADE-B362-3B3E7C7C4D1F}" type="presOf" srcId="{6E96AC17-3E76-4B77-9120-93FED7B50B92}" destId="{1098CA73-D6F2-47B9-9525-96B687810EC8}" srcOrd="1" destOrd="0" presId="urn:microsoft.com/office/officeart/2005/8/layout/hierarchy2"/>
    <dgm:cxn modelId="{280ED9E1-393C-460E-B158-825EA6012D2A}" type="presOf" srcId="{E260FC41-6E92-41B2-AF4B-3F8E4A099E78}" destId="{50D78526-1003-48F5-A7D4-0B4435FB7D27}" srcOrd="0" destOrd="0" presId="urn:microsoft.com/office/officeart/2005/8/layout/hierarchy2"/>
    <dgm:cxn modelId="{C0AAE2E6-A0D1-4196-82CD-858AF66C7124}" type="presOf" srcId="{579C4F8B-5C50-4B53-977E-7E92E9587D90}" destId="{DACD4C37-D3C1-4DF5-943C-706BD71B5A7A}" srcOrd="0" destOrd="0" presId="urn:microsoft.com/office/officeart/2005/8/layout/hierarchy2"/>
    <dgm:cxn modelId="{6824C9F0-D159-4AB7-8127-3B1CFFB1AB07}" srcId="{F6471503-30E2-462C-946C-1A6607801F1D}" destId="{579C4F8B-5C50-4B53-977E-7E92E9587D90}" srcOrd="0" destOrd="0" parTransId="{DB0A78C7-7741-4110-9067-2B3D5EB2F7FE}" sibTransId="{6FDC446E-27AF-4D86-8EB9-6D7259C05CC0}"/>
    <dgm:cxn modelId="{35570278-0A63-4B95-A89C-80989F49694E}" type="presParOf" srcId="{2304D9BB-1112-49F7-9273-A441441CF03D}" destId="{2BD5FDD7-C781-4056-909F-C56C4FF797F2}" srcOrd="0" destOrd="0" presId="urn:microsoft.com/office/officeart/2005/8/layout/hierarchy2"/>
    <dgm:cxn modelId="{7410A29D-1B22-40F1-B3F6-49038EE710CA}" type="presParOf" srcId="{2BD5FDD7-C781-4056-909F-C56C4FF797F2}" destId="{DACD4C37-D3C1-4DF5-943C-706BD71B5A7A}" srcOrd="0" destOrd="0" presId="urn:microsoft.com/office/officeart/2005/8/layout/hierarchy2"/>
    <dgm:cxn modelId="{39B19290-43FB-4EA0-9E87-F63C7A75E930}" type="presParOf" srcId="{2BD5FDD7-C781-4056-909F-C56C4FF797F2}" destId="{E374FCF6-29A6-459C-AE36-53E866880CED}" srcOrd="1" destOrd="0" presId="urn:microsoft.com/office/officeart/2005/8/layout/hierarchy2"/>
    <dgm:cxn modelId="{8CD8C2A5-AF33-40D3-B76E-8252DD374C36}" type="presParOf" srcId="{E374FCF6-29A6-459C-AE36-53E866880CED}" destId="{F364C765-C3F9-4FBE-9856-66274E14C563}" srcOrd="0" destOrd="0" presId="urn:microsoft.com/office/officeart/2005/8/layout/hierarchy2"/>
    <dgm:cxn modelId="{8319EC6A-BE5C-4A2D-AD86-0A210B551725}" type="presParOf" srcId="{F364C765-C3F9-4FBE-9856-66274E14C563}" destId="{1098CA73-D6F2-47B9-9525-96B687810EC8}" srcOrd="0" destOrd="0" presId="urn:microsoft.com/office/officeart/2005/8/layout/hierarchy2"/>
    <dgm:cxn modelId="{3C3B245C-EB1D-4199-AAE7-15EA96A65E11}" type="presParOf" srcId="{E374FCF6-29A6-459C-AE36-53E866880CED}" destId="{3A5404C9-9DF0-4A0D-85A2-F66FBFA91E69}" srcOrd="1" destOrd="0" presId="urn:microsoft.com/office/officeart/2005/8/layout/hierarchy2"/>
    <dgm:cxn modelId="{4FFCC0F9-23A7-43EA-947F-3EABA096B1AC}" type="presParOf" srcId="{3A5404C9-9DF0-4A0D-85A2-F66FBFA91E69}" destId="{D5E82965-954D-45F1-BE02-01C6D901F18F}" srcOrd="0" destOrd="0" presId="urn:microsoft.com/office/officeart/2005/8/layout/hierarchy2"/>
    <dgm:cxn modelId="{64D72490-DE5E-4E34-9D6B-2E6B9AABD79D}" type="presParOf" srcId="{3A5404C9-9DF0-4A0D-85A2-F66FBFA91E69}" destId="{4A088572-3989-4612-90DF-99F6102C2C7C}" srcOrd="1" destOrd="0" presId="urn:microsoft.com/office/officeart/2005/8/layout/hierarchy2"/>
    <dgm:cxn modelId="{96951767-0B70-4B17-97AB-D024DEBE58C2}" type="presParOf" srcId="{E374FCF6-29A6-459C-AE36-53E866880CED}" destId="{6845C952-12E6-4165-9ED1-CD06C9808F8E}" srcOrd="2" destOrd="0" presId="urn:microsoft.com/office/officeart/2005/8/layout/hierarchy2"/>
    <dgm:cxn modelId="{B0C1E85C-7A93-45D5-B66A-6E83113E4D2F}" type="presParOf" srcId="{6845C952-12E6-4165-9ED1-CD06C9808F8E}" destId="{169A4F55-0859-4DF7-A237-3F287FF1ED07}" srcOrd="0" destOrd="0" presId="urn:microsoft.com/office/officeart/2005/8/layout/hierarchy2"/>
    <dgm:cxn modelId="{BE45B233-5F60-4B60-A9FF-1FE0C062AF28}" type="presParOf" srcId="{E374FCF6-29A6-459C-AE36-53E866880CED}" destId="{7C721BDC-8B70-44F6-BC1D-AA25468F5B3C}" srcOrd="3" destOrd="0" presId="urn:microsoft.com/office/officeart/2005/8/layout/hierarchy2"/>
    <dgm:cxn modelId="{5E123DDB-C42D-4F61-9753-0F9DBB66A87B}" type="presParOf" srcId="{7C721BDC-8B70-44F6-BC1D-AA25468F5B3C}" destId="{50D78526-1003-48F5-A7D4-0B4435FB7D27}" srcOrd="0" destOrd="0" presId="urn:microsoft.com/office/officeart/2005/8/layout/hierarchy2"/>
    <dgm:cxn modelId="{A06C5194-B8F8-4F90-88A1-35E3CA4905BF}" type="presParOf" srcId="{7C721BDC-8B70-44F6-BC1D-AA25468F5B3C}" destId="{62539852-29C3-4291-B3F1-9D046CC41B70}"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173946-E5DB-48B0-A224-FC93C05B0F7C}"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D19F3F51-3072-4390-8838-4158D1C7CDE2}">
      <dgm:prSet phldrT="[Text]" custT="1"/>
      <dgm:spPr/>
      <dgm:t>
        <a:bodyPr/>
        <a:lstStyle/>
        <a:p>
          <a:r>
            <a:rPr lang="en-US" sz="1800">
              <a:latin typeface="Calibri" panose="020F0502020204030204" pitchFamily="34" charset="0"/>
              <a:cs typeface="Calibri" panose="020F0502020204030204" pitchFamily="34" charset="0"/>
            </a:rPr>
            <a:t>Variable Selection</a:t>
          </a:r>
        </a:p>
      </dgm:t>
    </dgm:pt>
    <dgm:pt modelId="{A75D3B00-5137-42CD-A781-DA9D4F2E87FC}" type="parTrans" cxnId="{64C969B0-D667-421D-AF1A-741584C3821B}">
      <dgm:prSet/>
      <dgm:spPr/>
      <dgm:t>
        <a:bodyPr/>
        <a:lstStyle/>
        <a:p>
          <a:endParaRPr lang="en-US">
            <a:latin typeface="Calibri" panose="020F0502020204030204" pitchFamily="34" charset="0"/>
            <a:cs typeface="Calibri" panose="020F0502020204030204" pitchFamily="34" charset="0"/>
          </a:endParaRPr>
        </a:p>
      </dgm:t>
    </dgm:pt>
    <dgm:pt modelId="{7710D3ED-6EF7-4252-B30B-0F0EB787554E}" type="sibTrans" cxnId="{64C969B0-D667-421D-AF1A-741584C3821B}">
      <dgm:prSet/>
      <dgm:spPr/>
      <dgm:t>
        <a:bodyPr/>
        <a:lstStyle/>
        <a:p>
          <a:endParaRPr lang="en-US">
            <a:latin typeface="Calibri" panose="020F0502020204030204" pitchFamily="34" charset="0"/>
            <a:cs typeface="Calibri" panose="020F0502020204030204" pitchFamily="34" charset="0"/>
          </a:endParaRPr>
        </a:p>
      </dgm:t>
    </dgm:pt>
    <dgm:pt modelId="{61DF89B0-5D1F-4EFF-813E-606D028AEB25}">
      <dgm:prSet phldrT="[Text]" custT="1"/>
      <dgm:spPr/>
      <dgm:t>
        <a:bodyPr/>
        <a:lstStyle/>
        <a:p>
          <a:r>
            <a:rPr lang="en-US" sz="1800">
              <a:latin typeface="Calibri" panose="020F0502020204030204" pitchFamily="34" charset="0"/>
              <a:cs typeface="Calibri" panose="020F0502020204030204" pitchFamily="34" charset="0"/>
            </a:rPr>
            <a:t>Remove</a:t>
          </a:r>
        </a:p>
      </dgm:t>
    </dgm:pt>
    <dgm:pt modelId="{39FBB22D-BA45-4D3C-9516-173ECF2C0702}" type="parTrans" cxnId="{472CEA6A-6E4F-4B7C-A7A6-6E4AC5D3865C}">
      <dgm:prSet/>
      <dgm:spPr/>
      <dgm:t>
        <a:bodyPr/>
        <a:lstStyle/>
        <a:p>
          <a:endParaRPr lang="en-US">
            <a:latin typeface="Calibri" panose="020F0502020204030204" pitchFamily="34" charset="0"/>
            <a:cs typeface="Calibri" panose="020F0502020204030204" pitchFamily="34" charset="0"/>
          </a:endParaRPr>
        </a:p>
      </dgm:t>
    </dgm:pt>
    <dgm:pt modelId="{EDBC00E5-F27F-48F0-94AF-CED7B23331AD}" type="sibTrans" cxnId="{472CEA6A-6E4F-4B7C-A7A6-6E4AC5D3865C}">
      <dgm:prSet/>
      <dgm:spPr/>
      <dgm:t>
        <a:bodyPr/>
        <a:lstStyle/>
        <a:p>
          <a:endParaRPr lang="en-US">
            <a:latin typeface="Calibri" panose="020F0502020204030204" pitchFamily="34" charset="0"/>
            <a:cs typeface="Calibri" panose="020F0502020204030204" pitchFamily="34" charset="0"/>
          </a:endParaRPr>
        </a:p>
      </dgm:t>
    </dgm:pt>
    <dgm:pt modelId="{CF80ED11-0D4E-43A7-BE48-4EF5F0953906}">
      <dgm:prSet phldrT="[Text]" custT="1"/>
      <dgm:spPr/>
      <dgm:t>
        <a:bodyPr/>
        <a:lstStyle/>
        <a:p>
          <a:r>
            <a:rPr lang="en-US" sz="1800">
              <a:latin typeface="Calibri" panose="020F0502020204030204" pitchFamily="34" charset="0"/>
              <a:cs typeface="Calibri" panose="020F0502020204030204" pitchFamily="34" charset="0"/>
            </a:rPr>
            <a:t>Random Sampling</a:t>
          </a:r>
        </a:p>
      </dgm:t>
    </dgm:pt>
    <dgm:pt modelId="{67656E94-5C6A-4709-8991-4FD8D4F3FBB4}" type="parTrans" cxnId="{EA77C1F5-768B-48B5-A0CD-008EDFCEB028}">
      <dgm:prSet/>
      <dgm:spPr/>
      <dgm:t>
        <a:bodyPr/>
        <a:lstStyle/>
        <a:p>
          <a:endParaRPr lang="en-US">
            <a:latin typeface="Calibri" panose="020F0502020204030204" pitchFamily="34" charset="0"/>
            <a:cs typeface="Calibri" panose="020F0502020204030204" pitchFamily="34" charset="0"/>
          </a:endParaRPr>
        </a:p>
      </dgm:t>
    </dgm:pt>
    <dgm:pt modelId="{7118040C-7F67-4DAF-AE39-30D43FCA3418}" type="sibTrans" cxnId="{EA77C1F5-768B-48B5-A0CD-008EDFCEB028}">
      <dgm:prSet/>
      <dgm:spPr/>
      <dgm:t>
        <a:bodyPr/>
        <a:lstStyle/>
        <a:p>
          <a:endParaRPr lang="en-US">
            <a:latin typeface="Calibri" panose="020F0502020204030204" pitchFamily="34" charset="0"/>
            <a:cs typeface="Calibri" panose="020F0502020204030204" pitchFamily="34" charset="0"/>
          </a:endParaRPr>
        </a:p>
      </dgm:t>
    </dgm:pt>
    <dgm:pt modelId="{FBC4E882-EF8F-4AA9-8714-EFA038F48F6E}">
      <dgm:prSet phldrT="[Text]" custT="1"/>
      <dgm:spPr/>
      <dgm:t>
        <a:bodyPr/>
        <a:lstStyle/>
        <a:p>
          <a:r>
            <a:rPr lang="en-US" sz="1800">
              <a:latin typeface="Calibri" panose="020F0502020204030204" pitchFamily="34" charset="0"/>
              <a:cs typeface="Calibri" panose="020F0502020204030204" pitchFamily="34" charset="0"/>
            </a:rPr>
            <a:t>Obtain Consistency</a:t>
          </a:r>
        </a:p>
      </dgm:t>
    </dgm:pt>
    <dgm:pt modelId="{B81A6645-E4E0-4CD2-98F8-05570F6C6D14}" type="parTrans" cxnId="{574232F0-BA8F-4F8E-8A83-FB58918D9153}">
      <dgm:prSet/>
      <dgm:spPr/>
      <dgm:t>
        <a:bodyPr/>
        <a:lstStyle/>
        <a:p>
          <a:endParaRPr lang="en-US">
            <a:latin typeface="Calibri" panose="020F0502020204030204" pitchFamily="34" charset="0"/>
            <a:cs typeface="Calibri" panose="020F0502020204030204" pitchFamily="34" charset="0"/>
          </a:endParaRPr>
        </a:p>
      </dgm:t>
    </dgm:pt>
    <dgm:pt modelId="{E8E119AE-75DF-456E-81CB-A7D198F08DE0}" type="sibTrans" cxnId="{574232F0-BA8F-4F8E-8A83-FB58918D9153}">
      <dgm:prSet/>
      <dgm:spPr/>
      <dgm:t>
        <a:bodyPr/>
        <a:lstStyle/>
        <a:p>
          <a:endParaRPr lang="en-US">
            <a:latin typeface="Calibri" panose="020F0502020204030204" pitchFamily="34" charset="0"/>
            <a:cs typeface="Calibri" panose="020F0502020204030204" pitchFamily="34" charset="0"/>
          </a:endParaRPr>
        </a:p>
      </dgm:t>
    </dgm:pt>
    <dgm:pt modelId="{8F143D00-3101-4D42-960A-DCF950F73F50}">
      <dgm:prSet phldrT="[Text]"/>
      <dgm:spPr/>
      <dgm:t>
        <a:bodyPr/>
        <a:lstStyle/>
        <a:p>
          <a:r>
            <a:rPr lang="en-US">
              <a:latin typeface="Calibri" panose="020F0502020204030204" pitchFamily="34" charset="0"/>
              <a:cs typeface="Calibri" panose="020F0502020204030204" pitchFamily="34" charset="0"/>
            </a:rPr>
            <a:t>Consistent primary variables</a:t>
          </a:r>
        </a:p>
      </dgm:t>
    </dgm:pt>
    <dgm:pt modelId="{CDFAC7DD-F6CB-4DB7-9CDA-ED48EFE13216}" type="parTrans" cxnId="{5D0B0437-23CF-40BB-8881-C998ECCFD79A}">
      <dgm:prSet/>
      <dgm:spPr/>
      <dgm:t>
        <a:bodyPr/>
        <a:lstStyle/>
        <a:p>
          <a:endParaRPr lang="en-US">
            <a:latin typeface="Calibri" panose="020F0502020204030204" pitchFamily="34" charset="0"/>
            <a:cs typeface="Calibri" panose="020F0502020204030204" pitchFamily="34" charset="0"/>
          </a:endParaRPr>
        </a:p>
      </dgm:t>
    </dgm:pt>
    <dgm:pt modelId="{E3E593F8-1E39-4AFF-AC3C-54CCC67B9E6A}" type="sibTrans" cxnId="{5D0B0437-23CF-40BB-8881-C998ECCFD79A}">
      <dgm:prSet/>
      <dgm:spPr/>
      <dgm:t>
        <a:bodyPr/>
        <a:lstStyle/>
        <a:p>
          <a:endParaRPr lang="en-US">
            <a:latin typeface="Calibri" panose="020F0502020204030204" pitchFamily="34" charset="0"/>
            <a:cs typeface="Calibri" panose="020F0502020204030204" pitchFamily="34" charset="0"/>
          </a:endParaRPr>
        </a:p>
      </dgm:t>
    </dgm:pt>
    <dgm:pt modelId="{A6283F8F-873B-44C0-BA1E-05C25C682563}">
      <dgm:prSet phldrT="[Text]"/>
      <dgm:spPr/>
      <dgm:t>
        <a:bodyPr/>
        <a:lstStyle/>
        <a:p>
          <a:r>
            <a:rPr lang="en-US">
              <a:latin typeface="Calibri" panose="020F0502020204030204" pitchFamily="34" charset="0"/>
              <a:cs typeface="Calibri" panose="020F0502020204030204" pitchFamily="34" charset="0"/>
            </a:rPr>
            <a:t>Rename variables</a:t>
          </a:r>
        </a:p>
      </dgm:t>
    </dgm:pt>
    <dgm:pt modelId="{9F6C4020-7A45-4A5A-B617-C550290C3CFD}" type="parTrans" cxnId="{BE0C4A8B-6C52-4121-B352-DC9D77C2C805}">
      <dgm:prSet/>
      <dgm:spPr/>
      <dgm:t>
        <a:bodyPr/>
        <a:lstStyle/>
        <a:p>
          <a:endParaRPr lang="en-US">
            <a:latin typeface="Calibri" panose="020F0502020204030204" pitchFamily="34" charset="0"/>
            <a:cs typeface="Calibri" panose="020F0502020204030204" pitchFamily="34" charset="0"/>
          </a:endParaRPr>
        </a:p>
      </dgm:t>
    </dgm:pt>
    <dgm:pt modelId="{CBC9FB4C-C469-45F3-ABB0-99A16C266C35}" type="sibTrans" cxnId="{BE0C4A8B-6C52-4121-B352-DC9D77C2C805}">
      <dgm:prSet/>
      <dgm:spPr/>
      <dgm:t>
        <a:bodyPr/>
        <a:lstStyle/>
        <a:p>
          <a:endParaRPr lang="en-US">
            <a:latin typeface="Calibri" panose="020F0502020204030204" pitchFamily="34" charset="0"/>
            <a:cs typeface="Calibri" panose="020F0502020204030204" pitchFamily="34" charset="0"/>
          </a:endParaRPr>
        </a:p>
      </dgm:t>
    </dgm:pt>
    <dgm:pt modelId="{284FF346-EE2A-4878-87EA-D45F1FE1A7EB}">
      <dgm:prSet phldrT="[Text]"/>
      <dgm:spPr/>
      <dgm:t>
        <a:bodyPr/>
        <a:lstStyle/>
        <a:p>
          <a:r>
            <a:rPr lang="en-US">
              <a:latin typeface="Calibri" panose="020F0502020204030204" pitchFamily="34" charset="0"/>
              <a:cs typeface="Calibri" panose="020F0502020204030204" pitchFamily="34" charset="0"/>
            </a:rPr>
            <a:t>Recode categories</a:t>
          </a:r>
        </a:p>
      </dgm:t>
    </dgm:pt>
    <dgm:pt modelId="{772258F9-BA35-4F32-AA20-478B80407275}" type="parTrans" cxnId="{F99195D0-DABF-4CC6-9D57-D463E82F5766}">
      <dgm:prSet/>
      <dgm:spPr/>
      <dgm:t>
        <a:bodyPr/>
        <a:lstStyle/>
        <a:p>
          <a:endParaRPr lang="en-US">
            <a:latin typeface="Calibri" panose="020F0502020204030204" pitchFamily="34" charset="0"/>
            <a:cs typeface="Calibri" panose="020F0502020204030204" pitchFamily="34" charset="0"/>
          </a:endParaRPr>
        </a:p>
      </dgm:t>
    </dgm:pt>
    <dgm:pt modelId="{4E557D85-4B8E-462B-88B0-3267467F3991}" type="sibTrans" cxnId="{F99195D0-DABF-4CC6-9D57-D463E82F5766}">
      <dgm:prSet/>
      <dgm:spPr/>
      <dgm:t>
        <a:bodyPr/>
        <a:lstStyle/>
        <a:p>
          <a:endParaRPr lang="en-US">
            <a:latin typeface="Calibri" panose="020F0502020204030204" pitchFamily="34" charset="0"/>
            <a:cs typeface="Calibri" panose="020F0502020204030204" pitchFamily="34" charset="0"/>
          </a:endParaRPr>
        </a:p>
      </dgm:t>
    </dgm:pt>
    <dgm:pt modelId="{F0518308-94B9-4F3F-B74F-F49A3C720FC2}">
      <dgm:prSet phldrT="[Text]"/>
      <dgm:spPr/>
      <dgm:t>
        <a:bodyPr/>
        <a:lstStyle/>
        <a:p>
          <a:r>
            <a:rPr lang="en-US">
              <a:latin typeface="Calibri" panose="020F0502020204030204" pitchFamily="34" charset="0"/>
              <a:cs typeface="Calibri" panose="020F0502020204030204" pitchFamily="34" charset="0"/>
            </a:rPr>
            <a:t>Employment, Mental Health, Demographic variables </a:t>
          </a:r>
        </a:p>
      </dgm:t>
    </dgm:pt>
    <dgm:pt modelId="{B0610A77-42B5-4EBF-A8A5-4FBD048FF545}" type="parTrans" cxnId="{08A08EAD-6DCF-4F93-A3BF-BE170C1B2F80}">
      <dgm:prSet/>
      <dgm:spPr/>
      <dgm:t>
        <a:bodyPr/>
        <a:lstStyle/>
        <a:p>
          <a:endParaRPr lang="en-US">
            <a:latin typeface="Calibri" panose="020F0502020204030204" pitchFamily="34" charset="0"/>
            <a:cs typeface="Calibri" panose="020F0502020204030204" pitchFamily="34" charset="0"/>
          </a:endParaRPr>
        </a:p>
      </dgm:t>
    </dgm:pt>
    <dgm:pt modelId="{81631853-4066-42B0-845C-AF5CC3F0AB9F}" type="sibTrans" cxnId="{08A08EAD-6DCF-4F93-A3BF-BE170C1B2F80}">
      <dgm:prSet/>
      <dgm:spPr/>
      <dgm:t>
        <a:bodyPr/>
        <a:lstStyle/>
        <a:p>
          <a:endParaRPr lang="en-US">
            <a:latin typeface="Calibri" panose="020F0502020204030204" pitchFamily="34" charset="0"/>
            <a:cs typeface="Calibri" panose="020F0502020204030204" pitchFamily="34" charset="0"/>
          </a:endParaRPr>
        </a:p>
      </dgm:t>
    </dgm:pt>
    <dgm:pt modelId="{CA192A1D-F28E-4F73-B9F9-B635FBCAB97B}">
      <dgm:prSet phldrT="[Text]"/>
      <dgm:spPr/>
      <dgm:t>
        <a:bodyPr/>
        <a:lstStyle/>
        <a:p>
          <a:r>
            <a:rPr lang="en-US">
              <a:latin typeface="Calibri" panose="020F0502020204030204" pitchFamily="34" charset="0"/>
              <a:cs typeface="Calibri" panose="020F0502020204030204" pitchFamily="34" charset="0"/>
            </a:rPr>
            <a:t>Redundant variables</a:t>
          </a:r>
        </a:p>
      </dgm:t>
    </dgm:pt>
    <dgm:pt modelId="{82FC3104-0876-41FC-BC17-F266472D1DE7}" type="parTrans" cxnId="{749D26F9-F3B2-491B-8EBA-757220066498}">
      <dgm:prSet/>
      <dgm:spPr/>
      <dgm:t>
        <a:bodyPr/>
        <a:lstStyle/>
        <a:p>
          <a:endParaRPr lang="en-US">
            <a:latin typeface="Calibri" panose="020F0502020204030204" pitchFamily="34" charset="0"/>
            <a:cs typeface="Calibri" panose="020F0502020204030204" pitchFamily="34" charset="0"/>
          </a:endParaRPr>
        </a:p>
      </dgm:t>
    </dgm:pt>
    <dgm:pt modelId="{2DA2AAB0-AB99-4C26-8535-8490A715C580}" type="sibTrans" cxnId="{749D26F9-F3B2-491B-8EBA-757220066498}">
      <dgm:prSet/>
      <dgm:spPr/>
      <dgm:t>
        <a:bodyPr/>
        <a:lstStyle/>
        <a:p>
          <a:endParaRPr lang="en-US">
            <a:latin typeface="Calibri" panose="020F0502020204030204" pitchFamily="34" charset="0"/>
            <a:cs typeface="Calibri" panose="020F0502020204030204" pitchFamily="34" charset="0"/>
          </a:endParaRPr>
        </a:p>
      </dgm:t>
    </dgm:pt>
    <dgm:pt modelId="{DBBC498A-89D3-4287-A4E2-8C7B8786F09E}">
      <dgm:prSet phldrT="[Text]"/>
      <dgm:spPr/>
      <dgm:t>
        <a:bodyPr/>
        <a:lstStyle/>
        <a:p>
          <a:r>
            <a:rPr lang="en-US">
              <a:latin typeface="Calibri" panose="020F0502020204030204" pitchFamily="34" charset="0"/>
              <a:cs typeface="Calibri" panose="020F0502020204030204" pitchFamily="34" charset="0"/>
            </a:rPr>
            <a:t>Observations with missing values</a:t>
          </a:r>
        </a:p>
      </dgm:t>
    </dgm:pt>
    <dgm:pt modelId="{729C9759-6083-4889-8D1E-965586A96D44}" type="parTrans" cxnId="{A89A3D45-CC3B-4944-ACED-02E334E63F16}">
      <dgm:prSet/>
      <dgm:spPr/>
      <dgm:t>
        <a:bodyPr/>
        <a:lstStyle/>
        <a:p>
          <a:endParaRPr lang="en-US">
            <a:latin typeface="Calibri" panose="020F0502020204030204" pitchFamily="34" charset="0"/>
            <a:cs typeface="Calibri" panose="020F0502020204030204" pitchFamily="34" charset="0"/>
          </a:endParaRPr>
        </a:p>
      </dgm:t>
    </dgm:pt>
    <dgm:pt modelId="{245BB356-AC60-42BB-B964-537F53D790D7}" type="sibTrans" cxnId="{A89A3D45-CC3B-4944-ACED-02E334E63F16}">
      <dgm:prSet/>
      <dgm:spPr/>
      <dgm:t>
        <a:bodyPr/>
        <a:lstStyle/>
        <a:p>
          <a:endParaRPr lang="en-US">
            <a:latin typeface="Calibri" panose="020F0502020204030204" pitchFamily="34" charset="0"/>
            <a:cs typeface="Calibri" panose="020F0502020204030204" pitchFamily="34" charset="0"/>
          </a:endParaRPr>
        </a:p>
      </dgm:t>
    </dgm:pt>
    <dgm:pt modelId="{C3AB7F8B-38AB-474C-8F9E-3F9316C46AA8}">
      <dgm:prSet phldrT="[Text]" custT="1"/>
      <dgm:spPr/>
      <dgm:t>
        <a:bodyPr/>
        <a:lstStyle/>
        <a:p>
          <a:r>
            <a:rPr lang="en-US" sz="1300">
              <a:latin typeface="Calibri" panose="020F0502020204030204" pitchFamily="34" charset="0"/>
              <a:cs typeface="Calibri" panose="020F0502020204030204" pitchFamily="34" charset="0"/>
            </a:rPr>
            <a:t>28 variables</a:t>
          </a:r>
        </a:p>
      </dgm:t>
    </dgm:pt>
    <dgm:pt modelId="{64D9841A-7855-4DF1-8947-D4A33DC78229}" type="parTrans" cxnId="{F3C545C8-3D89-463F-A784-DE6F8589C017}">
      <dgm:prSet/>
      <dgm:spPr/>
      <dgm:t>
        <a:bodyPr/>
        <a:lstStyle/>
        <a:p>
          <a:endParaRPr lang="en-US">
            <a:latin typeface="Calibri" panose="020F0502020204030204" pitchFamily="34" charset="0"/>
            <a:cs typeface="Calibri" panose="020F0502020204030204" pitchFamily="34" charset="0"/>
          </a:endParaRPr>
        </a:p>
      </dgm:t>
    </dgm:pt>
    <dgm:pt modelId="{749CEFCD-52CD-4BD5-9681-FDB24E5BA367}" type="sibTrans" cxnId="{F3C545C8-3D89-463F-A784-DE6F8589C017}">
      <dgm:prSet/>
      <dgm:spPr/>
      <dgm:t>
        <a:bodyPr/>
        <a:lstStyle/>
        <a:p>
          <a:endParaRPr lang="en-US">
            <a:latin typeface="Calibri" panose="020F0502020204030204" pitchFamily="34" charset="0"/>
            <a:cs typeface="Calibri" panose="020F0502020204030204" pitchFamily="34" charset="0"/>
          </a:endParaRPr>
        </a:p>
      </dgm:t>
    </dgm:pt>
    <dgm:pt modelId="{3BDA8ED8-4AA7-487B-AB2E-14AC084C58B5}">
      <dgm:prSet phldrT="[Text]" custT="1"/>
      <dgm:spPr/>
      <dgm:t>
        <a:bodyPr/>
        <a:lstStyle/>
        <a:p>
          <a:r>
            <a:rPr lang="en-US" sz="1300">
              <a:latin typeface="Calibri" panose="020F0502020204030204" pitchFamily="34" charset="0"/>
              <a:cs typeface="Calibri" panose="020F0502020204030204" pitchFamily="34" charset="0"/>
            </a:rPr>
            <a:t>10,000 observations</a:t>
          </a:r>
        </a:p>
      </dgm:t>
    </dgm:pt>
    <dgm:pt modelId="{1DD80D04-CAE4-4797-92BE-58F7653CC173}" type="parTrans" cxnId="{9776C371-555C-4B2C-9FFC-5826D90D6F3D}">
      <dgm:prSet/>
      <dgm:spPr/>
      <dgm:t>
        <a:bodyPr/>
        <a:lstStyle/>
        <a:p>
          <a:endParaRPr lang="en-US">
            <a:latin typeface="Calibri" panose="020F0502020204030204" pitchFamily="34" charset="0"/>
            <a:cs typeface="Calibri" panose="020F0502020204030204" pitchFamily="34" charset="0"/>
          </a:endParaRPr>
        </a:p>
      </dgm:t>
    </dgm:pt>
    <dgm:pt modelId="{A1ED4554-1DC3-430B-80C3-850C76F6B265}" type="sibTrans" cxnId="{9776C371-555C-4B2C-9FFC-5826D90D6F3D}">
      <dgm:prSet/>
      <dgm:spPr/>
      <dgm:t>
        <a:bodyPr/>
        <a:lstStyle/>
        <a:p>
          <a:endParaRPr lang="en-US">
            <a:latin typeface="Calibri" panose="020F0502020204030204" pitchFamily="34" charset="0"/>
            <a:cs typeface="Calibri" panose="020F0502020204030204" pitchFamily="34" charset="0"/>
          </a:endParaRPr>
        </a:p>
      </dgm:t>
    </dgm:pt>
    <dgm:pt modelId="{C7542C56-2A3D-4EF0-BEE6-9E776A512B6D}" type="pres">
      <dgm:prSet presAssocID="{45173946-E5DB-48B0-A224-FC93C05B0F7C}" presName="rootnode" presStyleCnt="0">
        <dgm:presLayoutVars>
          <dgm:chMax/>
          <dgm:chPref/>
          <dgm:dir/>
          <dgm:animLvl val="lvl"/>
        </dgm:presLayoutVars>
      </dgm:prSet>
      <dgm:spPr/>
    </dgm:pt>
    <dgm:pt modelId="{F3308398-996A-4BF1-91FE-41B5780077E7}" type="pres">
      <dgm:prSet presAssocID="{D19F3F51-3072-4390-8838-4158D1C7CDE2}" presName="composite" presStyleCnt="0"/>
      <dgm:spPr/>
    </dgm:pt>
    <dgm:pt modelId="{7C025B08-823F-4A7B-B247-C5E1FDA14460}" type="pres">
      <dgm:prSet presAssocID="{D19F3F51-3072-4390-8838-4158D1C7CDE2}" presName="bentUpArrow1" presStyleLbl="alignImgPlace1" presStyleIdx="0" presStyleCnt="3" custScaleX="93783"/>
      <dgm:spPr/>
    </dgm:pt>
    <dgm:pt modelId="{25B93DB0-5E3F-409A-B615-4165D4C642F2}" type="pres">
      <dgm:prSet presAssocID="{D19F3F51-3072-4390-8838-4158D1C7CDE2}" presName="ParentText" presStyleLbl="node1" presStyleIdx="0" presStyleCnt="4" custScaleX="90222" custScaleY="92157">
        <dgm:presLayoutVars>
          <dgm:chMax val="1"/>
          <dgm:chPref val="1"/>
          <dgm:bulletEnabled val="1"/>
        </dgm:presLayoutVars>
      </dgm:prSet>
      <dgm:spPr/>
    </dgm:pt>
    <dgm:pt modelId="{710A9B4C-F397-4B87-AAB9-DA3480F177E2}" type="pres">
      <dgm:prSet presAssocID="{D19F3F51-3072-4390-8838-4158D1C7CDE2}" presName="ChildText" presStyleLbl="revTx" presStyleIdx="0" presStyleCnt="4" custScaleX="206023" custLinFactNeighborX="50811" custLinFactNeighborY="-990">
        <dgm:presLayoutVars>
          <dgm:chMax val="0"/>
          <dgm:chPref val="0"/>
          <dgm:bulletEnabled val="1"/>
        </dgm:presLayoutVars>
      </dgm:prSet>
      <dgm:spPr/>
    </dgm:pt>
    <dgm:pt modelId="{9C2FD9E2-2036-43A0-8EF0-7602DC222CDD}" type="pres">
      <dgm:prSet presAssocID="{7710D3ED-6EF7-4252-B30B-0F0EB787554E}" presName="sibTrans" presStyleCnt="0"/>
      <dgm:spPr/>
    </dgm:pt>
    <dgm:pt modelId="{A47E3ECC-D68F-4294-A6BC-FC78FDAB2A21}" type="pres">
      <dgm:prSet presAssocID="{FBC4E882-EF8F-4AA9-8714-EFA038F48F6E}" presName="composite" presStyleCnt="0"/>
      <dgm:spPr/>
    </dgm:pt>
    <dgm:pt modelId="{24103D2B-EA34-4019-BDBB-69E8948E415D}" type="pres">
      <dgm:prSet presAssocID="{FBC4E882-EF8F-4AA9-8714-EFA038F48F6E}" presName="bentUpArrow1" presStyleLbl="alignImgPlace1" presStyleIdx="1" presStyleCnt="3" custScaleX="93783"/>
      <dgm:spPr/>
    </dgm:pt>
    <dgm:pt modelId="{46D785B9-428B-4269-9398-D46F83629AC6}" type="pres">
      <dgm:prSet presAssocID="{FBC4E882-EF8F-4AA9-8714-EFA038F48F6E}" presName="ParentText" presStyleLbl="node1" presStyleIdx="1" presStyleCnt="4" custScaleX="90222" custScaleY="92157">
        <dgm:presLayoutVars>
          <dgm:chMax val="1"/>
          <dgm:chPref val="1"/>
          <dgm:bulletEnabled val="1"/>
        </dgm:presLayoutVars>
      </dgm:prSet>
      <dgm:spPr/>
    </dgm:pt>
    <dgm:pt modelId="{F3BBD676-284A-46A3-A4B5-7749D2E26FB7}" type="pres">
      <dgm:prSet presAssocID="{FBC4E882-EF8F-4AA9-8714-EFA038F48F6E}" presName="ChildText" presStyleLbl="revTx" presStyleIdx="1" presStyleCnt="4" custScaleX="148419" custLinFactNeighborX="23096" custLinFactNeighborY="-1979">
        <dgm:presLayoutVars>
          <dgm:chMax val="0"/>
          <dgm:chPref val="0"/>
          <dgm:bulletEnabled val="1"/>
        </dgm:presLayoutVars>
      </dgm:prSet>
      <dgm:spPr/>
    </dgm:pt>
    <dgm:pt modelId="{E75995AF-293D-4061-A1E5-705152BFF110}" type="pres">
      <dgm:prSet presAssocID="{E8E119AE-75DF-456E-81CB-A7D198F08DE0}" presName="sibTrans" presStyleCnt="0"/>
      <dgm:spPr/>
    </dgm:pt>
    <dgm:pt modelId="{E40F53E9-98EF-423D-950D-E33BD9EECA98}" type="pres">
      <dgm:prSet presAssocID="{61DF89B0-5D1F-4EFF-813E-606D028AEB25}" presName="composite" presStyleCnt="0"/>
      <dgm:spPr/>
    </dgm:pt>
    <dgm:pt modelId="{8550486C-4DEC-4848-AB11-5A4A4A147323}" type="pres">
      <dgm:prSet presAssocID="{61DF89B0-5D1F-4EFF-813E-606D028AEB25}" presName="bentUpArrow1" presStyleLbl="alignImgPlace1" presStyleIdx="2" presStyleCnt="3" custScaleX="93783"/>
      <dgm:spPr/>
    </dgm:pt>
    <dgm:pt modelId="{72F72B0D-8CD4-4D24-9B6E-6D0BE54D83C9}" type="pres">
      <dgm:prSet presAssocID="{61DF89B0-5D1F-4EFF-813E-606D028AEB25}" presName="ParentText" presStyleLbl="node1" presStyleIdx="2" presStyleCnt="4" custScaleX="90222" custScaleY="92157">
        <dgm:presLayoutVars>
          <dgm:chMax val="1"/>
          <dgm:chPref val="1"/>
          <dgm:bulletEnabled val="1"/>
        </dgm:presLayoutVars>
      </dgm:prSet>
      <dgm:spPr/>
    </dgm:pt>
    <dgm:pt modelId="{FE016DCF-A5EC-40D6-8AE5-95FB8714D002}" type="pres">
      <dgm:prSet presAssocID="{61DF89B0-5D1F-4EFF-813E-606D028AEB25}" presName="ChildText" presStyleLbl="revTx" presStyleIdx="2" presStyleCnt="4" custScaleX="171071" custLinFactNeighborX="32372" custLinFactNeighborY="0">
        <dgm:presLayoutVars>
          <dgm:chMax val="0"/>
          <dgm:chPref val="0"/>
          <dgm:bulletEnabled val="1"/>
        </dgm:presLayoutVars>
      </dgm:prSet>
      <dgm:spPr/>
    </dgm:pt>
    <dgm:pt modelId="{A5D643AE-7CED-4D00-BBFE-7C62639D4D98}" type="pres">
      <dgm:prSet presAssocID="{EDBC00E5-F27F-48F0-94AF-CED7B23331AD}" presName="sibTrans" presStyleCnt="0"/>
      <dgm:spPr/>
    </dgm:pt>
    <dgm:pt modelId="{D9A10DEC-1590-470F-81BE-892C5ED8B437}" type="pres">
      <dgm:prSet presAssocID="{CF80ED11-0D4E-43A7-BE48-4EF5F0953906}" presName="composite" presStyleCnt="0"/>
      <dgm:spPr/>
    </dgm:pt>
    <dgm:pt modelId="{37BF2DEC-87CA-4933-A0E2-40B016B834AB}" type="pres">
      <dgm:prSet presAssocID="{CF80ED11-0D4E-43A7-BE48-4EF5F0953906}" presName="ParentText" presStyleLbl="node1" presStyleIdx="3" presStyleCnt="4" custScaleX="90222" custScaleY="92157" custLinFactNeighborX="-7397">
        <dgm:presLayoutVars>
          <dgm:chMax val="1"/>
          <dgm:chPref val="1"/>
          <dgm:bulletEnabled val="1"/>
        </dgm:presLayoutVars>
      </dgm:prSet>
      <dgm:spPr/>
    </dgm:pt>
    <dgm:pt modelId="{F3B68704-EB6C-493F-9F45-E9BBBE6BB1A2}" type="pres">
      <dgm:prSet presAssocID="{CF80ED11-0D4E-43A7-BE48-4EF5F0953906}" presName="FinalChildText" presStyleLbl="revTx" presStyleIdx="3" presStyleCnt="4" custScaleX="132175" custLinFactNeighborX="15106" custLinFactNeighborY="2910">
        <dgm:presLayoutVars>
          <dgm:chMax val="0"/>
          <dgm:chPref val="0"/>
          <dgm:bulletEnabled val="1"/>
        </dgm:presLayoutVars>
      </dgm:prSet>
      <dgm:spPr/>
    </dgm:pt>
  </dgm:ptLst>
  <dgm:cxnLst>
    <dgm:cxn modelId="{86FFE10B-62CD-48A8-9CD4-B32B81AA1B6F}" type="presOf" srcId="{A6283F8F-873B-44C0-BA1E-05C25C682563}" destId="{F3BBD676-284A-46A3-A4B5-7749D2E26FB7}" srcOrd="0" destOrd="0" presId="urn:microsoft.com/office/officeart/2005/8/layout/StepDownProcess"/>
    <dgm:cxn modelId="{66F88D0C-B6FA-4F7B-8506-9DF52EEA6B16}" type="presOf" srcId="{DBBC498A-89D3-4287-A4E2-8C7B8786F09E}" destId="{FE016DCF-A5EC-40D6-8AE5-95FB8714D002}" srcOrd="0" destOrd="1" presId="urn:microsoft.com/office/officeart/2005/8/layout/StepDownProcess"/>
    <dgm:cxn modelId="{1B987014-2880-45EC-813D-998DE891B89D}" type="presOf" srcId="{284FF346-EE2A-4878-87EA-D45F1FE1A7EB}" destId="{F3BBD676-284A-46A3-A4B5-7749D2E26FB7}" srcOrd="0" destOrd="1" presId="urn:microsoft.com/office/officeart/2005/8/layout/StepDownProcess"/>
    <dgm:cxn modelId="{C588A317-06BC-4C48-80D8-5D9B7A106539}" type="presOf" srcId="{CF80ED11-0D4E-43A7-BE48-4EF5F0953906}" destId="{37BF2DEC-87CA-4933-A0E2-40B016B834AB}" srcOrd="0" destOrd="0" presId="urn:microsoft.com/office/officeart/2005/8/layout/StepDownProcess"/>
    <dgm:cxn modelId="{65B53E18-2844-4C48-8E69-E74D6E4D1CC6}" type="presOf" srcId="{FBC4E882-EF8F-4AA9-8714-EFA038F48F6E}" destId="{46D785B9-428B-4269-9398-D46F83629AC6}" srcOrd="0" destOrd="0" presId="urn:microsoft.com/office/officeart/2005/8/layout/StepDownProcess"/>
    <dgm:cxn modelId="{C186251F-A4AA-4C96-AE50-F82E9CE1041B}" type="presOf" srcId="{CA192A1D-F28E-4F73-B9F9-B635FBCAB97B}" destId="{FE016DCF-A5EC-40D6-8AE5-95FB8714D002}" srcOrd="0" destOrd="0" presId="urn:microsoft.com/office/officeart/2005/8/layout/StepDownProcess"/>
    <dgm:cxn modelId="{5D0B0437-23CF-40BB-8881-C998ECCFD79A}" srcId="{D19F3F51-3072-4390-8838-4158D1C7CDE2}" destId="{8F143D00-3101-4D42-960A-DCF950F73F50}" srcOrd="0" destOrd="0" parTransId="{CDFAC7DD-F6CB-4DB7-9CDA-ED48EFE13216}" sibTransId="{E3E593F8-1E39-4AFF-AC3C-54CCC67B9E6A}"/>
    <dgm:cxn modelId="{A27E7D3B-D2A6-4BD7-81E3-F301EE91585E}" type="presOf" srcId="{F0518308-94B9-4F3F-B74F-F49A3C720FC2}" destId="{710A9B4C-F397-4B87-AAB9-DA3480F177E2}" srcOrd="0" destOrd="1" presId="urn:microsoft.com/office/officeart/2005/8/layout/StepDownProcess"/>
    <dgm:cxn modelId="{D82C2960-B75C-4731-9358-72D292375130}" type="presOf" srcId="{45173946-E5DB-48B0-A224-FC93C05B0F7C}" destId="{C7542C56-2A3D-4EF0-BEE6-9E776A512B6D}" srcOrd="0" destOrd="0" presId="urn:microsoft.com/office/officeart/2005/8/layout/StepDownProcess"/>
    <dgm:cxn modelId="{A89A3D45-CC3B-4944-ACED-02E334E63F16}" srcId="{61DF89B0-5D1F-4EFF-813E-606D028AEB25}" destId="{DBBC498A-89D3-4287-A4E2-8C7B8786F09E}" srcOrd="1" destOrd="0" parTransId="{729C9759-6083-4889-8D1E-965586A96D44}" sibTransId="{245BB356-AC60-42BB-B964-537F53D790D7}"/>
    <dgm:cxn modelId="{472CEA6A-6E4F-4B7C-A7A6-6E4AC5D3865C}" srcId="{45173946-E5DB-48B0-A224-FC93C05B0F7C}" destId="{61DF89B0-5D1F-4EFF-813E-606D028AEB25}" srcOrd="2" destOrd="0" parTransId="{39FBB22D-BA45-4D3C-9516-173ECF2C0702}" sibTransId="{EDBC00E5-F27F-48F0-94AF-CED7B23331AD}"/>
    <dgm:cxn modelId="{15A44A6B-E5AE-46C8-A86A-97E0CB455541}" type="presOf" srcId="{D19F3F51-3072-4390-8838-4158D1C7CDE2}" destId="{25B93DB0-5E3F-409A-B615-4165D4C642F2}" srcOrd="0" destOrd="0" presId="urn:microsoft.com/office/officeart/2005/8/layout/StepDownProcess"/>
    <dgm:cxn modelId="{9776C371-555C-4B2C-9FFC-5826D90D6F3D}" srcId="{CF80ED11-0D4E-43A7-BE48-4EF5F0953906}" destId="{3BDA8ED8-4AA7-487B-AB2E-14AC084C58B5}" srcOrd="1" destOrd="0" parTransId="{1DD80D04-CAE4-4797-92BE-58F7653CC173}" sibTransId="{A1ED4554-1DC3-430B-80C3-850C76F6B265}"/>
    <dgm:cxn modelId="{51B91F77-AA95-4D58-A83D-32B032D89687}" type="presOf" srcId="{61DF89B0-5D1F-4EFF-813E-606D028AEB25}" destId="{72F72B0D-8CD4-4D24-9B6E-6D0BE54D83C9}" srcOrd="0" destOrd="0" presId="urn:microsoft.com/office/officeart/2005/8/layout/StepDownProcess"/>
    <dgm:cxn modelId="{BE0C4A8B-6C52-4121-B352-DC9D77C2C805}" srcId="{FBC4E882-EF8F-4AA9-8714-EFA038F48F6E}" destId="{A6283F8F-873B-44C0-BA1E-05C25C682563}" srcOrd="0" destOrd="0" parTransId="{9F6C4020-7A45-4A5A-B617-C550290C3CFD}" sibTransId="{CBC9FB4C-C469-45F3-ABB0-99A16C266C35}"/>
    <dgm:cxn modelId="{72FDF88D-20E8-482A-9D89-2457C259D247}" type="presOf" srcId="{C3AB7F8B-38AB-474C-8F9E-3F9316C46AA8}" destId="{F3B68704-EB6C-493F-9F45-E9BBBE6BB1A2}" srcOrd="0" destOrd="0" presId="urn:microsoft.com/office/officeart/2005/8/layout/StepDownProcess"/>
    <dgm:cxn modelId="{C903B48E-FB68-4FC7-AF81-6B51BE1CA6EA}" type="presOf" srcId="{3BDA8ED8-4AA7-487B-AB2E-14AC084C58B5}" destId="{F3B68704-EB6C-493F-9F45-E9BBBE6BB1A2}" srcOrd="0" destOrd="1" presId="urn:microsoft.com/office/officeart/2005/8/layout/StepDownProcess"/>
    <dgm:cxn modelId="{08A08EAD-6DCF-4F93-A3BF-BE170C1B2F80}" srcId="{D19F3F51-3072-4390-8838-4158D1C7CDE2}" destId="{F0518308-94B9-4F3F-B74F-F49A3C720FC2}" srcOrd="1" destOrd="0" parTransId="{B0610A77-42B5-4EBF-A8A5-4FBD048FF545}" sibTransId="{81631853-4066-42B0-845C-AF5CC3F0AB9F}"/>
    <dgm:cxn modelId="{64C969B0-D667-421D-AF1A-741584C3821B}" srcId="{45173946-E5DB-48B0-A224-FC93C05B0F7C}" destId="{D19F3F51-3072-4390-8838-4158D1C7CDE2}" srcOrd="0" destOrd="0" parTransId="{A75D3B00-5137-42CD-A781-DA9D4F2E87FC}" sibTransId="{7710D3ED-6EF7-4252-B30B-0F0EB787554E}"/>
    <dgm:cxn modelId="{528711B5-5BEE-4626-8514-FAF26C5516CD}" type="presOf" srcId="{8F143D00-3101-4D42-960A-DCF950F73F50}" destId="{710A9B4C-F397-4B87-AAB9-DA3480F177E2}" srcOrd="0" destOrd="0" presId="urn:microsoft.com/office/officeart/2005/8/layout/StepDownProcess"/>
    <dgm:cxn modelId="{F3C545C8-3D89-463F-A784-DE6F8589C017}" srcId="{CF80ED11-0D4E-43A7-BE48-4EF5F0953906}" destId="{C3AB7F8B-38AB-474C-8F9E-3F9316C46AA8}" srcOrd="0" destOrd="0" parTransId="{64D9841A-7855-4DF1-8947-D4A33DC78229}" sibTransId="{749CEFCD-52CD-4BD5-9681-FDB24E5BA367}"/>
    <dgm:cxn modelId="{F99195D0-DABF-4CC6-9D57-D463E82F5766}" srcId="{FBC4E882-EF8F-4AA9-8714-EFA038F48F6E}" destId="{284FF346-EE2A-4878-87EA-D45F1FE1A7EB}" srcOrd="1" destOrd="0" parTransId="{772258F9-BA35-4F32-AA20-478B80407275}" sibTransId="{4E557D85-4B8E-462B-88B0-3267467F3991}"/>
    <dgm:cxn modelId="{574232F0-BA8F-4F8E-8A83-FB58918D9153}" srcId="{45173946-E5DB-48B0-A224-FC93C05B0F7C}" destId="{FBC4E882-EF8F-4AA9-8714-EFA038F48F6E}" srcOrd="1" destOrd="0" parTransId="{B81A6645-E4E0-4CD2-98F8-05570F6C6D14}" sibTransId="{E8E119AE-75DF-456E-81CB-A7D198F08DE0}"/>
    <dgm:cxn modelId="{EA77C1F5-768B-48B5-A0CD-008EDFCEB028}" srcId="{45173946-E5DB-48B0-A224-FC93C05B0F7C}" destId="{CF80ED11-0D4E-43A7-BE48-4EF5F0953906}" srcOrd="3" destOrd="0" parTransId="{67656E94-5C6A-4709-8991-4FD8D4F3FBB4}" sibTransId="{7118040C-7F67-4DAF-AE39-30D43FCA3418}"/>
    <dgm:cxn modelId="{749D26F9-F3B2-491B-8EBA-757220066498}" srcId="{61DF89B0-5D1F-4EFF-813E-606D028AEB25}" destId="{CA192A1D-F28E-4F73-B9F9-B635FBCAB97B}" srcOrd="0" destOrd="0" parTransId="{82FC3104-0876-41FC-BC17-F266472D1DE7}" sibTransId="{2DA2AAB0-AB99-4C26-8535-8490A715C580}"/>
    <dgm:cxn modelId="{6FB80FE6-A194-446F-90CD-4D8E9215DB6C}" type="presParOf" srcId="{C7542C56-2A3D-4EF0-BEE6-9E776A512B6D}" destId="{F3308398-996A-4BF1-91FE-41B5780077E7}" srcOrd="0" destOrd="0" presId="urn:microsoft.com/office/officeart/2005/8/layout/StepDownProcess"/>
    <dgm:cxn modelId="{1E688E07-6FD2-4DCC-ACD0-2DE1A0098FA4}" type="presParOf" srcId="{F3308398-996A-4BF1-91FE-41B5780077E7}" destId="{7C025B08-823F-4A7B-B247-C5E1FDA14460}" srcOrd="0" destOrd="0" presId="urn:microsoft.com/office/officeart/2005/8/layout/StepDownProcess"/>
    <dgm:cxn modelId="{CD908588-CD1D-4867-8A3B-E2862A6A5714}" type="presParOf" srcId="{F3308398-996A-4BF1-91FE-41B5780077E7}" destId="{25B93DB0-5E3F-409A-B615-4165D4C642F2}" srcOrd="1" destOrd="0" presId="urn:microsoft.com/office/officeart/2005/8/layout/StepDownProcess"/>
    <dgm:cxn modelId="{CDA095AE-FC29-44E2-B724-90AB69FF4FEC}" type="presParOf" srcId="{F3308398-996A-4BF1-91FE-41B5780077E7}" destId="{710A9B4C-F397-4B87-AAB9-DA3480F177E2}" srcOrd="2" destOrd="0" presId="urn:microsoft.com/office/officeart/2005/8/layout/StepDownProcess"/>
    <dgm:cxn modelId="{8F39CC50-FF64-4A83-B3A6-E7AEC60F7EF8}" type="presParOf" srcId="{C7542C56-2A3D-4EF0-BEE6-9E776A512B6D}" destId="{9C2FD9E2-2036-43A0-8EF0-7602DC222CDD}" srcOrd="1" destOrd="0" presId="urn:microsoft.com/office/officeart/2005/8/layout/StepDownProcess"/>
    <dgm:cxn modelId="{254962FB-F0EA-4944-A117-CF8AC8D90987}" type="presParOf" srcId="{C7542C56-2A3D-4EF0-BEE6-9E776A512B6D}" destId="{A47E3ECC-D68F-4294-A6BC-FC78FDAB2A21}" srcOrd="2" destOrd="0" presId="urn:microsoft.com/office/officeart/2005/8/layout/StepDownProcess"/>
    <dgm:cxn modelId="{9F4101D3-4FDF-40DF-B939-C8AEC4A70C13}" type="presParOf" srcId="{A47E3ECC-D68F-4294-A6BC-FC78FDAB2A21}" destId="{24103D2B-EA34-4019-BDBB-69E8948E415D}" srcOrd="0" destOrd="0" presId="urn:microsoft.com/office/officeart/2005/8/layout/StepDownProcess"/>
    <dgm:cxn modelId="{37BCA4D3-AD42-4219-8824-FEC07CF40E8D}" type="presParOf" srcId="{A47E3ECC-D68F-4294-A6BC-FC78FDAB2A21}" destId="{46D785B9-428B-4269-9398-D46F83629AC6}" srcOrd="1" destOrd="0" presId="urn:microsoft.com/office/officeart/2005/8/layout/StepDownProcess"/>
    <dgm:cxn modelId="{72819042-2B7F-495E-BB45-17670D10622F}" type="presParOf" srcId="{A47E3ECC-D68F-4294-A6BC-FC78FDAB2A21}" destId="{F3BBD676-284A-46A3-A4B5-7749D2E26FB7}" srcOrd="2" destOrd="0" presId="urn:microsoft.com/office/officeart/2005/8/layout/StepDownProcess"/>
    <dgm:cxn modelId="{3A66E490-C68F-4D34-A6A7-D7F3267261FE}" type="presParOf" srcId="{C7542C56-2A3D-4EF0-BEE6-9E776A512B6D}" destId="{E75995AF-293D-4061-A1E5-705152BFF110}" srcOrd="3" destOrd="0" presId="urn:microsoft.com/office/officeart/2005/8/layout/StepDownProcess"/>
    <dgm:cxn modelId="{C78BB499-EE37-4A4E-8893-9D4B33333F86}" type="presParOf" srcId="{C7542C56-2A3D-4EF0-BEE6-9E776A512B6D}" destId="{E40F53E9-98EF-423D-950D-E33BD9EECA98}" srcOrd="4" destOrd="0" presId="urn:microsoft.com/office/officeart/2005/8/layout/StepDownProcess"/>
    <dgm:cxn modelId="{DDE5AA52-43B3-4422-AC41-E26714BA9F76}" type="presParOf" srcId="{E40F53E9-98EF-423D-950D-E33BD9EECA98}" destId="{8550486C-4DEC-4848-AB11-5A4A4A147323}" srcOrd="0" destOrd="0" presId="urn:microsoft.com/office/officeart/2005/8/layout/StepDownProcess"/>
    <dgm:cxn modelId="{A220FFBE-6118-4695-973C-E68390B23FBF}" type="presParOf" srcId="{E40F53E9-98EF-423D-950D-E33BD9EECA98}" destId="{72F72B0D-8CD4-4D24-9B6E-6D0BE54D83C9}" srcOrd="1" destOrd="0" presId="urn:microsoft.com/office/officeart/2005/8/layout/StepDownProcess"/>
    <dgm:cxn modelId="{1D47A95C-12E8-46B0-AA09-B6B42B6FCECF}" type="presParOf" srcId="{E40F53E9-98EF-423D-950D-E33BD9EECA98}" destId="{FE016DCF-A5EC-40D6-8AE5-95FB8714D002}" srcOrd="2" destOrd="0" presId="urn:microsoft.com/office/officeart/2005/8/layout/StepDownProcess"/>
    <dgm:cxn modelId="{243564D7-903E-4578-B0F4-271BAD77E1BF}" type="presParOf" srcId="{C7542C56-2A3D-4EF0-BEE6-9E776A512B6D}" destId="{A5D643AE-7CED-4D00-BBFE-7C62639D4D98}" srcOrd="5" destOrd="0" presId="urn:microsoft.com/office/officeart/2005/8/layout/StepDownProcess"/>
    <dgm:cxn modelId="{AC8E2C8B-41EC-4DB7-9313-871E278C763A}" type="presParOf" srcId="{C7542C56-2A3D-4EF0-BEE6-9E776A512B6D}" destId="{D9A10DEC-1590-470F-81BE-892C5ED8B437}" srcOrd="6" destOrd="0" presId="urn:microsoft.com/office/officeart/2005/8/layout/StepDownProcess"/>
    <dgm:cxn modelId="{9C004043-1252-4078-8D5D-79668F8DB8C8}" type="presParOf" srcId="{D9A10DEC-1590-470F-81BE-892C5ED8B437}" destId="{37BF2DEC-87CA-4933-A0E2-40B016B834AB}" srcOrd="0" destOrd="0" presId="urn:microsoft.com/office/officeart/2005/8/layout/StepDownProcess"/>
    <dgm:cxn modelId="{7B5909AE-80C3-48F3-B670-4812D3DABA86}" type="presParOf" srcId="{D9A10DEC-1590-470F-81BE-892C5ED8B437}" destId="{F3B68704-EB6C-493F-9F45-E9BBBE6BB1A2}"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4690DB-5F54-6C4D-9537-3F6560BCD5CD}" type="doc">
      <dgm:prSet loTypeId="urn:microsoft.com/office/officeart/2009/3/layout/RandomtoResultProcess" loCatId="" qsTypeId="urn:microsoft.com/office/officeart/2005/8/quickstyle/simple1" qsCatId="simple" csTypeId="urn:microsoft.com/office/officeart/2005/8/colors/accent1_2" csCatId="accent1" phldr="1"/>
      <dgm:spPr/>
      <dgm:t>
        <a:bodyPr/>
        <a:lstStyle/>
        <a:p>
          <a:endParaRPr lang="en-US"/>
        </a:p>
      </dgm:t>
    </dgm:pt>
    <dgm:pt modelId="{CF319282-D586-3647-BF55-18D163EBD48F}">
      <dgm:prSet phldrT="[Text]"/>
      <dgm:spPr/>
      <dgm:t>
        <a:bodyPr/>
        <a:lstStyle/>
        <a:p>
          <a:r>
            <a:rPr lang="en-US">
              <a:latin typeface="Calibri" panose="020F0502020204030204" pitchFamily="34" charset="0"/>
              <a:cs typeface="Calibri" panose="020F0502020204030204" pitchFamily="34" charset="0"/>
            </a:rPr>
            <a:t>10,000 observations</a:t>
          </a:r>
        </a:p>
        <a:p>
          <a:r>
            <a:rPr lang="en-US">
              <a:latin typeface="Calibri" panose="020F0502020204030204" pitchFamily="34" charset="0"/>
              <a:cs typeface="Calibri" panose="020F0502020204030204" pitchFamily="34" charset="0"/>
            </a:rPr>
            <a:t>28 variables</a:t>
          </a:r>
        </a:p>
      </dgm:t>
    </dgm:pt>
    <dgm:pt modelId="{139BEF02-D091-8B49-AC84-DF59DA8A1634}" type="parTrans" cxnId="{BB68F00E-694E-F942-A8CE-0D826F38B7E2}">
      <dgm:prSet/>
      <dgm:spPr/>
      <dgm:t>
        <a:bodyPr/>
        <a:lstStyle/>
        <a:p>
          <a:endParaRPr lang="en-US"/>
        </a:p>
      </dgm:t>
    </dgm:pt>
    <dgm:pt modelId="{9BA023D6-0BA3-1E4D-8E42-E69591B23CA9}" type="sibTrans" cxnId="{BB68F00E-694E-F942-A8CE-0D826F38B7E2}">
      <dgm:prSet/>
      <dgm:spPr/>
      <dgm:t>
        <a:bodyPr/>
        <a:lstStyle/>
        <a:p>
          <a:endParaRPr lang="en-US"/>
        </a:p>
      </dgm:t>
    </dgm:pt>
    <dgm:pt modelId="{7514F3F0-4EF0-7743-BE21-4A3A68EA2F81}">
      <dgm:prSet phldrT="[Text]"/>
      <dgm:spPr/>
      <dgm:t>
        <a:bodyPr/>
        <a:lstStyle/>
        <a:p>
          <a:r>
            <a:rPr lang="en-US">
              <a:latin typeface="Calibri" panose="020F0502020204030204" pitchFamily="34" charset="0"/>
              <a:cs typeface="Calibri" panose="020F0502020204030204" pitchFamily="34" charset="0"/>
            </a:rPr>
            <a:t>Combined dataset </a:t>
          </a:r>
        </a:p>
        <a:p>
          <a:r>
            <a:rPr lang="en-US">
              <a:latin typeface="Calibri" panose="020F0502020204030204" pitchFamily="34" charset="0"/>
              <a:cs typeface="Calibri" panose="020F0502020204030204" pitchFamily="34" charset="0"/>
            </a:rPr>
            <a:t>(Phase 3 &amp; 3.1)</a:t>
          </a:r>
        </a:p>
        <a:p>
          <a:r>
            <a:rPr lang="en-US">
              <a:latin typeface="Calibri" panose="020F0502020204030204" pitchFamily="34" charset="0"/>
              <a:cs typeface="Calibri" panose="020F0502020204030204" pitchFamily="34" charset="0"/>
            </a:rPr>
            <a:t>Random sampled</a:t>
          </a:r>
        </a:p>
      </dgm:t>
    </dgm:pt>
    <dgm:pt modelId="{F79AB72C-0EF1-EE47-83AD-20630A59612E}" type="parTrans" cxnId="{3B6A187B-3406-6E42-BB82-6A83FD0DB538}">
      <dgm:prSet/>
      <dgm:spPr/>
      <dgm:t>
        <a:bodyPr/>
        <a:lstStyle/>
        <a:p>
          <a:endParaRPr lang="en-US"/>
        </a:p>
      </dgm:t>
    </dgm:pt>
    <dgm:pt modelId="{8DC07E59-6D81-3D49-AC86-137504061922}" type="sibTrans" cxnId="{3B6A187B-3406-6E42-BB82-6A83FD0DB538}">
      <dgm:prSet/>
      <dgm:spPr/>
      <dgm:t>
        <a:bodyPr/>
        <a:lstStyle/>
        <a:p>
          <a:endParaRPr lang="en-US"/>
        </a:p>
      </dgm:t>
    </dgm:pt>
    <dgm:pt modelId="{4F1C9680-EF33-1D44-991B-8556CA84A7DC}">
      <dgm:prSet phldrT="[Text]" custT="1"/>
      <dgm:spPr/>
      <dgm:t>
        <a:bodyPr/>
        <a:lstStyle/>
        <a:p>
          <a:r>
            <a:rPr lang="en-US" sz="1500">
              <a:latin typeface="Calibri" panose="020F0502020204030204" pitchFamily="34" charset="0"/>
              <a:cs typeface="Calibri" panose="020F0502020204030204" pitchFamily="34" charset="0"/>
            </a:rPr>
            <a:t>Hierarchical Clustering</a:t>
          </a:r>
        </a:p>
      </dgm:t>
    </dgm:pt>
    <dgm:pt modelId="{E26F7064-BF29-D943-BD4F-D69984049C68}" type="parTrans" cxnId="{B8631B97-5F65-0A4A-91D3-81E1A5BDF3CE}">
      <dgm:prSet/>
      <dgm:spPr/>
      <dgm:t>
        <a:bodyPr/>
        <a:lstStyle/>
        <a:p>
          <a:endParaRPr lang="en-US"/>
        </a:p>
      </dgm:t>
    </dgm:pt>
    <dgm:pt modelId="{DE44AA69-2829-9E43-B5B4-B1586668C11B}" type="sibTrans" cxnId="{B8631B97-5F65-0A4A-91D3-81E1A5BDF3CE}">
      <dgm:prSet/>
      <dgm:spPr/>
      <dgm:t>
        <a:bodyPr/>
        <a:lstStyle/>
        <a:p>
          <a:endParaRPr lang="en-US"/>
        </a:p>
      </dgm:t>
    </dgm:pt>
    <dgm:pt modelId="{7D529A2F-287B-5B47-9327-D90BEB4293D1}">
      <dgm:prSet phldrT="[Text]"/>
      <dgm:spPr/>
      <dgm:t>
        <a:bodyPr/>
        <a:lstStyle/>
        <a:p>
          <a:r>
            <a:rPr lang="en-US" u="sng">
              <a:latin typeface="Calibri" panose="020F0502020204030204" pitchFamily="34" charset="0"/>
              <a:cs typeface="Calibri" panose="020F0502020204030204" pitchFamily="34" charset="0"/>
            </a:rPr>
            <a:t>Method:</a:t>
          </a:r>
          <a:r>
            <a:rPr lang="en-US">
              <a:latin typeface="Calibri" panose="020F0502020204030204" pitchFamily="34" charset="0"/>
              <a:cs typeface="Calibri" panose="020F0502020204030204" pitchFamily="34" charset="0"/>
            </a:rPr>
            <a:t> Ward’s Minimum Variance Method</a:t>
          </a:r>
        </a:p>
        <a:p>
          <a:r>
            <a:rPr lang="en-US" u="sng">
              <a:latin typeface="Calibri" panose="020F0502020204030204" pitchFamily="34" charset="0"/>
              <a:cs typeface="Calibri" panose="020F0502020204030204" pitchFamily="34" charset="0"/>
            </a:rPr>
            <a:t>Distance</a:t>
          </a:r>
          <a:r>
            <a:rPr lang="en-US">
              <a:latin typeface="Calibri" panose="020F0502020204030204" pitchFamily="34" charset="0"/>
              <a:cs typeface="Calibri" panose="020F0502020204030204" pitchFamily="34" charset="0"/>
            </a:rPr>
            <a:t>: Gower</a:t>
          </a:r>
        </a:p>
      </dgm:t>
    </dgm:pt>
    <dgm:pt modelId="{3FDED027-5787-BB45-92F1-531C842EB420}" type="parTrans" cxnId="{F5871CF1-077C-6047-B0A4-1AB091AA58AA}">
      <dgm:prSet/>
      <dgm:spPr/>
      <dgm:t>
        <a:bodyPr/>
        <a:lstStyle/>
        <a:p>
          <a:endParaRPr lang="en-US"/>
        </a:p>
      </dgm:t>
    </dgm:pt>
    <dgm:pt modelId="{F76FE3B0-65C7-2841-A42C-D2648EC6AD4E}" type="sibTrans" cxnId="{F5871CF1-077C-6047-B0A4-1AB091AA58AA}">
      <dgm:prSet/>
      <dgm:spPr/>
      <dgm:t>
        <a:bodyPr/>
        <a:lstStyle/>
        <a:p>
          <a:endParaRPr lang="en-US"/>
        </a:p>
      </dgm:t>
    </dgm:pt>
    <dgm:pt modelId="{1E2A80B2-BF6F-0D45-84C9-2AAC636B59A4}" type="pres">
      <dgm:prSet presAssocID="{C24690DB-5F54-6C4D-9537-3F6560BCD5CD}" presName="Name0" presStyleCnt="0">
        <dgm:presLayoutVars>
          <dgm:dir/>
          <dgm:animOne val="branch"/>
          <dgm:animLvl val="lvl"/>
        </dgm:presLayoutVars>
      </dgm:prSet>
      <dgm:spPr/>
    </dgm:pt>
    <dgm:pt modelId="{89BDAC9C-FF9E-E14A-891E-AE4E09E272D9}" type="pres">
      <dgm:prSet presAssocID="{CF319282-D586-3647-BF55-18D163EBD48F}" presName="chaos" presStyleCnt="0"/>
      <dgm:spPr/>
    </dgm:pt>
    <dgm:pt modelId="{902CB94A-63A0-E146-A184-96D0DFFAA551}" type="pres">
      <dgm:prSet presAssocID="{CF319282-D586-3647-BF55-18D163EBD48F}" presName="parTx1" presStyleLbl="revTx" presStyleIdx="0" presStyleCnt="3"/>
      <dgm:spPr/>
    </dgm:pt>
    <dgm:pt modelId="{6A1E6D60-3B2C-CA46-9728-AEBA7B27D50C}" type="pres">
      <dgm:prSet presAssocID="{CF319282-D586-3647-BF55-18D163EBD48F}" presName="desTx1" presStyleLbl="revTx" presStyleIdx="1" presStyleCnt="3">
        <dgm:presLayoutVars>
          <dgm:bulletEnabled val="1"/>
        </dgm:presLayoutVars>
      </dgm:prSet>
      <dgm:spPr/>
    </dgm:pt>
    <dgm:pt modelId="{40AC856A-94D2-2548-8987-442FF1004ED7}" type="pres">
      <dgm:prSet presAssocID="{CF319282-D586-3647-BF55-18D163EBD48F}" presName="c1" presStyleLbl="node1" presStyleIdx="0" presStyleCnt="19"/>
      <dgm:spPr/>
    </dgm:pt>
    <dgm:pt modelId="{6331AE13-240C-FB4C-831D-5874EA359CDA}" type="pres">
      <dgm:prSet presAssocID="{CF319282-D586-3647-BF55-18D163EBD48F}" presName="c2" presStyleLbl="node1" presStyleIdx="1" presStyleCnt="19"/>
      <dgm:spPr/>
    </dgm:pt>
    <dgm:pt modelId="{F94ED2BC-E019-2041-814E-6D1EDC3EBBB3}" type="pres">
      <dgm:prSet presAssocID="{CF319282-D586-3647-BF55-18D163EBD48F}" presName="c3" presStyleLbl="node1" presStyleIdx="2" presStyleCnt="19"/>
      <dgm:spPr/>
    </dgm:pt>
    <dgm:pt modelId="{6595616A-952D-AD47-B616-1ECE88DF1C0F}" type="pres">
      <dgm:prSet presAssocID="{CF319282-D586-3647-BF55-18D163EBD48F}" presName="c4" presStyleLbl="node1" presStyleIdx="3" presStyleCnt="19"/>
      <dgm:spPr/>
    </dgm:pt>
    <dgm:pt modelId="{307AB545-1EBF-8B43-9E65-92F1C9CCF57C}" type="pres">
      <dgm:prSet presAssocID="{CF319282-D586-3647-BF55-18D163EBD48F}" presName="c5" presStyleLbl="node1" presStyleIdx="4" presStyleCnt="19"/>
      <dgm:spPr/>
    </dgm:pt>
    <dgm:pt modelId="{C9BC6FB1-CC78-5841-B7F1-B6F64F712A54}" type="pres">
      <dgm:prSet presAssocID="{CF319282-D586-3647-BF55-18D163EBD48F}" presName="c6" presStyleLbl="node1" presStyleIdx="5" presStyleCnt="19"/>
      <dgm:spPr/>
    </dgm:pt>
    <dgm:pt modelId="{FB48E266-1A53-2B4C-8E3A-A2E4B3812910}" type="pres">
      <dgm:prSet presAssocID="{CF319282-D586-3647-BF55-18D163EBD48F}" presName="c7" presStyleLbl="node1" presStyleIdx="6" presStyleCnt="19"/>
      <dgm:spPr/>
    </dgm:pt>
    <dgm:pt modelId="{D9B4A79E-81AA-D944-8F17-2A6D17E56B03}" type="pres">
      <dgm:prSet presAssocID="{CF319282-D586-3647-BF55-18D163EBD48F}" presName="c8" presStyleLbl="node1" presStyleIdx="7" presStyleCnt="19"/>
      <dgm:spPr/>
    </dgm:pt>
    <dgm:pt modelId="{0441B282-ECEE-9F46-87C4-024897074D80}" type="pres">
      <dgm:prSet presAssocID="{CF319282-D586-3647-BF55-18D163EBD48F}" presName="c9" presStyleLbl="node1" presStyleIdx="8" presStyleCnt="19"/>
      <dgm:spPr/>
    </dgm:pt>
    <dgm:pt modelId="{8C1C4C6A-C12D-624F-BE87-119E322BDA50}" type="pres">
      <dgm:prSet presAssocID="{CF319282-D586-3647-BF55-18D163EBD48F}" presName="c10" presStyleLbl="node1" presStyleIdx="9" presStyleCnt="19"/>
      <dgm:spPr/>
    </dgm:pt>
    <dgm:pt modelId="{E366DAA4-3CD4-6E42-8683-1486A60B4A08}" type="pres">
      <dgm:prSet presAssocID="{CF319282-D586-3647-BF55-18D163EBD48F}" presName="c11" presStyleLbl="node1" presStyleIdx="10" presStyleCnt="19"/>
      <dgm:spPr/>
    </dgm:pt>
    <dgm:pt modelId="{8E484DAC-F006-3D46-BE72-ACFEEEA15F29}" type="pres">
      <dgm:prSet presAssocID="{CF319282-D586-3647-BF55-18D163EBD48F}" presName="c12" presStyleLbl="node1" presStyleIdx="11" presStyleCnt="19"/>
      <dgm:spPr/>
    </dgm:pt>
    <dgm:pt modelId="{2B062E4C-6D4E-CF47-9417-AE375BC7BD4D}" type="pres">
      <dgm:prSet presAssocID="{CF319282-D586-3647-BF55-18D163EBD48F}" presName="c13" presStyleLbl="node1" presStyleIdx="12" presStyleCnt="19"/>
      <dgm:spPr/>
    </dgm:pt>
    <dgm:pt modelId="{CD946F82-013A-E64E-8DE0-A0F000B9EB67}" type="pres">
      <dgm:prSet presAssocID="{CF319282-D586-3647-BF55-18D163EBD48F}" presName="c14" presStyleLbl="node1" presStyleIdx="13" presStyleCnt="19"/>
      <dgm:spPr/>
    </dgm:pt>
    <dgm:pt modelId="{FD741A4B-89D2-194A-A7ED-8A5DF3D70A73}" type="pres">
      <dgm:prSet presAssocID="{CF319282-D586-3647-BF55-18D163EBD48F}" presName="c15" presStyleLbl="node1" presStyleIdx="14" presStyleCnt="19"/>
      <dgm:spPr/>
    </dgm:pt>
    <dgm:pt modelId="{8FE145AF-238F-354A-9DF0-1C26695AF49A}" type="pres">
      <dgm:prSet presAssocID="{CF319282-D586-3647-BF55-18D163EBD48F}" presName="c16" presStyleLbl="node1" presStyleIdx="15" presStyleCnt="19"/>
      <dgm:spPr/>
    </dgm:pt>
    <dgm:pt modelId="{932B351C-334B-964B-8714-5516289D8DD7}" type="pres">
      <dgm:prSet presAssocID="{CF319282-D586-3647-BF55-18D163EBD48F}" presName="c17" presStyleLbl="node1" presStyleIdx="16" presStyleCnt="19"/>
      <dgm:spPr/>
    </dgm:pt>
    <dgm:pt modelId="{3E9745DD-9165-1742-9BC3-891DA43111B8}" type="pres">
      <dgm:prSet presAssocID="{CF319282-D586-3647-BF55-18D163EBD48F}" presName="c18" presStyleLbl="node1" presStyleIdx="17" presStyleCnt="19"/>
      <dgm:spPr/>
    </dgm:pt>
    <dgm:pt modelId="{0A6A5332-917B-6D43-83B4-02B0EDD02FA4}" type="pres">
      <dgm:prSet presAssocID="{9BA023D6-0BA3-1E4D-8E42-E69591B23CA9}" presName="chevronComposite1" presStyleCnt="0"/>
      <dgm:spPr/>
    </dgm:pt>
    <dgm:pt modelId="{011BDA81-8E86-3E40-8510-FCBE67A573CE}" type="pres">
      <dgm:prSet presAssocID="{9BA023D6-0BA3-1E4D-8E42-E69591B23CA9}" presName="chevron1" presStyleLbl="sibTrans2D1" presStyleIdx="0" presStyleCnt="2"/>
      <dgm:spPr/>
    </dgm:pt>
    <dgm:pt modelId="{D4064A2E-2DF1-A247-BB8C-F463439CAD75}" type="pres">
      <dgm:prSet presAssocID="{9BA023D6-0BA3-1E4D-8E42-E69591B23CA9}" presName="spChevron1" presStyleCnt="0"/>
      <dgm:spPr/>
    </dgm:pt>
    <dgm:pt modelId="{A4FBAD00-E213-C84C-B823-797281B85809}" type="pres">
      <dgm:prSet presAssocID="{9BA023D6-0BA3-1E4D-8E42-E69591B23CA9}" presName="overlap" presStyleCnt="0"/>
      <dgm:spPr/>
    </dgm:pt>
    <dgm:pt modelId="{80202D13-95C7-094E-B89E-CE2B1AF91D55}" type="pres">
      <dgm:prSet presAssocID="{9BA023D6-0BA3-1E4D-8E42-E69591B23CA9}" presName="chevronComposite2" presStyleCnt="0"/>
      <dgm:spPr/>
    </dgm:pt>
    <dgm:pt modelId="{A0A7739B-1589-CC48-9C0B-983B1311F5F7}" type="pres">
      <dgm:prSet presAssocID="{9BA023D6-0BA3-1E4D-8E42-E69591B23CA9}" presName="chevron2" presStyleLbl="sibTrans2D1" presStyleIdx="1" presStyleCnt="2"/>
      <dgm:spPr/>
    </dgm:pt>
    <dgm:pt modelId="{15D59228-3102-EC4F-AA22-90A300BD6B2A}" type="pres">
      <dgm:prSet presAssocID="{9BA023D6-0BA3-1E4D-8E42-E69591B23CA9}" presName="spChevron2" presStyleCnt="0"/>
      <dgm:spPr/>
    </dgm:pt>
    <dgm:pt modelId="{A410458B-A1D9-924E-9EB5-9CBAA0DD68C9}" type="pres">
      <dgm:prSet presAssocID="{4F1C9680-EF33-1D44-991B-8556CA84A7DC}" presName="last" presStyleCnt="0"/>
      <dgm:spPr/>
    </dgm:pt>
    <dgm:pt modelId="{CF8C7279-2906-EA45-A0D7-D7EB01AE926D}" type="pres">
      <dgm:prSet presAssocID="{4F1C9680-EF33-1D44-991B-8556CA84A7DC}" presName="circleTx" presStyleLbl="node1" presStyleIdx="18" presStyleCnt="19"/>
      <dgm:spPr/>
    </dgm:pt>
    <dgm:pt modelId="{13F53A3D-1661-AD49-B98B-87448561359D}" type="pres">
      <dgm:prSet presAssocID="{4F1C9680-EF33-1D44-991B-8556CA84A7DC}" presName="desTxN" presStyleLbl="revTx" presStyleIdx="2" presStyleCnt="3">
        <dgm:presLayoutVars>
          <dgm:bulletEnabled val="1"/>
        </dgm:presLayoutVars>
      </dgm:prSet>
      <dgm:spPr/>
    </dgm:pt>
    <dgm:pt modelId="{FF31DE77-14BF-DF4B-87C4-3632A08AE0F0}" type="pres">
      <dgm:prSet presAssocID="{4F1C9680-EF33-1D44-991B-8556CA84A7DC}" presName="spN" presStyleCnt="0"/>
      <dgm:spPr/>
    </dgm:pt>
  </dgm:ptLst>
  <dgm:cxnLst>
    <dgm:cxn modelId="{4AE56E07-3715-2143-A8F9-F03F0CDDC77D}" type="presOf" srcId="{C24690DB-5F54-6C4D-9537-3F6560BCD5CD}" destId="{1E2A80B2-BF6F-0D45-84C9-2AAC636B59A4}" srcOrd="0" destOrd="0" presId="urn:microsoft.com/office/officeart/2009/3/layout/RandomtoResultProcess"/>
    <dgm:cxn modelId="{BB68F00E-694E-F942-A8CE-0D826F38B7E2}" srcId="{C24690DB-5F54-6C4D-9537-3F6560BCD5CD}" destId="{CF319282-D586-3647-BF55-18D163EBD48F}" srcOrd="0" destOrd="0" parTransId="{139BEF02-D091-8B49-AC84-DF59DA8A1634}" sibTransId="{9BA023D6-0BA3-1E4D-8E42-E69591B23CA9}"/>
    <dgm:cxn modelId="{410D135A-96EE-8048-A379-9691CCA73CC3}" type="presOf" srcId="{7D529A2F-287B-5B47-9327-D90BEB4293D1}" destId="{13F53A3D-1661-AD49-B98B-87448561359D}" srcOrd="0" destOrd="0" presId="urn:microsoft.com/office/officeart/2009/3/layout/RandomtoResultProcess"/>
    <dgm:cxn modelId="{3B6A187B-3406-6E42-BB82-6A83FD0DB538}" srcId="{CF319282-D586-3647-BF55-18D163EBD48F}" destId="{7514F3F0-4EF0-7743-BE21-4A3A68EA2F81}" srcOrd="0" destOrd="0" parTransId="{F79AB72C-0EF1-EE47-83AD-20630A59612E}" sibTransId="{8DC07E59-6D81-3D49-AC86-137504061922}"/>
    <dgm:cxn modelId="{7C975889-8492-574A-B615-8F7E251FAA6A}" type="presOf" srcId="{CF319282-D586-3647-BF55-18D163EBD48F}" destId="{902CB94A-63A0-E146-A184-96D0DFFAA551}" srcOrd="0" destOrd="0" presId="urn:microsoft.com/office/officeart/2009/3/layout/RandomtoResultProcess"/>
    <dgm:cxn modelId="{B8631B97-5F65-0A4A-91D3-81E1A5BDF3CE}" srcId="{C24690DB-5F54-6C4D-9537-3F6560BCD5CD}" destId="{4F1C9680-EF33-1D44-991B-8556CA84A7DC}" srcOrd="1" destOrd="0" parTransId="{E26F7064-BF29-D943-BD4F-D69984049C68}" sibTransId="{DE44AA69-2829-9E43-B5B4-B1586668C11B}"/>
    <dgm:cxn modelId="{B6D1A9AE-A2E3-9341-B89F-385F1A7BBAF9}" type="presOf" srcId="{7514F3F0-4EF0-7743-BE21-4A3A68EA2F81}" destId="{6A1E6D60-3B2C-CA46-9728-AEBA7B27D50C}" srcOrd="0" destOrd="0" presId="urn:microsoft.com/office/officeart/2009/3/layout/RandomtoResultProcess"/>
    <dgm:cxn modelId="{39EAD0D1-CA84-AD43-A816-1CB0B34C42F2}" type="presOf" srcId="{4F1C9680-EF33-1D44-991B-8556CA84A7DC}" destId="{CF8C7279-2906-EA45-A0D7-D7EB01AE926D}" srcOrd="0" destOrd="0" presId="urn:microsoft.com/office/officeart/2009/3/layout/RandomtoResultProcess"/>
    <dgm:cxn modelId="{F5871CF1-077C-6047-B0A4-1AB091AA58AA}" srcId="{4F1C9680-EF33-1D44-991B-8556CA84A7DC}" destId="{7D529A2F-287B-5B47-9327-D90BEB4293D1}" srcOrd="0" destOrd="0" parTransId="{3FDED027-5787-BB45-92F1-531C842EB420}" sibTransId="{F76FE3B0-65C7-2841-A42C-D2648EC6AD4E}"/>
    <dgm:cxn modelId="{E4DB33D7-ACCF-C84D-B9B5-CAE6B778AF9E}" type="presParOf" srcId="{1E2A80B2-BF6F-0D45-84C9-2AAC636B59A4}" destId="{89BDAC9C-FF9E-E14A-891E-AE4E09E272D9}" srcOrd="0" destOrd="0" presId="urn:microsoft.com/office/officeart/2009/3/layout/RandomtoResultProcess"/>
    <dgm:cxn modelId="{B0FB340B-2F14-B248-A8AC-7D615280EAA9}" type="presParOf" srcId="{89BDAC9C-FF9E-E14A-891E-AE4E09E272D9}" destId="{902CB94A-63A0-E146-A184-96D0DFFAA551}" srcOrd="0" destOrd="0" presId="urn:microsoft.com/office/officeart/2009/3/layout/RandomtoResultProcess"/>
    <dgm:cxn modelId="{77CF9E99-CFAD-6849-BB61-78B4A7E98115}" type="presParOf" srcId="{89BDAC9C-FF9E-E14A-891E-AE4E09E272D9}" destId="{6A1E6D60-3B2C-CA46-9728-AEBA7B27D50C}" srcOrd="1" destOrd="0" presId="urn:microsoft.com/office/officeart/2009/3/layout/RandomtoResultProcess"/>
    <dgm:cxn modelId="{882CD743-F7A1-704C-8042-5EADEB19F31A}" type="presParOf" srcId="{89BDAC9C-FF9E-E14A-891E-AE4E09E272D9}" destId="{40AC856A-94D2-2548-8987-442FF1004ED7}" srcOrd="2" destOrd="0" presId="urn:microsoft.com/office/officeart/2009/3/layout/RandomtoResultProcess"/>
    <dgm:cxn modelId="{FED4885C-CEA2-AB4F-BD0C-50082D059E39}" type="presParOf" srcId="{89BDAC9C-FF9E-E14A-891E-AE4E09E272D9}" destId="{6331AE13-240C-FB4C-831D-5874EA359CDA}" srcOrd="3" destOrd="0" presId="urn:microsoft.com/office/officeart/2009/3/layout/RandomtoResultProcess"/>
    <dgm:cxn modelId="{67FF2686-C76C-9C41-8B98-B1E924B3E8A1}" type="presParOf" srcId="{89BDAC9C-FF9E-E14A-891E-AE4E09E272D9}" destId="{F94ED2BC-E019-2041-814E-6D1EDC3EBBB3}" srcOrd="4" destOrd="0" presId="urn:microsoft.com/office/officeart/2009/3/layout/RandomtoResultProcess"/>
    <dgm:cxn modelId="{F8590894-8C59-3143-9E8D-CFC47BAEC670}" type="presParOf" srcId="{89BDAC9C-FF9E-E14A-891E-AE4E09E272D9}" destId="{6595616A-952D-AD47-B616-1ECE88DF1C0F}" srcOrd="5" destOrd="0" presId="urn:microsoft.com/office/officeart/2009/3/layout/RandomtoResultProcess"/>
    <dgm:cxn modelId="{FCE32547-C709-D140-836E-E90E55823BC2}" type="presParOf" srcId="{89BDAC9C-FF9E-E14A-891E-AE4E09E272D9}" destId="{307AB545-1EBF-8B43-9E65-92F1C9CCF57C}" srcOrd="6" destOrd="0" presId="urn:microsoft.com/office/officeart/2009/3/layout/RandomtoResultProcess"/>
    <dgm:cxn modelId="{BA62D8C4-EBA5-0D4B-A1FB-7842C47500B9}" type="presParOf" srcId="{89BDAC9C-FF9E-E14A-891E-AE4E09E272D9}" destId="{C9BC6FB1-CC78-5841-B7F1-B6F64F712A54}" srcOrd="7" destOrd="0" presId="urn:microsoft.com/office/officeart/2009/3/layout/RandomtoResultProcess"/>
    <dgm:cxn modelId="{B1841BC8-F487-B848-B294-50FCF86B02B2}" type="presParOf" srcId="{89BDAC9C-FF9E-E14A-891E-AE4E09E272D9}" destId="{FB48E266-1A53-2B4C-8E3A-A2E4B3812910}" srcOrd="8" destOrd="0" presId="urn:microsoft.com/office/officeart/2009/3/layout/RandomtoResultProcess"/>
    <dgm:cxn modelId="{5CC35B59-CFF1-914B-978F-404DF74BAEB2}" type="presParOf" srcId="{89BDAC9C-FF9E-E14A-891E-AE4E09E272D9}" destId="{D9B4A79E-81AA-D944-8F17-2A6D17E56B03}" srcOrd="9" destOrd="0" presId="urn:microsoft.com/office/officeart/2009/3/layout/RandomtoResultProcess"/>
    <dgm:cxn modelId="{F5F8C345-BF00-6D42-862B-6D45819EBDC6}" type="presParOf" srcId="{89BDAC9C-FF9E-E14A-891E-AE4E09E272D9}" destId="{0441B282-ECEE-9F46-87C4-024897074D80}" srcOrd="10" destOrd="0" presId="urn:microsoft.com/office/officeart/2009/3/layout/RandomtoResultProcess"/>
    <dgm:cxn modelId="{D442EAC3-BDBA-CA4D-81CE-0E8D76BF2138}" type="presParOf" srcId="{89BDAC9C-FF9E-E14A-891E-AE4E09E272D9}" destId="{8C1C4C6A-C12D-624F-BE87-119E322BDA50}" srcOrd="11" destOrd="0" presId="urn:microsoft.com/office/officeart/2009/3/layout/RandomtoResultProcess"/>
    <dgm:cxn modelId="{4B7DE84D-8DAA-2A4B-B115-AEF40AC0A233}" type="presParOf" srcId="{89BDAC9C-FF9E-E14A-891E-AE4E09E272D9}" destId="{E366DAA4-3CD4-6E42-8683-1486A60B4A08}" srcOrd="12" destOrd="0" presId="urn:microsoft.com/office/officeart/2009/3/layout/RandomtoResultProcess"/>
    <dgm:cxn modelId="{98084985-A9A6-5D4A-9893-755A5E9B2CB0}" type="presParOf" srcId="{89BDAC9C-FF9E-E14A-891E-AE4E09E272D9}" destId="{8E484DAC-F006-3D46-BE72-ACFEEEA15F29}" srcOrd="13" destOrd="0" presId="urn:microsoft.com/office/officeart/2009/3/layout/RandomtoResultProcess"/>
    <dgm:cxn modelId="{62D50D53-5897-0743-B26D-50E616706FE8}" type="presParOf" srcId="{89BDAC9C-FF9E-E14A-891E-AE4E09E272D9}" destId="{2B062E4C-6D4E-CF47-9417-AE375BC7BD4D}" srcOrd="14" destOrd="0" presId="urn:microsoft.com/office/officeart/2009/3/layout/RandomtoResultProcess"/>
    <dgm:cxn modelId="{954682B5-DDFC-0A4A-AF6F-7186E61E7D1F}" type="presParOf" srcId="{89BDAC9C-FF9E-E14A-891E-AE4E09E272D9}" destId="{CD946F82-013A-E64E-8DE0-A0F000B9EB67}" srcOrd="15" destOrd="0" presId="urn:microsoft.com/office/officeart/2009/3/layout/RandomtoResultProcess"/>
    <dgm:cxn modelId="{215D6B1A-E0A7-2247-ACC0-53BE0BB7B717}" type="presParOf" srcId="{89BDAC9C-FF9E-E14A-891E-AE4E09E272D9}" destId="{FD741A4B-89D2-194A-A7ED-8A5DF3D70A73}" srcOrd="16" destOrd="0" presId="urn:microsoft.com/office/officeart/2009/3/layout/RandomtoResultProcess"/>
    <dgm:cxn modelId="{F5808665-9C3B-CF48-9E81-3937E46775E1}" type="presParOf" srcId="{89BDAC9C-FF9E-E14A-891E-AE4E09E272D9}" destId="{8FE145AF-238F-354A-9DF0-1C26695AF49A}" srcOrd="17" destOrd="0" presId="urn:microsoft.com/office/officeart/2009/3/layout/RandomtoResultProcess"/>
    <dgm:cxn modelId="{59D8B3E4-5583-6A44-B453-F20021FEF06C}" type="presParOf" srcId="{89BDAC9C-FF9E-E14A-891E-AE4E09E272D9}" destId="{932B351C-334B-964B-8714-5516289D8DD7}" srcOrd="18" destOrd="0" presId="urn:microsoft.com/office/officeart/2009/3/layout/RandomtoResultProcess"/>
    <dgm:cxn modelId="{420CAAE2-BFEE-A241-9C16-5703BB6BA102}" type="presParOf" srcId="{89BDAC9C-FF9E-E14A-891E-AE4E09E272D9}" destId="{3E9745DD-9165-1742-9BC3-891DA43111B8}" srcOrd="19" destOrd="0" presId="urn:microsoft.com/office/officeart/2009/3/layout/RandomtoResultProcess"/>
    <dgm:cxn modelId="{DEE88EA9-21F0-3B48-B44E-89B33DC7C1CF}" type="presParOf" srcId="{1E2A80B2-BF6F-0D45-84C9-2AAC636B59A4}" destId="{0A6A5332-917B-6D43-83B4-02B0EDD02FA4}" srcOrd="1" destOrd="0" presId="urn:microsoft.com/office/officeart/2009/3/layout/RandomtoResultProcess"/>
    <dgm:cxn modelId="{A84C1D19-86C8-574E-BE4F-497328AFC453}" type="presParOf" srcId="{0A6A5332-917B-6D43-83B4-02B0EDD02FA4}" destId="{011BDA81-8E86-3E40-8510-FCBE67A573CE}" srcOrd="0" destOrd="0" presId="urn:microsoft.com/office/officeart/2009/3/layout/RandomtoResultProcess"/>
    <dgm:cxn modelId="{B241A072-FFF0-7F49-A6AE-1B3039A96B69}" type="presParOf" srcId="{0A6A5332-917B-6D43-83B4-02B0EDD02FA4}" destId="{D4064A2E-2DF1-A247-BB8C-F463439CAD75}" srcOrd="1" destOrd="0" presId="urn:microsoft.com/office/officeart/2009/3/layout/RandomtoResultProcess"/>
    <dgm:cxn modelId="{0FDAC804-4A4C-CA4E-A40C-9076599DBA94}" type="presParOf" srcId="{1E2A80B2-BF6F-0D45-84C9-2AAC636B59A4}" destId="{A4FBAD00-E213-C84C-B823-797281B85809}" srcOrd="2" destOrd="0" presId="urn:microsoft.com/office/officeart/2009/3/layout/RandomtoResultProcess"/>
    <dgm:cxn modelId="{8E5FBB00-B93B-914B-9062-46908D86092B}" type="presParOf" srcId="{1E2A80B2-BF6F-0D45-84C9-2AAC636B59A4}" destId="{80202D13-95C7-094E-B89E-CE2B1AF91D55}" srcOrd="3" destOrd="0" presId="urn:microsoft.com/office/officeart/2009/3/layout/RandomtoResultProcess"/>
    <dgm:cxn modelId="{7206CB00-510C-D84E-A5BE-74A0B3C51E36}" type="presParOf" srcId="{80202D13-95C7-094E-B89E-CE2B1AF91D55}" destId="{A0A7739B-1589-CC48-9C0B-983B1311F5F7}" srcOrd="0" destOrd="0" presId="urn:microsoft.com/office/officeart/2009/3/layout/RandomtoResultProcess"/>
    <dgm:cxn modelId="{91597067-E9AA-084A-AB9A-ED95A19E51E2}" type="presParOf" srcId="{80202D13-95C7-094E-B89E-CE2B1AF91D55}" destId="{15D59228-3102-EC4F-AA22-90A300BD6B2A}" srcOrd="1" destOrd="0" presId="urn:microsoft.com/office/officeart/2009/3/layout/RandomtoResultProcess"/>
    <dgm:cxn modelId="{CB3B9276-A738-2A42-B401-361418FA8D07}" type="presParOf" srcId="{1E2A80B2-BF6F-0D45-84C9-2AAC636B59A4}" destId="{A410458B-A1D9-924E-9EB5-9CBAA0DD68C9}" srcOrd="4" destOrd="0" presId="urn:microsoft.com/office/officeart/2009/3/layout/RandomtoResultProcess"/>
    <dgm:cxn modelId="{A081E875-3716-CB42-86DD-F5C9E5C8301E}" type="presParOf" srcId="{A410458B-A1D9-924E-9EB5-9CBAA0DD68C9}" destId="{CF8C7279-2906-EA45-A0D7-D7EB01AE926D}" srcOrd="0" destOrd="0" presId="urn:microsoft.com/office/officeart/2009/3/layout/RandomtoResultProcess"/>
    <dgm:cxn modelId="{DDA1F7AC-B69A-6D4C-A858-F10610C91ADE}" type="presParOf" srcId="{A410458B-A1D9-924E-9EB5-9CBAA0DD68C9}" destId="{13F53A3D-1661-AD49-B98B-87448561359D}" srcOrd="1" destOrd="0" presId="urn:microsoft.com/office/officeart/2009/3/layout/RandomtoResultProcess"/>
    <dgm:cxn modelId="{13783097-7309-5D43-8605-AB1A869E1395}" type="presParOf" srcId="{A410458B-A1D9-924E-9EB5-9CBAA0DD68C9}" destId="{FF31DE77-14BF-DF4B-87C4-3632A08AE0F0}" srcOrd="2" destOrd="0" presId="urn:microsoft.com/office/officeart/2009/3/layout/RandomtoResult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173946-E5DB-48B0-A224-FC93C05B0F7C}"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D19F3F51-3072-4390-8838-4158D1C7CDE2}">
      <dgm:prSet phldrT="[Text]"/>
      <dgm:spPr/>
      <dgm:t>
        <a:bodyPr/>
        <a:lstStyle/>
        <a:p>
          <a:r>
            <a:rPr lang="en-US">
              <a:latin typeface="Calibri" panose="020F0502020204030204" pitchFamily="34" charset="0"/>
              <a:cs typeface="Calibri" panose="020F0502020204030204" pitchFamily="34" charset="0"/>
            </a:rPr>
            <a:t>Define Target Variable</a:t>
          </a:r>
        </a:p>
      </dgm:t>
    </dgm:pt>
    <dgm:pt modelId="{A75D3B00-5137-42CD-A781-DA9D4F2E87FC}" type="parTrans" cxnId="{64C969B0-D667-421D-AF1A-741584C3821B}">
      <dgm:prSet/>
      <dgm:spPr/>
      <dgm:t>
        <a:bodyPr/>
        <a:lstStyle/>
        <a:p>
          <a:endParaRPr lang="en-US">
            <a:latin typeface="Calibri" panose="020F0502020204030204" pitchFamily="34" charset="0"/>
            <a:cs typeface="Calibri" panose="020F0502020204030204" pitchFamily="34" charset="0"/>
          </a:endParaRPr>
        </a:p>
      </dgm:t>
    </dgm:pt>
    <dgm:pt modelId="{7710D3ED-6EF7-4252-B30B-0F0EB787554E}" type="sibTrans" cxnId="{64C969B0-D667-421D-AF1A-741584C3821B}">
      <dgm:prSet/>
      <dgm:spPr/>
      <dgm:t>
        <a:bodyPr/>
        <a:lstStyle/>
        <a:p>
          <a:endParaRPr lang="en-US">
            <a:latin typeface="Calibri" panose="020F0502020204030204" pitchFamily="34" charset="0"/>
            <a:cs typeface="Calibri" panose="020F0502020204030204" pitchFamily="34" charset="0"/>
          </a:endParaRPr>
        </a:p>
      </dgm:t>
    </dgm:pt>
    <dgm:pt modelId="{61DF89B0-5D1F-4EFF-813E-606D028AEB25}">
      <dgm:prSet phldrT="[Text]"/>
      <dgm:spPr/>
      <dgm:t>
        <a:bodyPr/>
        <a:lstStyle/>
        <a:p>
          <a:r>
            <a:rPr lang="en-US">
              <a:latin typeface="Calibri" panose="020F0502020204030204" pitchFamily="34" charset="0"/>
              <a:cs typeface="Calibri" panose="020F0502020204030204" pitchFamily="34" charset="0"/>
            </a:rPr>
            <a:t>Variable Selection</a:t>
          </a:r>
        </a:p>
      </dgm:t>
    </dgm:pt>
    <dgm:pt modelId="{39FBB22D-BA45-4D3C-9516-173ECF2C0702}" type="parTrans" cxnId="{472CEA6A-6E4F-4B7C-A7A6-6E4AC5D3865C}">
      <dgm:prSet/>
      <dgm:spPr/>
      <dgm:t>
        <a:bodyPr/>
        <a:lstStyle/>
        <a:p>
          <a:endParaRPr lang="en-US">
            <a:latin typeface="Calibri" panose="020F0502020204030204" pitchFamily="34" charset="0"/>
            <a:cs typeface="Calibri" panose="020F0502020204030204" pitchFamily="34" charset="0"/>
          </a:endParaRPr>
        </a:p>
      </dgm:t>
    </dgm:pt>
    <dgm:pt modelId="{EDBC00E5-F27F-48F0-94AF-CED7B23331AD}" type="sibTrans" cxnId="{472CEA6A-6E4F-4B7C-A7A6-6E4AC5D3865C}">
      <dgm:prSet/>
      <dgm:spPr/>
      <dgm:t>
        <a:bodyPr/>
        <a:lstStyle/>
        <a:p>
          <a:endParaRPr lang="en-US">
            <a:latin typeface="Calibri" panose="020F0502020204030204" pitchFamily="34" charset="0"/>
            <a:cs typeface="Calibri" panose="020F0502020204030204" pitchFamily="34" charset="0"/>
          </a:endParaRPr>
        </a:p>
      </dgm:t>
    </dgm:pt>
    <dgm:pt modelId="{CF80ED11-0D4E-43A7-BE48-4EF5F0953906}">
      <dgm:prSet phldrT="[Text]"/>
      <dgm:spPr/>
      <dgm:t>
        <a:bodyPr/>
        <a:lstStyle/>
        <a:p>
          <a:r>
            <a:rPr lang="en-US">
              <a:latin typeface="Calibri" panose="020F0502020204030204" pitchFamily="34" charset="0"/>
              <a:cs typeface="Calibri" panose="020F0502020204030204" pitchFamily="34" charset="0"/>
            </a:rPr>
            <a:t>Final Dataset</a:t>
          </a:r>
        </a:p>
      </dgm:t>
    </dgm:pt>
    <dgm:pt modelId="{67656E94-5C6A-4709-8991-4FD8D4F3FBB4}" type="parTrans" cxnId="{EA77C1F5-768B-48B5-A0CD-008EDFCEB028}">
      <dgm:prSet/>
      <dgm:spPr/>
      <dgm:t>
        <a:bodyPr/>
        <a:lstStyle/>
        <a:p>
          <a:endParaRPr lang="en-US">
            <a:latin typeface="Calibri" panose="020F0502020204030204" pitchFamily="34" charset="0"/>
            <a:cs typeface="Calibri" panose="020F0502020204030204" pitchFamily="34" charset="0"/>
          </a:endParaRPr>
        </a:p>
      </dgm:t>
    </dgm:pt>
    <dgm:pt modelId="{7118040C-7F67-4DAF-AE39-30D43FCA3418}" type="sibTrans" cxnId="{EA77C1F5-768B-48B5-A0CD-008EDFCEB028}">
      <dgm:prSet/>
      <dgm:spPr/>
      <dgm:t>
        <a:bodyPr/>
        <a:lstStyle/>
        <a:p>
          <a:endParaRPr lang="en-US">
            <a:latin typeface="Calibri" panose="020F0502020204030204" pitchFamily="34" charset="0"/>
            <a:cs typeface="Calibri" panose="020F0502020204030204" pitchFamily="34" charset="0"/>
          </a:endParaRPr>
        </a:p>
      </dgm:t>
    </dgm:pt>
    <dgm:pt modelId="{FBC4E882-EF8F-4AA9-8714-EFA038F48F6E}">
      <dgm:prSet phldrT="[Text]"/>
      <dgm:spPr/>
      <dgm:t>
        <a:bodyPr/>
        <a:lstStyle/>
        <a:p>
          <a:r>
            <a:rPr lang="en-US">
              <a:latin typeface="Calibri" panose="020F0502020204030204" pitchFamily="34" charset="0"/>
              <a:cs typeface="Calibri" panose="020F0502020204030204" pitchFamily="34" charset="0"/>
            </a:rPr>
            <a:t>Obtain Consistency</a:t>
          </a:r>
        </a:p>
      </dgm:t>
    </dgm:pt>
    <dgm:pt modelId="{B81A6645-E4E0-4CD2-98F8-05570F6C6D14}" type="parTrans" cxnId="{574232F0-BA8F-4F8E-8A83-FB58918D9153}">
      <dgm:prSet/>
      <dgm:spPr/>
      <dgm:t>
        <a:bodyPr/>
        <a:lstStyle/>
        <a:p>
          <a:endParaRPr lang="en-US">
            <a:latin typeface="Calibri" panose="020F0502020204030204" pitchFamily="34" charset="0"/>
            <a:cs typeface="Calibri" panose="020F0502020204030204" pitchFamily="34" charset="0"/>
          </a:endParaRPr>
        </a:p>
      </dgm:t>
    </dgm:pt>
    <dgm:pt modelId="{E8E119AE-75DF-456E-81CB-A7D198F08DE0}" type="sibTrans" cxnId="{574232F0-BA8F-4F8E-8A83-FB58918D9153}">
      <dgm:prSet/>
      <dgm:spPr/>
      <dgm:t>
        <a:bodyPr/>
        <a:lstStyle/>
        <a:p>
          <a:endParaRPr lang="en-US">
            <a:latin typeface="Calibri" panose="020F0502020204030204" pitchFamily="34" charset="0"/>
            <a:cs typeface="Calibri" panose="020F0502020204030204" pitchFamily="34" charset="0"/>
          </a:endParaRPr>
        </a:p>
      </dgm:t>
    </dgm:pt>
    <dgm:pt modelId="{8F143D00-3101-4D42-960A-DCF950F73F50}">
      <dgm:prSet phldrT="[Text]"/>
      <dgm:spPr/>
      <dgm:t>
        <a:bodyPr/>
        <a:lstStyle/>
        <a:p>
          <a:r>
            <a:rPr lang="en-US">
              <a:latin typeface="Calibri" panose="020F0502020204030204" pitchFamily="34" charset="0"/>
              <a:cs typeface="Calibri" panose="020F0502020204030204" pitchFamily="34" charset="0"/>
            </a:rPr>
            <a:t>Remove all missing data</a:t>
          </a:r>
        </a:p>
      </dgm:t>
    </dgm:pt>
    <dgm:pt modelId="{CDFAC7DD-F6CB-4DB7-9CDA-ED48EFE13216}" type="parTrans" cxnId="{5D0B0437-23CF-40BB-8881-C998ECCFD79A}">
      <dgm:prSet/>
      <dgm:spPr/>
      <dgm:t>
        <a:bodyPr/>
        <a:lstStyle/>
        <a:p>
          <a:endParaRPr lang="en-US">
            <a:latin typeface="Calibri" panose="020F0502020204030204" pitchFamily="34" charset="0"/>
            <a:cs typeface="Calibri" panose="020F0502020204030204" pitchFamily="34" charset="0"/>
          </a:endParaRPr>
        </a:p>
      </dgm:t>
    </dgm:pt>
    <dgm:pt modelId="{E3E593F8-1E39-4AFF-AC3C-54CCC67B9E6A}" type="sibTrans" cxnId="{5D0B0437-23CF-40BB-8881-C998ECCFD79A}">
      <dgm:prSet/>
      <dgm:spPr/>
      <dgm:t>
        <a:bodyPr/>
        <a:lstStyle/>
        <a:p>
          <a:endParaRPr lang="en-US">
            <a:latin typeface="Calibri" panose="020F0502020204030204" pitchFamily="34" charset="0"/>
            <a:cs typeface="Calibri" panose="020F0502020204030204" pitchFamily="34" charset="0"/>
          </a:endParaRPr>
        </a:p>
      </dgm:t>
    </dgm:pt>
    <dgm:pt modelId="{A6283F8F-873B-44C0-BA1E-05C25C682563}">
      <dgm:prSet phldrT="[Text]"/>
      <dgm:spPr/>
      <dgm:t>
        <a:bodyPr/>
        <a:lstStyle/>
        <a:p>
          <a:r>
            <a:rPr lang="en-US">
              <a:latin typeface="Calibri" panose="020F0502020204030204" pitchFamily="34" charset="0"/>
              <a:cs typeface="Calibri" panose="020F0502020204030204" pitchFamily="34" charset="0"/>
            </a:rPr>
            <a:t>Rename variables</a:t>
          </a:r>
        </a:p>
      </dgm:t>
    </dgm:pt>
    <dgm:pt modelId="{9F6C4020-7A45-4A5A-B617-C550290C3CFD}" type="parTrans" cxnId="{BE0C4A8B-6C52-4121-B352-DC9D77C2C805}">
      <dgm:prSet/>
      <dgm:spPr/>
      <dgm:t>
        <a:bodyPr/>
        <a:lstStyle/>
        <a:p>
          <a:endParaRPr lang="en-US">
            <a:latin typeface="Calibri" panose="020F0502020204030204" pitchFamily="34" charset="0"/>
            <a:cs typeface="Calibri" panose="020F0502020204030204" pitchFamily="34" charset="0"/>
          </a:endParaRPr>
        </a:p>
      </dgm:t>
    </dgm:pt>
    <dgm:pt modelId="{CBC9FB4C-C469-45F3-ABB0-99A16C266C35}" type="sibTrans" cxnId="{BE0C4A8B-6C52-4121-B352-DC9D77C2C805}">
      <dgm:prSet/>
      <dgm:spPr/>
      <dgm:t>
        <a:bodyPr/>
        <a:lstStyle/>
        <a:p>
          <a:endParaRPr lang="en-US">
            <a:latin typeface="Calibri" panose="020F0502020204030204" pitchFamily="34" charset="0"/>
            <a:cs typeface="Calibri" panose="020F0502020204030204" pitchFamily="34" charset="0"/>
          </a:endParaRPr>
        </a:p>
      </dgm:t>
    </dgm:pt>
    <dgm:pt modelId="{284FF346-EE2A-4878-87EA-D45F1FE1A7EB}">
      <dgm:prSet phldrT="[Text]"/>
      <dgm:spPr/>
      <dgm:t>
        <a:bodyPr/>
        <a:lstStyle/>
        <a:p>
          <a:r>
            <a:rPr lang="en-US">
              <a:latin typeface="Calibri" panose="020F0502020204030204" pitchFamily="34" charset="0"/>
              <a:cs typeface="Calibri" panose="020F0502020204030204" pitchFamily="34" charset="0"/>
            </a:rPr>
            <a:t>Recode categories</a:t>
          </a:r>
        </a:p>
      </dgm:t>
    </dgm:pt>
    <dgm:pt modelId="{772258F9-BA35-4F32-AA20-478B80407275}" type="parTrans" cxnId="{F99195D0-DABF-4CC6-9D57-D463E82F5766}">
      <dgm:prSet/>
      <dgm:spPr/>
      <dgm:t>
        <a:bodyPr/>
        <a:lstStyle/>
        <a:p>
          <a:endParaRPr lang="en-US">
            <a:latin typeface="Calibri" panose="020F0502020204030204" pitchFamily="34" charset="0"/>
            <a:cs typeface="Calibri" panose="020F0502020204030204" pitchFamily="34" charset="0"/>
          </a:endParaRPr>
        </a:p>
      </dgm:t>
    </dgm:pt>
    <dgm:pt modelId="{4E557D85-4B8E-462B-88B0-3267467F3991}" type="sibTrans" cxnId="{F99195D0-DABF-4CC6-9D57-D463E82F5766}">
      <dgm:prSet/>
      <dgm:spPr/>
      <dgm:t>
        <a:bodyPr/>
        <a:lstStyle/>
        <a:p>
          <a:endParaRPr lang="en-US">
            <a:latin typeface="Calibri" panose="020F0502020204030204" pitchFamily="34" charset="0"/>
            <a:cs typeface="Calibri" panose="020F0502020204030204" pitchFamily="34" charset="0"/>
          </a:endParaRPr>
        </a:p>
      </dgm:t>
    </dgm:pt>
    <dgm:pt modelId="{F0518308-94B9-4F3F-B74F-F49A3C720FC2}">
      <dgm:prSet phldrT="[Text]"/>
      <dgm:spPr/>
      <dgm:t>
        <a:bodyPr/>
        <a:lstStyle/>
        <a:p>
          <a:r>
            <a:rPr lang="en-US">
              <a:latin typeface="Calibri" panose="020F0502020204030204" pitchFamily="34" charset="0"/>
              <a:cs typeface="Calibri" panose="020F0502020204030204" pitchFamily="34" charset="0"/>
            </a:rPr>
            <a:t>Remove “unsure” category from Phase 3.1 </a:t>
          </a:r>
        </a:p>
      </dgm:t>
    </dgm:pt>
    <dgm:pt modelId="{B0610A77-42B5-4EBF-A8A5-4FBD048FF545}" type="parTrans" cxnId="{08A08EAD-6DCF-4F93-A3BF-BE170C1B2F80}">
      <dgm:prSet/>
      <dgm:spPr/>
      <dgm:t>
        <a:bodyPr/>
        <a:lstStyle/>
        <a:p>
          <a:endParaRPr lang="en-US">
            <a:latin typeface="Calibri" panose="020F0502020204030204" pitchFamily="34" charset="0"/>
            <a:cs typeface="Calibri" panose="020F0502020204030204" pitchFamily="34" charset="0"/>
          </a:endParaRPr>
        </a:p>
      </dgm:t>
    </dgm:pt>
    <dgm:pt modelId="{81631853-4066-42B0-845C-AF5CC3F0AB9F}" type="sibTrans" cxnId="{08A08EAD-6DCF-4F93-A3BF-BE170C1B2F80}">
      <dgm:prSet/>
      <dgm:spPr/>
      <dgm:t>
        <a:bodyPr/>
        <a:lstStyle/>
        <a:p>
          <a:endParaRPr lang="en-US">
            <a:latin typeface="Calibri" panose="020F0502020204030204" pitchFamily="34" charset="0"/>
            <a:cs typeface="Calibri" panose="020F0502020204030204" pitchFamily="34" charset="0"/>
          </a:endParaRPr>
        </a:p>
      </dgm:t>
    </dgm:pt>
    <dgm:pt modelId="{CA192A1D-F28E-4F73-B9F9-B635FBCAB97B}">
      <dgm:prSet phldrT="[Text]"/>
      <dgm:spPr/>
      <dgm:t>
        <a:bodyPr/>
        <a:lstStyle/>
        <a:p>
          <a:r>
            <a:rPr lang="en-US">
              <a:latin typeface="Calibri" panose="020F0502020204030204" pitchFamily="34" charset="0"/>
              <a:cs typeface="Calibri" panose="020F0502020204030204" pitchFamily="34" charset="0"/>
            </a:rPr>
            <a:t>Retain consistent primary variables</a:t>
          </a:r>
        </a:p>
      </dgm:t>
    </dgm:pt>
    <dgm:pt modelId="{82FC3104-0876-41FC-BC17-F266472D1DE7}" type="parTrans" cxnId="{749D26F9-F3B2-491B-8EBA-757220066498}">
      <dgm:prSet/>
      <dgm:spPr/>
      <dgm:t>
        <a:bodyPr/>
        <a:lstStyle/>
        <a:p>
          <a:endParaRPr lang="en-US">
            <a:latin typeface="Calibri" panose="020F0502020204030204" pitchFamily="34" charset="0"/>
            <a:cs typeface="Calibri" panose="020F0502020204030204" pitchFamily="34" charset="0"/>
          </a:endParaRPr>
        </a:p>
      </dgm:t>
    </dgm:pt>
    <dgm:pt modelId="{2DA2AAB0-AB99-4C26-8535-8490A715C580}" type="sibTrans" cxnId="{749D26F9-F3B2-491B-8EBA-757220066498}">
      <dgm:prSet/>
      <dgm:spPr/>
      <dgm:t>
        <a:bodyPr/>
        <a:lstStyle/>
        <a:p>
          <a:endParaRPr lang="en-US">
            <a:latin typeface="Calibri" panose="020F0502020204030204" pitchFamily="34" charset="0"/>
            <a:cs typeface="Calibri" panose="020F0502020204030204" pitchFamily="34" charset="0"/>
          </a:endParaRPr>
        </a:p>
      </dgm:t>
    </dgm:pt>
    <dgm:pt modelId="{DBBC498A-89D3-4287-A4E2-8C7B8786F09E}">
      <dgm:prSet phldrT="[Text]"/>
      <dgm:spPr/>
      <dgm:t>
        <a:bodyPr/>
        <a:lstStyle/>
        <a:p>
          <a:r>
            <a:rPr lang="en-US">
              <a:latin typeface="Calibri" panose="020F0502020204030204" pitchFamily="34" charset="0"/>
              <a:cs typeface="Calibri" panose="020F0502020204030204" pitchFamily="34" charset="0"/>
            </a:rPr>
            <a:t>Remove redundant variables and those with high missingness</a:t>
          </a:r>
        </a:p>
      </dgm:t>
    </dgm:pt>
    <dgm:pt modelId="{729C9759-6083-4889-8D1E-965586A96D44}" type="parTrans" cxnId="{A89A3D45-CC3B-4944-ACED-02E334E63F16}">
      <dgm:prSet/>
      <dgm:spPr/>
      <dgm:t>
        <a:bodyPr/>
        <a:lstStyle/>
        <a:p>
          <a:endParaRPr lang="en-US">
            <a:latin typeface="Calibri" panose="020F0502020204030204" pitchFamily="34" charset="0"/>
            <a:cs typeface="Calibri" panose="020F0502020204030204" pitchFamily="34" charset="0"/>
          </a:endParaRPr>
        </a:p>
      </dgm:t>
    </dgm:pt>
    <dgm:pt modelId="{245BB356-AC60-42BB-B964-537F53D790D7}" type="sibTrans" cxnId="{A89A3D45-CC3B-4944-ACED-02E334E63F16}">
      <dgm:prSet/>
      <dgm:spPr/>
      <dgm:t>
        <a:bodyPr/>
        <a:lstStyle/>
        <a:p>
          <a:endParaRPr lang="en-US">
            <a:latin typeface="Calibri" panose="020F0502020204030204" pitchFamily="34" charset="0"/>
            <a:cs typeface="Calibri" panose="020F0502020204030204" pitchFamily="34" charset="0"/>
          </a:endParaRPr>
        </a:p>
      </dgm:t>
    </dgm:pt>
    <dgm:pt modelId="{C3AB7F8B-38AB-474C-8F9E-3F9316C46AA8}">
      <dgm:prSet phldrT="[Text]" custT="1"/>
      <dgm:spPr/>
      <dgm:t>
        <a:bodyPr/>
        <a:lstStyle/>
        <a:p>
          <a:r>
            <a:rPr lang="en-US" sz="1300">
              <a:latin typeface="Calibri" panose="020F0502020204030204" pitchFamily="34" charset="0"/>
              <a:cs typeface="Calibri" panose="020F0502020204030204" pitchFamily="34" charset="0"/>
            </a:rPr>
            <a:t>40 variables</a:t>
          </a:r>
        </a:p>
      </dgm:t>
    </dgm:pt>
    <dgm:pt modelId="{64D9841A-7855-4DF1-8947-D4A33DC78229}" type="parTrans" cxnId="{F3C545C8-3D89-463F-A784-DE6F8589C017}">
      <dgm:prSet/>
      <dgm:spPr/>
      <dgm:t>
        <a:bodyPr/>
        <a:lstStyle/>
        <a:p>
          <a:endParaRPr lang="en-US">
            <a:latin typeface="Calibri" panose="020F0502020204030204" pitchFamily="34" charset="0"/>
            <a:cs typeface="Calibri" panose="020F0502020204030204" pitchFamily="34" charset="0"/>
          </a:endParaRPr>
        </a:p>
      </dgm:t>
    </dgm:pt>
    <dgm:pt modelId="{749CEFCD-52CD-4BD5-9681-FDB24E5BA367}" type="sibTrans" cxnId="{F3C545C8-3D89-463F-A784-DE6F8589C017}">
      <dgm:prSet/>
      <dgm:spPr/>
      <dgm:t>
        <a:bodyPr/>
        <a:lstStyle/>
        <a:p>
          <a:endParaRPr lang="en-US">
            <a:latin typeface="Calibri" panose="020F0502020204030204" pitchFamily="34" charset="0"/>
            <a:cs typeface="Calibri" panose="020F0502020204030204" pitchFamily="34" charset="0"/>
          </a:endParaRPr>
        </a:p>
      </dgm:t>
    </dgm:pt>
    <dgm:pt modelId="{3BDA8ED8-4AA7-487B-AB2E-14AC084C58B5}">
      <dgm:prSet phldrT="[Text]" custT="1"/>
      <dgm:spPr/>
      <dgm:t>
        <a:bodyPr/>
        <a:lstStyle/>
        <a:p>
          <a:r>
            <a:rPr lang="en-US" sz="1300">
              <a:latin typeface="Calibri" panose="020F0502020204030204" pitchFamily="34" charset="0"/>
              <a:cs typeface="Calibri" panose="020F0502020204030204" pitchFamily="34" charset="0"/>
            </a:rPr>
            <a:t>356,735 observations</a:t>
          </a:r>
        </a:p>
      </dgm:t>
    </dgm:pt>
    <dgm:pt modelId="{1DD80D04-CAE4-4797-92BE-58F7653CC173}" type="parTrans" cxnId="{9776C371-555C-4B2C-9FFC-5826D90D6F3D}">
      <dgm:prSet/>
      <dgm:spPr/>
      <dgm:t>
        <a:bodyPr/>
        <a:lstStyle/>
        <a:p>
          <a:endParaRPr lang="en-US">
            <a:latin typeface="Calibri" panose="020F0502020204030204" pitchFamily="34" charset="0"/>
            <a:cs typeface="Calibri" panose="020F0502020204030204" pitchFamily="34" charset="0"/>
          </a:endParaRPr>
        </a:p>
      </dgm:t>
    </dgm:pt>
    <dgm:pt modelId="{A1ED4554-1DC3-430B-80C3-850C76F6B265}" type="sibTrans" cxnId="{9776C371-555C-4B2C-9FFC-5826D90D6F3D}">
      <dgm:prSet/>
      <dgm:spPr/>
      <dgm:t>
        <a:bodyPr/>
        <a:lstStyle/>
        <a:p>
          <a:endParaRPr lang="en-US">
            <a:latin typeface="Calibri" panose="020F0502020204030204" pitchFamily="34" charset="0"/>
            <a:cs typeface="Calibri" panose="020F0502020204030204" pitchFamily="34" charset="0"/>
          </a:endParaRPr>
        </a:p>
      </dgm:t>
    </dgm:pt>
    <dgm:pt modelId="{C7542C56-2A3D-4EF0-BEE6-9E776A512B6D}" type="pres">
      <dgm:prSet presAssocID="{45173946-E5DB-48B0-A224-FC93C05B0F7C}" presName="rootnode" presStyleCnt="0">
        <dgm:presLayoutVars>
          <dgm:chMax/>
          <dgm:chPref/>
          <dgm:dir/>
          <dgm:animLvl val="lvl"/>
        </dgm:presLayoutVars>
      </dgm:prSet>
      <dgm:spPr/>
    </dgm:pt>
    <dgm:pt modelId="{F3308398-996A-4BF1-91FE-41B5780077E7}" type="pres">
      <dgm:prSet presAssocID="{D19F3F51-3072-4390-8838-4158D1C7CDE2}" presName="composite" presStyleCnt="0"/>
      <dgm:spPr/>
    </dgm:pt>
    <dgm:pt modelId="{7C025B08-823F-4A7B-B247-C5E1FDA14460}" type="pres">
      <dgm:prSet presAssocID="{D19F3F51-3072-4390-8838-4158D1C7CDE2}" presName="bentUpArrow1" presStyleLbl="alignImgPlace1" presStyleIdx="0" presStyleCnt="3"/>
      <dgm:spPr/>
    </dgm:pt>
    <dgm:pt modelId="{25B93DB0-5E3F-409A-B615-4165D4C642F2}" type="pres">
      <dgm:prSet presAssocID="{D19F3F51-3072-4390-8838-4158D1C7CDE2}" presName="ParentText" presStyleLbl="node1" presStyleIdx="0" presStyleCnt="4">
        <dgm:presLayoutVars>
          <dgm:chMax val="1"/>
          <dgm:chPref val="1"/>
          <dgm:bulletEnabled val="1"/>
        </dgm:presLayoutVars>
      </dgm:prSet>
      <dgm:spPr/>
    </dgm:pt>
    <dgm:pt modelId="{710A9B4C-F397-4B87-AAB9-DA3480F177E2}" type="pres">
      <dgm:prSet presAssocID="{D19F3F51-3072-4390-8838-4158D1C7CDE2}" presName="ChildText" presStyleLbl="revTx" presStyleIdx="0" presStyleCnt="4" custScaleX="206023" custLinFactNeighborX="50811" custLinFactNeighborY="-990">
        <dgm:presLayoutVars>
          <dgm:chMax val="0"/>
          <dgm:chPref val="0"/>
          <dgm:bulletEnabled val="1"/>
        </dgm:presLayoutVars>
      </dgm:prSet>
      <dgm:spPr/>
    </dgm:pt>
    <dgm:pt modelId="{9C2FD9E2-2036-43A0-8EF0-7602DC222CDD}" type="pres">
      <dgm:prSet presAssocID="{7710D3ED-6EF7-4252-B30B-0F0EB787554E}" presName="sibTrans" presStyleCnt="0"/>
      <dgm:spPr/>
    </dgm:pt>
    <dgm:pt modelId="{A47E3ECC-D68F-4294-A6BC-FC78FDAB2A21}" type="pres">
      <dgm:prSet presAssocID="{FBC4E882-EF8F-4AA9-8714-EFA038F48F6E}" presName="composite" presStyleCnt="0"/>
      <dgm:spPr/>
    </dgm:pt>
    <dgm:pt modelId="{24103D2B-EA34-4019-BDBB-69E8948E415D}" type="pres">
      <dgm:prSet presAssocID="{FBC4E882-EF8F-4AA9-8714-EFA038F48F6E}" presName="bentUpArrow1" presStyleLbl="alignImgPlace1" presStyleIdx="1" presStyleCnt="3"/>
      <dgm:spPr/>
    </dgm:pt>
    <dgm:pt modelId="{46D785B9-428B-4269-9398-D46F83629AC6}" type="pres">
      <dgm:prSet presAssocID="{FBC4E882-EF8F-4AA9-8714-EFA038F48F6E}" presName="ParentText" presStyleLbl="node1" presStyleIdx="1" presStyleCnt="4">
        <dgm:presLayoutVars>
          <dgm:chMax val="1"/>
          <dgm:chPref val="1"/>
          <dgm:bulletEnabled val="1"/>
        </dgm:presLayoutVars>
      </dgm:prSet>
      <dgm:spPr/>
    </dgm:pt>
    <dgm:pt modelId="{F3BBD676-284A-46A3-A4B5-7749D2E26FB7}" type="pres">
      <dgm:prSet presAssocID="{FBC4E882-EF8F-4AA9-8714-EFA038F48F6E}" presName="ChildText" presStyleLbl="revTx" presStyleIdx="1" presStyleCnt="4" custScaleX="148419" custLinFactNeighborX="23096" custLinFactNeighborY="-1979">
        <dgm:presLayoutVars>
          <dgm:chMax val="0"/>
          <dgm:chPref val="0"/>
          <dgm:bulletEnabled val="1"/>
        </dgm:presLayoutVars>
      </dgm:prSet>
      <dgm:spPr/>
    </dgm:pt>
    <dgm:pt modelId="{E75995AF-293D-4061-A1E5-705152BFF110}" type="pres">
      <dgm:prSet presAssocID="{E8E119AE-75DF-456E-81CB-A7D198F08DE0}" presName="sibTrans" presStyleCnt="0"/>
      <dgm:spPr/>
    </dgm:pt>
    <dgm:pt modelId="{E40F53E9-98EF-423D-950D-E33BD9EECA98}" type="pres">
      <dgm:prSet presAssocID="{61DF89B0-5D1F-4EFF-813E-606D028AEB25}" presName="composite" presStyleCnt="0"/>
      <dgm:spPr/>
    </dgm:pt>
    <dgm:pt modelId="{8550486C-4DEC-4848-AB11-5A4A4A147323}" type="pres">
      <dgm:prSet presAssocID="{61DF89B0-5D1F-4EFF-813E-606D028AEB25}" presName="bentUpArrow1" presStyleLbl="alignImgPlace1" presStyleIdx="2" presStyleCnt="3"/>
      <dgm:spPr/>
    </dgm:pt>
    <dgm:pt modelId="{72F72B0D-8CD4-4D24-9B6E-6D0BE54D83C9}" type="pres">
      <dgm:prSet presAssocID="{61DF89B0-5D1F-4EFF-813E-606D028AEB25}" presName="ParentText" presStyleLbl="node1" presStyleIdx="2" presStyleCnt="4">
        <dgm:presLayoutVars>
          <dgm:chMax val="1"/>
          <dgm:chPref val="1"/>
          <dgm:bulletEnabled val="1"/>
        </dgm:presLayoutVars>
      </dgm:prSet>
      <dgm:spPr/>
    </dgm:pt>
    <dgm:pt modelId="{FE016DCF-A5EC-40D6-8AE5-95FB8714D002}" type="pres">
      <dgm:prSet presAssocID="{61DF89B0-5D1F-4EFF-813E-606D028AEB25}" presName="ChildText" presStyleLbl="revTx" presStyleIdx="2" presStyleCnt="4" custScaleX="197773" custScaleY="120062" custLinFactNeighborX="49048" custLinFactNeighborY="2910">
        <dgm:presLayoutVars>
          <dgm:chMax val="0"/>
          <dgm:chPref val="0"/>
          <dgm:bulletEnabled val="1"/>
        </dgm:presLayoutVars>
      </dgm:prSet>
      <dgm:spPr/>
    </dgm:pt>
    <dgm:pt modelId="{A5D643AE-7CED-4D00-BBFE-7C62639D4D98}" type="pres">
      <dgm:prSet presAssocID="{EDBC00E5-F27F-48F0-94AF-CED7B23331AD}" presName="sibTrans" presStyleCnt="0"/>
      <dgm:spPr/>
    </dgm:pt>
    <dgm:pt modelId="{D9A10DEC-1590-470F-81BE-892C5ED8B437}" type="pres">
      <dgm:prSet presAssocID="{CF80ED11-0D4E-43A7-BE48-4EF5F0953906}" presName="composite" presStyleCnt="0"/>
      <dgm:spPr/>
    </dgm:pt>
    <dgm:pt modelId="{37BF2DEC-87CA-4933-A0E2-40B016B834AB}" type="pres">
      <dgm:prSet presAssocID="{CF80ED11-0D4E-43A7-BE48-4EF5F0953906}" presName="ParentText" presStyleLbl="node1" presStyleIdx="3" presStyleCnt="4">
        <dgm:presLayoutVars>
          <dgm:chMax val="1"/>
          <dgm:chPref val="1"/>
          <dgm:bulletEnabled val="1"/>
        </dgm:presLayoutVars>
      </dgm:prSet>
      <dgm:spPr/>
    </dgm:pt>
    <dgm:pt modelId="{F3B68704-EB6C-493F-9F45-E9BBBE6BB1A2}" type="pres">
      <dgm:prSet presAssocID="{CF80ED11-0D4E-43A7-BE48-4EF5F0953906}" presName="FinalChildText" presStyleLbl="revTx" presStyleIdx="3" presStyleCnt="4" custScaleX="132175" custLinFactNeighborX="15106" custLinFactNeighborY="2910">
        <dgm:presLayoutVars>
          <dgm:chMax val="0"/>
          <dgm:chPref val="0"/>
          <dgm:bulletEnabled val="1"/>
        </dgm:presLayoutVars>
      </dgm:prSet>
      <dgm:spPr/>
    </dgm:pt>
  </dgm:ptLst>
  <dgm:cxnLst>
    <dgm:cxn modelId="{EA984003-487E-DC40-A427-913E92062E56}" type="presOf" srcId="{D19F3F51-3072-4390-8838-4158D1C7CDE2}" destId="{25B93DB0-5E3F-409A-B615-4165D4C642F2}" srcOrd="0" destOrd="0" presId="urn:microsoft.com/office/officeart/2005/8/layout/StepDownProcess"/>
    <dgm:cxn modelId="{DBFFA007-1C16-1141-82AA-514BF9C0A344}" type="presOf" srcId="{CF80ED11-0D4E-43A7-BE48-4EF5F0953906}" destId="{37BF2DEC-87CA-4933-A0E2-40B016B834AB}" srcOrd="0" destOrd="0" presId="urn:microsoft.com/office/officeart/2005/8/layout/StepDownProcess"/>
    <dgm:cxn modelId="{C7756612-A8B2-694C-9A4B-30E629C353A3}" type="presOf" srcId="{FBC4E882-EF8F-4AA9-8714-EFA038F48F6E}" destId="{46D785B9-428B-4269-9398-D46F83629AC6}" srcOrd="0" destOrd="0" presId="urn:microsoft.com/office/officeart/2005/8/layout/StepDownProcess"/>
    <dgm:cxn modelId="{56FB0E15-DB69-2642-B6B1-6D46C481F33F}" type="presOf" srcId="{F0518308-94B9-4F3F-B74F-F49A3C720FC2}" destId="{710A9B4C-F397-4B87-AAB9-DA3480F177E2}" srcOrd="0" destOrd="1" presId="urn:microsoft.com/office/officeart/2005/8/layout/StepDownProcess"/>
    <dgm:cxn modelId="{B9DF281C-63C2-6D45-AE61-80C31CF3EC6C}" type="presOf" srcId="{284FF346-EE2A-4878-87EA-D45F1FE1A7EB}" destId="{F3BBD676-284A-46A3-A4B5-7749D2E26FB7}" srcOrd="0" destOrd="1" presId="urn:microsoft.com/office/officeart/2005/8/layout/StepDownProcess"/>
    <dgm:cxn modelId="{25AD7025-C4CE-754C-957C-1E39A4B1A7EE}" type="presOf" srcId="{A6283F8F-873B-44C0-BA1E-05C25C682563}" destId="{F3BBD676-284A-46A3-A4B5-7749D2E26FB7}" srcOrd="0" destOrd="0" presId="urn:microsoft.com/office/officeart/2005/8/layout/StepDownProcess"/>
    <dgm:cxn modelId="{5D0B0437-23CF-40BB-8881-C998ECCFD79A}" srcId="{D19F3F51-3072-4390-8838-4158D1C7CDE2}" destId="{8F143D00-3101-4D42-960A-DCF950F73F50}" srcOrd="0" destOrd="0" parTransId="{CDFAC7DD-F6CB-4DB7-9CDA-ED48EFE13216}" sibTransId="{E3E593F8-1E39-4AFF-AC3C-54CCC67B9E6A}"/>
    <dgm:cxn modelId="{D82C2960-B75C-4731-9358-72D292375130}" type="presOf" srcId="{45173946-E5DB-48B0-A224-FC93C05B0F7C}" destId="{C7542C56-2A3D-4EF0-BEE6-9E776A512B6D}" srcOrd="0" destOrd="0" presId="urn:microsoft.com/office/officeart/2005/8/layout/StepDownProcess"/>
    <dgm:cxn modelId="{A89A3D45-CC3B-4944-ACED-02E334E63F16}" srcId="{61DF89B0-5D1F-4EFF-813E-606D028AEB25}" destId="{DBBC498A-89D3-4287-A4E2-8C7B8786F09E}" srcOrd="1" destOrd="0" parTransId="{729C9759-6083-4889-8D1E-965586A96D44}" sibTransId="{245BB356-AC60-42BB-B964-537F53D790D7}"/>
    <dgm:cxn modelId="{CE294345-D450-6843-8815-78A6F5FBF11F}" type="presOf" srcId="{8F143D00-3101-4D42-960A-DCF950F73F50}" destId="{710A9B4C-F397-4B87-AAB9-DA3480F177E2}" srcOrd="0" destOrd="0" presId="urn:microsoft.com/office/officeart/2005/8/layout/StepDownProcess"/>
    <dgm:cxn modelId="{472CEA6A-6E4F-4B7C-A7A6-6E4AC5D3865C}" srcId="{45173946-E5DB-48B0-A224-FC93C05B0F7C}" destId="{61DF89B0-5D1F-4EFF-813E-606D028AEB25}" srcOrd="2" destOrd="0" parTransId="{39FBB22D-BA45-4D3C-9516-173ECF2C0702}" sibTransId="{EDBC00E5-F27F-48F0-94AF-CED7B23331AD}"/>
    <dgm:cxn modelId="{9776C371-555C-4B2C-9FFC-5826D90D6F3D}" srcId="{CF80ED11-0D4E-43A7-BE48-4EF5F0953906}" destId="{3BDA8ED8-4AA7-487B-AB2E-14AC084C58B5}" srcOrd="1" destOrd="0" parTransId="{1DD80D04-CAE4-4797-92BE-58F7653CC173}" sibTransId="{A1ED4554-1DC3-430B-80C3-850C76F6B265}"/>
    <dgm:cxn modelId="{6EE1787C-ACBE-804A-9121-6E82BC0468EB}" type="presOf" srcId="{DBBC498A-89D3-4287-A4E2-8C7B8786F09E}" destId="{FE016DCF-A5EC-40D6-8AE5-95FB8714D002}" srcOrd="0" destOrd="1" presId="urn:microsoft.com/office/officeart/2005/8/layout/StepDownProcess"/>
    <dgm:cxn modelId="{BE0C4A8B-6C52-4121-B352-DC9D77C2C805}" srcId="{FBC4E882-EF8F-4AA9-8714-EFA038F48F6E}" destId="{A6283F8F-873B-44C0-BA1E-05C25C682563}" srcOrd="0" destOrd="0" parTransId="{9F6C4020-7A45-4A5A-B617-C550290C3CFD}" sibTransId="{CBC9FB4C-C469-45F3-ABB0-99A16C266C35}"/>
    <dgm:cxn modelId="{08A08EAD-6DCF-4F93-A3BF-BE170C1B2F80}" srcId="{D19F3F51-3072-4390-8838-4158D1C7CDE2}" destId="{F0518308-94B9-4F3F-B74F-F49A3C720FC2}" srcOrd="1" destOrd="0" parTransId="{B0610A77-42B5-4EBF-A8A5-4FBD048FF545}" sibTransId="{81631853-4066-42B0-845C-AF5CC3F0AB9F}"/>
    <dgm:cxn modelId="{64C969B0-D667-421D-AF1A-741584C3821B}" srcId="{45173946-E5DB-48B0-A224-FC93C05B0F7C}" destId="{D19F3F51-3072-4390-8838-4158D1C7CDE2}" srcOrd="0" destOrd="0" parTransId="{A75D3B00-5137-42CD-A781-DA9D4F2E87FC}" sibTransId="{7710D3ED-6EF7-4252-B30B-0F0EB787554E}"/>
    <dgm:cxn modelId="{6AD33DC5-BE2B-004D-A5D1-5C5A8D253BC8}" type="presOf" srcId="{61DF89B0-5D1F-4EFF-813E-606D028AEB25}" destId="{72F72B0D-8CD4-4D24-9B6E-6D0BE54D83C9}" srcOrd="0" destOrd="0" presId="urn:microsoft.com/office/officeart/2005/8/layout/StepDownProcess"/>
    <dgm:cxn modelId="{F3C545C8-3D89-463F-A784-DE6F8589C017}" srcId="{CF80ED11-0D4E-43A7-BE48-4EF5F0953906}" destId="{C3AB7F8B-38AB-474C-8F9E-3F9316C46AA8}" srcOrd="0" destOrd="0" parTransId="{64D9841A-7855-4DF1-8947-D4A33DC78229}" sibTransId="{749CEFCD-52CD-4BD5-9681-FDB24E5BA367}"/>
    <dgm:cxn modelId="{F99195D0-DABF-4CC6-9D57-D463E82F5766}" srcId="{FBC4E882-EF8F-4AA9-8714-EFA038F48F6E}" destId="{284FF346-EE2A-4878-87EA-D45F1FE1A7EB}" srcOrd="1" destOrd="0" parTransId="{772258F9-BA35-4F32-AA20-478B80407275}" sibTransId="{4E557D85-4B8E-462B-88B0-3267467F3991}"/>
    <dgm:cxn modelId="{7964DFDE-C803-8B41-BA51-71158CC947BF}" type="presOf" srcId="{3BDA8ED8-4AA7-487B-AB2E-14AC084C58B5}" destId="{F3B68704-EB6C-493F-9F45-E9BBBE6BB1A2}" srcOrd="0" destOrd="1" presId="urn:microsoft.com/office/officeart/2005/8/layout/StepDownProcess"/>
    <dgm:cxn modelId="{BF3817DF-3271-CE4F-BF65-D8FB2884F642}" type="presOf" srcId="{C3AB7F8B-38AB-474C-8F9E-3F9316C46AA8}" destId="{F3B68704-EB6C-493F-9F45-E9BBBE6BB1A2}" srcOrd="0" destOrd="0" presId="urn:microsoft.com/office/officeart/2005/8/layout/StepDownProcess"/>
    <dgm:cxn modelId="{BAABB9E5-225D-7C41-86A3-111C0A01A7EF}" type="presOf" srcId="{CA192A1D-F28E-4F73-B9F9-B635FBCAB97B}" destId="{FE016DCF-A5EC-40D6-8AE5-95FB8714D002}" srcOrd="0" destOrd="0" presId="urn:microsoft.com/office/officeart/2005/8/layout/StepDownProcess"/>
    <dgm:cxn modelId="{574232F0-BA8F-4F8E-8A83-FB58918D9153}" srcId="{45173946-E5DB-48B0-A224-FC93C05B0F7C}" destId="{FBC4E882-EF8F-4AA9-8714-EFA038F48F6E}" srcOrd="1" destOrd="0" parTransId="{B81A6645-E4E0-4CD2-98F8-05570F6C6D14}" sibTransId="{E8E119AE-75DF-456E-81CB-A7D198F08DE0}"/>
    <dgm:cxn modelId="{EA77C1F5-768B-48B5-A0CD-008EDFCEB028}" srcId="{45173946-E5DB-48B0-A224-FC93C05B0F7C}" destId="{CF80ED11-0D4E-43A7-BE48-4EF5F0953906}" srcOrd="3" destOrd="0" parTransId="{67656E94-5C6A-4709-8991-4FD8D4F3FBB4}" sibTransId="{7118040C-7F67-4DAF-AE39-30D43FCA3418}"/>
    <dgm:cxn modelId="{749D26F9-F3B2-491B-8EBA-757220066498}" srcId="{61DF89B0-5D1F-4EFF-813E-606D028AEB25}" destId="{CA192A1D-F28E-4F73-B9F9-B635FBCAB97B}" srcOrd="0" destOrd="0" parTransId="{82FC3104-0876-41FC-BC17-F266472D1DE7}" sibTransId="{2DA2AAB0-AB99-4C26-8535-8490A715C580}"/>
    <dgm:cxn modelId="{B139F387-B226-7D4E-AE60-237F55402AA8}" type="presParOf" srcId="{C7542C56-2A3D-4EF0-BEE6-9E776A512B6D}" destId="{F3308398-996A-4BF1-91FE-41B5780077E7}" srcOrd="0" destOrd="0" presId="urn:microsoft.com/office/officeart/2005/8/layout/StepDownProcess"/>
    <dgm:cxn modelId="{A571C669-A914-7F44-9D8C-1A0AB31F1319}" type="presParOf" srcId="{F3308398-996A-4BF1-91FE-41B5780077E7}" destId="{7C025B08-823F-4A7B-B247-C5E1FDA14460}" srcOrd="0" destOrd="0" presId="urn:microsoft.com/office/officeart/2005/8/layout/StepDownProcess"/>
    <dgm:cxn modelId="{106FB858-FC52-7C41-8020-86069CEBCC67}" type="presParOf" srcId="{F3308398-996A-4BF1-91FE-41B5780077E7}" destId="{25B93DB0-5E3F-409A-B615-4165D4C642F2}" srcOrd="1" destOrd="0" presId="urn:microsoft.com/office/officeart/2005/8/layout/StepDownProcess"/>
    <dgm:cxn modelId="{C9A11EB2-13AA-304A-B798-52C8B83689D1}" type="presParOf" srcId="{F3308398-996A-4BF1-91FE-41B5780077E7}" destId="{710A9B4C-F397-4B87-AAB9-DA3480F177E2}" srcOrd="2" destOrd="0" presId="urn:microsoft.com/office/officeart/2005/8/layout/StepDownProcess"/>
    <dgm:cxn modelId="{39905E86-86B1-F243-B827-12AB37B4FB5F}" type="presParOf" srcId="{C7542C56-2A3D-4EF0-BEE6-9E776A512B6D}" destId="{9C2FD9E2-2036-43A0-8EF0-7602DC222CDD}" srcOrd="1" destOrd="0" presId="urn:microsoft.com/office/officeart/2005/8/layout/StepDownProcess"/>
    <dgm:cxn modelId="{16B1209E-D06A-0A4C-8041-45DD3584DF9C}" type="presParOf" srcId="{C7542C56-2A3D-4EF0-BEE6-9E776A512B6D}" destId="{A47E3ECC-D68F-4294-A6BC-FC78FDAB2A21}" srcOrd="2" destOrd="0" presId="urn:microsoft.com/office/officeart/2005/8/layout/StepDownProcess"/>
    <dgm:cxn modelId="{58D526C3-2F57-B540-94C2-2BA48A21503E}" type="presParOf" srcId="{A47E3ECC-D68F-4294-A6BC-FC78FDAB2A21}" destId="{24103D2B-EA34-4019-BDBB-69E8948E415D}" srcOrd="0" destOrd="0" presId="urn:microsoft.com/office/officeart/2005/8/layout/StepDownProcess"/>
    <dgm:cxn modelId="{A96BB157-58CB-8044-97CF-73BC18ECEA96}" type="presParOf" srcId="{A47E3ECC-D68F-4294-A6BC-FC78FDAB2A21}" destId="{46D785B9-428B-4269-9398-D46F83629AC6}" srcOrd="1" destOrd="0" presId="urn:microsoft.com/office/officeart/2005/8/layout/StepDownProcess"/>
    <dgm:cxn modelId="{C962AF54-DB3A-BF45-96A2-875A006BEBFC}" type="presParOf" srcId="{A47E3ECC-D68F-4294-A6BC-FC78FDAB2A21}" destId="{F3BBD676-284A-46A3-A4B5-7749D2E26FB7}" srcOrd="2" destOrd="0" presId="urn:microsoft.com/office/officeart/2005/8/layout/StepDownProcess"/>
    <dgm:cxn modelId="{5EE6CBC2-8D9B-5A43-AFE1-F9A5491C3078}" type="presParOf" srcId="{C7542C56-2A3D-4EF0-BEE6-9E776A512B6D}" destId="{E75995AF-293D-4061-A1E5-705152BFF110}" srcOrd="3" destOrd="0" presId="urn:microsoft.com/office/officeart/2005/8/layout/StepDownProcess"/>
    <dgm:cxn modelId="{5D60F1D9-32FB-D843-BB75-9826BDBA39DD}" type="presParOf" srcId="{C7542C56-2A3D-4EF0-BEE6-9E776A512B6D}" destId="{E40F53E9-98EF-423D-950D-E33BD9EECA98}" srcOrd="4" destOrd="0" presId="urn:microsoft.com/office/officeart/2005/8/layout/StepDownProcess"/>
    <dgm:cxn modelId="{B019026A-0FB7-FD46-B877-2C80550A9257}" type="presParOf" srcId="{E40F53E9-98EF-423D-950D-E33BD9EECA98}" destId="{8550486C-4DEC-4848-AB11-5A4A4A147323}" srcOrd="0" destOrd="0" presId="urn:microsoft.com/office/officeart/2005/8/layout/StepDownProcess"/>
    <dgm:cxn modelId="{1B088F3C-2CFC-2943-9F5C-2D0C2E26D189}" type="presParOf" srcId="{E40F53E9-98EF-423D-950D-E33BD9EECA98}" destId="{72F72B0D-8CD4-4D24-9B6E-6D0BE54D83C9}" srcOrd="1" destOrd="0" presId="urn:microsoft.com/office/officeart/2005/8/layout/StepDownProcess"/>
    <dgm:cxn modelId="{3010FCD7-5785-A743-A5CF-35EDC3A780FC}" type="presParOf" srcId="{E40F53E9-98EF-423D-950D-E33BD9EECA98}" destId="{FE016DCF-A5EC-40D6-8AE5-95FB8714D002}" srcOrd="2" destOrd="0" presId="urn:microsoft.com/office/officeart/2005/8/layout/StepDownProcess"/>
    <dgm:cxn modelId="{627F0C99-1040-5C45-8780-EC3EAD48C2F5}" type="presParOf" srcId="{C7542C56-2A3D-4EF0-BEE6-9E776A512B6D}" destId="{A5D643AE-7CED-4D00-BBFE-7C62639D4D98}" srcOrd="5" destOrd="0" presId="urn:microsoft.com/office/officeart/2005/8/layout/StepDownProcess"/>
    <dgm:cxn modelId="{DC38C83B-0F63-954A-AE9C-B0A70CADC06B}" type="presParOf" srcId="{C7542C56-2A3D-4EF0-BEE6-9E776A512B6D}" destId="{D9A10DEC-1590-470F-81BE-892C5ED8B437}" srcOrd="6" destOrd="0" presId="urn:microsoft.com/office/officeart/2005/8/layout/StepDownProcess"/>
    <dgm:cxn modelId="{EFACF427-994B-E847-8053-B1F524C746FD}" type="presParOf" srcId="{D9A10DEC-1590-470F-81BE-892C5ED8B437}" destId="{37BF2DEC-87CA-4933-A0E2-40B016B834AB}" srcOrd="0" destOrd="0" presId="urn:microsoft.com/office/officeart/2005/8/layout/StepDownProcess"/>
    <dgm:cxn modelId="{E102D7C1-EC53-5049-A10F-D2E8852C46F8}" type="presParOf" srcId="{D9A10DEC-1590-470F-81BE-892C5ED8B437}" destId="{F3B68704-EB6C-493F-9F45-E9BBBE6BB1A2}"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9B1E8-E18A-4020-BC76-162F8B8697E4}">
      <dsp:nvSpPr>
        <dsp:cNvPr id="0" name=""/>
        <dsp:cNvSpPr/>
      </dsp:nvSpPr>
      <dsp:spPr>
        <a:xfrm>
          <a:off x="0" y="393652"/>
          <a:ext cx="9660865" cy="744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b" anchorCtr="0">
          <a:noAutofit/>
        </a:bodyPr>
        <a:lstStyle/>
        <a:p>
          <a:pPr marL="0" lvl="0" indent="0" algn="l" defTabSz="1244600">
            <a:lnSpc>
              <a:spcPct val="150000"/>
            </a:lnSpc>
            <a:spcBef>
              <a:spcPct val="0"/>
            </a:spcBef>
            <a:spcAft>
              <a:spcPct val="35000"/>
            </a:spcAft>
            <a:buNone/>
          </a:pPr>
          <a:r>
            <a:rPr lang="en-US" sz="2800" kern="1200">
              <a:latin typeface="Calibri" panose="020F0502020204030204" pitchFamily="34" charset="0"/>
              <a:cs typeface="Calibri" panose="020F0502020204030204" pitchFamily="34" charset="0"/>
            </a:rPr>
            <a:t>Descriptive Analysis: Addressing COVID-19 Impact</a:t>
          </a:r>
        </a:p>
      </dsp:txBody>
      <dsp:txXfrm>
        <a:off x="36339" y="429991"/>
        <a:ext cx="9588187" cy="671737"/>
      </dsp:txXfrm>
    </dsp:sp>
    <dsp:sp modelId="{19E9B61D-99CC-4BF4-9F66-FA53B0AF088D}">
      <dsp:nvSpPr>
        <dsp:cNvPr id="0" name=""/>
        <dsp:cNvSpPr/>
      </dsp:nvSpPr>
      <dsp:spPr>
        <a:xfrm>
          <a:off x="0" y="1138067"/>
          <a:ext cx="9660865"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732" tIns="22860" rIns="128016" bIns="22860" numCol="1" spcCol="1270" anchor="t" anchorCtr="0">
          <a:noAutofit/>
        </a:bodyPr>
        <a:lstStyle/>
        <a:p>
          <a:pPr marL="171450" lvl="1" indent="-171450" algn="l" defTabSz="800100">
            <a:lnSpc>
              <a:spcPct val="150000"/>
            </a:lnSpc>
            <a:spcBef>
              <a:spcPct val="0"/>
            </a:spcBef>
            <a:spcAft>
              <a:spcPct val="20000"/>
            </a:spcAft>
            <a:buChar char="•"/>
          </a:pPr>
          <a:r>
            <a:rPr lang="en-US" sz="1800" kern="1200">
              <a:latin typeface="Calibri" panose="020F0502020204030204" pitchFamily="34" charset="0"/>
              <a:cs typeface="Calibri" panose="020F0502020204030204" pitchFamily="34" charset="0"/>
            </a:rPr>
            <a:t>Talent Acquisition: Younger Individuals</a:t>
          </a:r>
        </a:p>
        <a:p>
          <a:pPr marL="171450" lvl="1" indent="-171450" algn="l" defTabSz="800100">
            <a:lnSpc>
              <a:spcPct val="150000"/>
            </a:lnSpc>
            <a:spcBef>
              <a:spcPct val="0"/>
            </a:spcBef>
            <a:spcAft>
              <a:spcPct val="20000"/>
            </a:spcAft>
            <a:buChar char="•"/>
          </a:pPr>
          <a:r>
            <a:rPr lang="en-US" sz="1800" kern="1200">
              <a:latin typeface="Calibri" panose="020F0502020204030204" pitchFamily="34" charset="0"/>
              <a:cs typeface="Calibri" panose="020F0502020204030204" pitchFamily="34" charset="0"/>
            </a:rPr>
            <a:t>Employee Benefits: Childcare Support, Mortgage Allowance</a:t>
          </a:r>
        </a:p>
        <a:p>
          <a:pPr marL="171450" lvl="1" indent="-171450" algn="l" defTabSz="800100">
            <a:lnSpc>
              <a:spcPct val="150000"/>
            </a:lnSpc>
            <a:spcBef>
              <a:spcPct val="0"/>
            </a:spcBef>
            <a:spcAft>
              <a:spcPct val="20000"/>
            </a:spcAft>
            <a:buChar char="•"/>
          </a:pPr>
          <a:endParaRPr lang="en-US" sz="1800" kern="1200">
            <a:latin typeface="Calibri" panose="020F0502020204030204" pitchFamily="34" charset="0"/>
            <a:cs typeface="Calibri" panose="020F0502020204030204" pitchFamily="34" charset="0"/>
          </a:endParaRPr>
        </a:p>
      </dsp:txBody>
      <dsp:txXfrm>
        <a:off x="0" y="1138067"/>
        <a:ext cx="9660865" cy="1391040"/>
      </dsp:txXfrm>
    </dsp:sp>
    <dsp:sp modelId="{5CB39D18-DC67-424C-B3B7-983F869AFE96}">
      <dsp:nvSpPr>
        <dsp:cNvPr id="0" name=""/>
        <dsp:cNvSpPr/>
      </dsp:nvSpPr>
      <dsp:spPr>
        <a:xfrm>
          <a:off x="0" y="2529107"/>
          <a:ext cx="9660865" cy="6681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b" anchorCtr="0">
          <a:noAutofit/>
        </a:bodyPr>
        <a:lstStyle/>
        <a:p>
          <a:pPr marL="0" lvl="0" indent="0" algn="l" defTabSz="1244600">
            <a:lnSpc>
              <a:spcPct val="150000"/>
            </a:lnSpc>
            <a:spcBef>
              <a:spcPct val="0"/>
            </a:spcBef>
            <a:spcAft>
              <a:spcPct val="35000"/>
            </a:spcAft>
            <a:buNone/>
          </a:pPr>
          <a:r>
            <a:rPr lang="en-US" sz="2800" kern="1200">
              <a:latin typeface="Calibri" panose="020F0502020204030204" pitchFamily="34" charset="0"/>
              <a:cs typeface="Calibri" panose="020F0502020204030204" pitchFamily="34" charset="0"/>
            </a:rPr>
            <a:t>Predictive Analysis: Vaccination Intention </a:t>
          </a:r>
        </a:p>
      </dsp:txBody>
      <dsp:txXfrm>
        <a:off x="32618" y="2561725"/>
        <a:ext cx="9595629" cy="602945"/>
      </dsp:txXfrm>
    </dsp:sp>
    <dsp:sp modelId="{D0725679-7D4F-4E2B-895D-5BA93D54979C}">
      <dsp:nvSpPr>
        <dsp:cNvPr id="0" name=""/>
        <dsp:cNvSpPr/>
      </dsp:nvSpPr>
      <dsp:spPr>
        <a:xfrm>
          <a:off x="0" y="3197289"/>
          <a:ext cx="966086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732" tIns="22860" rIns="128016" bIns="22860" numCol="1" spcCol="1270" anchor="t" anchorCtr="0">
          <a:noAutofit/>
        </a:bodyPr>
        <a:lstStyle/>
        <a:p>
          <a:pPr marL="171450" lvl="1" indent="-171450" algn="l" defTabSz="800100">
            <a:lnSpc>
              <a:spcPct val="150000"/>
            </a:lnSpc>
            <a:spcBef>
              <a:spcPct val="0"/>
            </a:spcBef>
            <a:spcAft>
              <a:spcPct val="20000"/>
            </a:spcAft>
            <a:buChar char="•"/>
          </a:pPr>
          <a:r>
            <a:rPr lang="en-US" sz="1800" kern="1200">
              <a:latin typeface="Calibri" panose="020F0502020204030204" pitchFamily="34" charset="0"/>
              <a:cs typeface="Calibri" panose="020F0502020204030204" pitchFamily="34" charset="0"/>
            </a:rPr>
            <a:t>Target Variable Definition: Vaccination Intention (Yes/No Opinions)</a:t>
          </a:r>
        </a:p>
        <a:p>
          <a:pPr marL="171450" lvl="1" indent="-171450" algn="l" defTabSz="800100">
            <a:lnSpc>
              <a:spcPct val="150000"/>
            </a:lnSpc>
            <a:spcBef>
              <a:spcPct val="0"/>
            </a:spcBef>
            <a:spcAft>
              <a:spcPct val="20000"/>
            </a:spcAft>
            <a:buChar char="•"/>
          </a:pPr>
          <a:r>
            <a:rPr lang="en-US" sz="1800" kern="1200">
              <a:latin typeface="Calibri" panose="020F0502020204030204" pitchFamily="34" charset="0"/>
              <a:cs typeface="Calibri" panose="020F0502020204030204" pitchFamily="34" charset="0"/>
            </a:rPr>
            <a:t>Employee Benefits: Compensation for Vaccination, Mental Health, Widespread Education</a:t>
          </a:r>
        </a:p>
      </dsp:txBody>
      <dsp:txXfrm>
        <a:off x="0" y="3197289"/>
        <a:ext cx="9660865" cy="105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D4C37-D3C1-4DF5-943C-706BD71B5A7A}">
      <dsp:nvSpPr>
        <dsp:cNvPr id="0" name=""/>
        <dsp:cNvSpPr/>
      </dsp:nvSpPr>
      <dsp:spPr>
        <a:xfrm>
          <a:off x="1771110" y="568900"/>
          <a:ext cx="1933727" cy="9668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panose="020F0502020204030204" pitchFamily="34" charset="0"/>
              <a:cs typeface="Calibri" panose="020F0502020204030204" pitchFamily="34" charset="0"/>
            </a:rPr>
            <a:t>Have you received a COVID-19 vaccine?</a:t>
          </a:r>
        </a:p>
      </dsp:txBody>
      <dsp:txXfrm>
        <a:off x="1799428" y="597218"/>
        <a:ext cx="1877091" cy="910227"/>
      </dsp:txXfrm>
    </dsp:sp>
    <dsp:sp modelId="{F364C765-C3F9-4FBE-9856-66274E14C563}">
      <dsp:nvSpPr>
        <dsp:cNvPr id="0" name=""/>
        <dsp:cNvSpPr/>
      </dsp:nvSpPr>
      <dsp:spPr>
        <a:xfrm rot="20561368">
          <a:off x="3665801" y="755676"/>
          <a:ext cx="1723682" cy="80429"/>
        </a:xfrm>
        <a:custGeom>
          <a:avLst/>
          <a:gdLst/>
          <a:ahLst/>
          <a:cxnLst/>
          <a:rect l="0" t="0" r="0" b="0"/>
          <a:pathLst>
            <a:path>
              <a:moveTo>
                <a:pt x="0" y="40214"/>
              </a:moveTo>
              <a:lnTo>
                <a:pt x="1723682" y="4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Calibri" panose="020F0502020204030204" pitchFamily="34" charset="0"/>
            <a:cs typeface="Calibri" panose="020F0502020204030204" pitchFamily="34" charset="0"/>
          </a:endParaRPr>
        </a:p>
      </dsp:txBody>
      <dsp:txXfrm>
        <a:off x="4484551" y="752798"/>
        <a:ext cx="86184" cy="86184"/>
      </dsp:txXfrm>
    </dsp:sp>
    <dsp:sp modelId="{D5E82965-954D-45F1-BE02-01C6D901F18F}">
      <dsp:nvSpPr>
        <dsp:cNvPr id="0" name=""/>
        <dsp:cNvSpPr/>
      </dsp:nvSpPr>
      <dsp:spPr>
        <a:xfrm>
          <a:off x="5350448" y="49848"/>
          <a:ext cx="2548993" cy="97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panose="020F0502020204030204" pitchFamily="34" charset="0"/>
              <a:cs typeface="Calibri" panose="020F0502020204030204" pitchFamily="34" charset="0"/>
            </a:rPr>
            <a:t>Did you receive (or do you plan to receive) all required doses? </a:t>
          </a:r>
        </a:p>
      </dsp:txBody>
      <dsp:txXfrm>
        <a:off x="5379128" y="78528"/>
        <a:ext cx="2491633" cy="921841"/>
      </dsp:txXfrm>
    </dsp:sp>
    <dsp:sp modelId="{6845C952-12E6-4165-9ED1-CD06C9808F8E}">
      <dsp:nvSpPr>
        <dsp:cNvPr id="0" name=""/>
        <dsp:cNvSpPr/>
      </dsp:nvSpPr>
      <dsp:spPr>
        <a:xfrm rot="980043">
          <a:off x="3669967" y="1255094"/>
          <a:ext cx="1727918" cy="80429"/>
        </a:xfrm>
        <a:custGeom>
          <a:avLst/>
          <a:gdLst/>
          <a:ahLst/>
          <a:cxnLst/>
          <a:rect l="0" t="0" r="0" b="0"/>
          <a:pathLst>
            <a:path>
              <a:moveTo>
                <a:pt x="0" y="40214"/>
              </a:moveTo>
              <a:lnTo>
                <a:pt x="1727918" y="4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Calibri" panose="020F0502020204030204" pitchFamily="34" charset="0"/>
            <a:cs typeface="Calibri" panose="020F0502020204030204" pitchFamily="34" charset="0"/>
          </a:endParaRPr>
        </a:p>
      </dsp:txBody>
      <dsp:txXfrm>
        <a:off x="4490728" y="1252111"/>
        <a:ext cx="86395" cy="86395"/>
      </dsp:txXfrm>
    </dsp:sp>
    <dsp:sp modelId="{50D78526-1003-48F5-A7D4-0B4435FB7D27}">
      <dsp:nvSpPr>
        <dsp:cNvPr id="0" name=""/>
        <dsp:cNvSpPr/>
      </dsp:nvSpPr>
      <dsp:spPr>
        <a:xfrm>
          <a:off x="5363014" y="1035914"/>
          <a:ext cx="2548993" cy="1004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panose="020F0502020204030204" pitchFamily="34" charset="0"/>
              <a:cs typeface="Calibri" panose="020F0502020204030204" pitchFamily="34" charset="0"/>
            </a:rPr>
            <a:t>Once a  vaccine to prevent COVID-19 is available to you, would you…</a:t>
          </a:r>
        </a:p>
      </dsp:txBody>
      <dsp:txXfrm>
        <a:off x="5392442" y="1065342"/>
        <a:ext cx="2490137" cy="945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25B08-823F-4A7B-B247-C5E1FDA14460}">
      <dsp:nvSpPr>
        <dsp:cNvPr id="0" name=""/>
        <dsp:cNvSpPr/>
      </dsp:nvSpPr>
      <dsp:spPr>
        <a:xfrm rot="5400000">
          <a:off x="164296" y="1241603"/>
          <a:ext cx="893002" cy="95344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B93DB0-5E3F-409A-B615-4165D4C642F2}">
      <dsp:nvSpPr>
        <dsp:cNvPr id="0" name=""/>
        <dsp:cNvSpPr/>
      </dsp:nvSpPr>
      <dsp:spPr>
        <a:xfrm>
          <a:off x="1201" y="261354"/>
          <a:ext cx="1356298" cy="96972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panose="020F0502020204030204" pitchFamily="34" charset="0"/>
              <a:cs typeface="Calibri" panose="020F0502020204030204" pitchFamily="34" charset="0"/>
            </a:rPr>
            <a:t>Variable Selection</a:t>
          </a:r>
        </a:p>
      </dsp:txBody>
      <dsp:txXfrm>
        <a:off x="48548" y="308701"/>
        <a:ext cx="1261604" cy="875032"/>
      </dsp:txXfrm>
    </dsp:sp>
    <dsp:sp modelId="{710A9B4C-F397-4B87-AAB9-DA3480F177E2}">
      <dsp:nvSpPr>
        <dsp:cNvPr id="0" name=""/>
        <dsp:cNvSpPr/>
      </dsp:nvSpPr>
      <dsp:spPr>
        <a:xfrm>
          <a:off x="1406936" y="312026"/>
          <a:ext cx="2252552" cy="850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Consistent primary variables</a:t>
          </a:r>
        </a:p>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Employment, Mental Health, Demographic variables </a:t>
          </a:r>
        </a:p>
      </dsp:txBody>
      <dsp:txXfrm>
        <a:off x="1406936" y="312026"/>
        <a:ext cx="2252552" cy="850478"/>
      </dsp:txXfrm>
    </dsp:sp>
    <dsp:sp modelId="{24103D2B-EA34-4019-BDBB-69E8948E415D}">
      <dsp:nvSpPr>
        <dsp:cNvPr id="0" name=""/>
        <dsp:cNvSpPr/>
      </dsp:nvSpPr>
      <dsp:spPr>
        <a:xfrm rot="5400000">
          <a:off x="1653614" y="2382368"/>
          <a:ext cx="893002" cy="95344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D785B9-428B-4269-9398-D46F83629AC6}">
      <dsp:nvSpPr>
        <dsp:cNvPr id="0" name=""/>
        <dsp:cNvSpPr/>
      </dsp:nvSpPr>
      <dsp:spPr>
        <a:xfrm>
          <a:off x="1490519" y="1402118"/>
          <a:ext cx="1356298" cy="96972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panose="020F0502020204030204" pitchFamily="34" charset="0"/>
              <a:cs typeface="Calibri" panose="020F0502020204030204" pitchFamily="34" charset="0"/>
            </a:rPr>
            <a:t>Obtain Consistency</a:t>
          </a:r>
        </a:p>
      </dsp:txBody>
      <dsp:txXfrm>
        <a:off x="1537866" y="1449465"/>
        <a:ext cx="1261604" cy="875032"/>
      </dsp:txXfrm>
    </dsp:sp>
    <dsp:sp modelId="{F3BBD676-284A-46A3-A4B5-7749D2E26FB7}">
      <dsp:nvSpPr>
        <dsp:cNvPr id="0" name=""/>
        <dsp:cNvSpPr/>
      </dsp:nvSpPr>
      <dsp:spPr>
        <a:xfrm>
          <a:off x="2908139" y="1444380"/>
          <a:ext cx="1622739" cy="850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Rename variables</a:t>
          </a:r>
        </a:p>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Recode categories</a:t>
          </a:r>
        </a:p>
      </dsp:txBody>
      <dsp:txXfrm>
        <a:off x="2908139" y="1444380"/>
        <a:ext cx="1622739" cy="850478"/>
      </dsp:txXfrm>
    </dsp:sp>
    <dsp:sp modelId="{8550486C-4DEC-4848-AB11-5A4A4A147323}">
      <dsp:nvSpPr>
        <dsp:cNvPr id="0" name=""/>
        <dsp:cNvSpPr/>
      </dsp:nvSpPr>
      <dsp:spPr>
        <a:xfrm rot="5400000">
          <a:off x="3142932" y="3523133"/>
          <a:ext cx="893002" cy="95344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72B0D-8CD4-4D24-9B6E-6D0BE54D83C9}">
      <dsp:nvSpPr>
        <dsp:cNvPr id="0" name=""/>
        <dsp:cNvSpPr/>
      </dsp:nvSpPr>
      <dsp:spPr>
        <a:xfrm>
          <a:off x="2979837" y="2542883"/>
          <a:ext cx="1356298" cy="96972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panose="020F0502020204030204" pitchFamily="34" charset="0"/>
              <a:cs typeface="Calibri" panose="020F0502020204030204" pitchFamily="34" charset="0"/>
            </a:rPr>
            <a:t>Remove</a:t>
          </a:r>
        </a:p>
      </dsp:txBody>
      <dsp:txXfrm>
        <a:off x="3027184" y="2590230"/>
        <a:ext cx="1261604" cy="875032"/>
      </dsp:txXfrm>
    </dsp:sp>
    <dsp:sp modelId="{FE016DCF-A5EC-40D6-8AE5-95FB8714D002}">
      <dsp:nvSpPr>
        <dsp:cNvPr id="0" name=""/>
        <dsp:cNvSpPr/>
      </dsp:nvSpPr>
      <dsp:spPr>
        <a:xfrm>
          <a:off x="4375043" y="2601976"/>
          <a:ext cx="1870405" cy="850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Redundant variables</a:t>
          </a:r>
        </a:p>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Observations with missing values</a:t>
          </a:r>
        </a:p>
      </dsp:txBody>
      <dsp:txXfrm>
        <a:off x="4375043" y="2601976"/>
        <a:ext cx="1870405" cy="850478"/>
      </dsp:txXfrm>
    </dsp:sp>
    <dsp:sp modelId="{37BF2DEC-87CA-4933-A0E2-40B016B834AB}">
      <dsp:nvSpPr>
        <dsp:cNvPr id="0" name=""/>
        <dsp:cNvSpPr/>
      </dsp:nvSpPr>
      <dsp:spPr>
        <a:xfrm>
          <a:off x="4357957" y="3683648"/>
          <a:ext cx="1356298" cy="96972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panose="020F0502020204030204" pitchFamily="34" charset="0"/>
              <a:cs typeface="Calibri" panose="020F0502020204030204" pitchFamily="34" charset="0"/>
            </a:rPr>
            <a:t>Random Sampling</a:t>
          </a:r>
        </a:p>
      </dsp:txBody>
      <dsp:txXfrm>
        <a:off x="4405304" y="3730995"/>
        <a:ext cx="1261604" cy="875032"/>
      </dsp:txXfrm>
    </dsp:sp>
    <dsp:sp modelId="{F3B68704-EB6C-493F-9F45-E9BBBE6BB1A2}">
      <dsp:nvSpPr>
        <dsp:cNvPr id="0" name=""/>
        <dsp:cNvSpPr/>
      </dsp:nvSpPr>
      <dsp:spPr>
        <a:xfrm>
          <a:off x="5724258" y="3767489"/>
          <a:ext cx="1445135" cy="850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28 variables</a:t>
          </a:r>
        </a:p>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10,000 observations</a:t>
          </a:r>
        </a:p>
      </dsp:txBody>
      <dsp:txXfrm>
        <a:off x="5724258" y="3767489"/>
        <a:ext cx="1445135" cy="8504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CB94A-63A0-E146-A184-96D0DFFAA551}">
      <dsp:nvSpPr>
        <dsp:cNvPr id="0" name=""/>
        <dsp:cNvSpPr/>
      </dsp:nvSpPr>
      <dsp:spPr>
        <a:xfrm>
          <a:off x="813372" y="628551"/>
          <a:ext cx="1763793" cy="5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panose="020F0502020204030204" pitchFamily="34" charset="0"/>
              <a:cs typeface="Calibri" panose="020F0502020204030204" pitchFamily="34" charset="0"/>
            </a:rPr>
            <a:t>10,000 observations</a:t>
          </a:r>
        </a:p>
        <a:p>
          <a:pPr marL="0" lvl="0" indent="0" algn="ctr" defTabSz="711200">
            <a:lnSpc>
              <a:spcPct val="90000"/>
            </a:lnSpc>
            <a:spcBef>
              <a:spcPct val="0"/>
            </a:spcBef>
            <a:spcAft>
              <a:spcPct val="35000"/>
            </a:spcAft>
            <a:buNone/>
          </a:pPr>
          <a:r>
            <a:rPr lang="en-US" sz="1600" kern="1200">
              <a:latin typeface="Calibri" panose="020F0502020204030204" pitchFamily="34" charset="0"/>
              <a:cs typeface="Calibri" panose="020F0502020204030204" pitchFamily="34" charset="0"/>
            </a:rPr>
            <a:t>28 variables</a:t>
          </a:r>
        </a:p>
      </dsp:txBody>
      <dsp:txXfrm>
        <a:off x="813372" y="628551"/>
        <a:ext cx="1763793" cy="581250"/>
      </dsp:txXfrm>
    </dsp:sp>
    <dsp:sp modelId="{6A1E6D60-3B2C-CA46-9728-AEBA7B27D50C}">
      <dsp:nvSpPr>
        <dsp:cNvPr id="0" name=""/>
        <dsp:cNvSpPr/>
      </dsp:nvSpPr>
      <dsp:spPr>
        <a:xfrm>
          <a:off x="813372" y="1854207"/>
          <a:ext cx="1763793" cy="1088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latin typeface="Calibri" panose="020F0502020204030204" pitchFamily="34" charset="0"/>
              <a:cs typeface="Calibri" panose="020F0502020204030204" pitchFamily="34" charset="0"/>
            </a:rPr>
            <a:t>Combined dataset </a:t>
          </a:r>
        </a:p>
        <a:p>
          <a:pPr marL="0" lvl="0" indent="0" algn="ctr" defTabSz="755650">
            <a:lnSpc>
              <a:spcPct val="90000"/>
            </a:lnSpc>
            <a:spcBef>
              <a:spcPct val="0"/>
            </a:spcBef>
            <a:spcAft>
              <a:spcPct val="35000"/>
            </a:spcAft>
            <a:buNone/>
          </a:pPr>
          <a:r>
            <a:rPr lang="en-US" sz="1700" kern="1200">
              <a:latin typeface="Calibri" panose="020F0502020204030204" pitchFamily="34" charset="0"/>
              <a:cs typeface="Calibri" panose="020F0502020204030204" pitchFamily="34" charset="0"/>
            </a:rPr>
            <a:t>(Phase 3 &amp; 3.1)</a:t>
          </a:r>
        </a:p>
        <a:p>
          <a:pPr marL="0" lvl="0" indent="0" algn="ctr" defTabSz="755650">
            <a:lnSpc>
              <a:spcPct val="90000"/>
            </a:lnSpc>
            <a:spcBef>
              <a:spcPct val="0"/>
            </a:spcBef>
            <a:spcAft>
              <a:spcPct val="35000"/>
            </a:spcAft>
            <a:buNone/>
          </a:pPr>
          <a:r>
            <a:rPr lang="en-US" sz="1700" kern="1200">
              <a:latin typeface="Calibri" panose="020F0502020204030204" pitchFamily="34" charset="0"/>
              <a:cs typeface="Calibri" panose="020F0502020204030204" pitchFamily="34" charset="0"/>
            </a:rPr>
            <a:t>Random sampled</a:t>
          </a:r>
        </a:p>
      </dsp:txBody>
      <dsp:txXfrm>
        <a:off x="813372" y="1854207"/>
        <a:ext cx="1763793" cy="1088979"/>
      </dsp:txXfrm>
    </dsp:sp>
    <dsp:sp modelId="{40AC856A-94D2-2548-8987-442FF1004ED7}">
      <dsp:nvSpPr>
        <dsp:cNvPr id="0" name=""/>
        <dsp:cNvSpPr/>
      </dsp:nvSpPr>
      <dsp:spPr>
        <a:xfrm>
          <a:off x="811368" y="451771"/>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31AE13-240C-FB4C-831D-5874EA359CDA}">
      <dsp:nvSpPr>
        <dsp:cNvPr id="0" name=""/>
        <dsp:cNvSpPr/>
      </dsp:nvSpPr>
      <dsp:spPr>
        <a:xfrm>
          <a:off x="909579" y="255349"/>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4ED2BC-E019-2041-814E-6D1EDC3EBBB3}">
      <dsp:nvSpPr>
        <dsp:cNvPr id="0" name=""/>
        <dsp:cNvSpPr/>
      </dsp:nvSpPr>
      <dsp:spPr>
        <a:xfrm>
          <a:off x="1145286" y="294633"/>
          <a:ext cx="220474" cy="2204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95616A-952D-AD47-B616-1ECE88DF1C0F}">
      <dsp:nvSpPr>
        <dsp:cNvPr id="0" name=""/>
        <dsp:cNvSpPr/>
      </dsp:nvSpPr>
      <dsp:spPr>
        <a:xfrm>
          <a:off x="1341709" y="78568"/>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AB545-1EBF-8B43-9E65-92F1C9CCF57C}">
      <dsp:nvSpPr>
        <dsp:cNvPr id="0" name=""/>
        <dsp:cNvSpPr/>
      </dsp:nvSpPr>
      <dsp:spPr>
        <a:xfrm>
          <a:off x="1597058" y="0"/>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C6FB1-CC78-5841-B7F1-B6F64F712A54}">
      <dsp:nvSpPr>
        <dsp:cNvPr id="0" name=""/>
        <dsp:cNvSpPr/>
      </dsp:nvSpPr>
      <dsp:spPr>
        <a:xfrm>
          <a:off x="1911334" y="137495"/>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8E266-1A53-2B4C-8E3A-A2E4B3812910}">
      <dsp:nvSpPr>
        <dsp:cNvPr id="0" name=""/>
        <dsp:cNvSpPr/>
      </dsp:nvSpPr>
      <dsp:spPr>
        <a:xfrm>
          <a:off x="2107756" y="235706"/>
          <a:ext cx="220474" cy="2204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B4A79E-81AA-D944-8F17-2A6D17E56B03}">
      <dsp:nvSpPr>
        <dsp:cNvPr id="0" name=""/>
        <dsp:cNvSpPr/>
      </dsp:nvSpPr>
      <dsp:spPr>
        <a:xfrm>
          <a:off x="2382747" y="451771"/>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41B282-ECEE-9F46-87C4-024897074D80}">
      <dsp:nvSpPr>
        <dsp:cNvPr id="0" name=""/>
        <dsp:cNvSpPr/>
      </dsp:nvSpPr>
      <dsp:spPr>
        <a:xfrm>
          <a:off x="2500601" y="667836"/>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1C4C6A-C12D-624F-BE87-119E322BDA50}">
      <dsp:nvSpPr>
        <dsp:cNvPr id="0" name=""/>
        <dsp:cNvSpPr/>
      </dsp:nvSpPr>
      <dsp:spPr>
        <a:xfrm>
          <a:off x="1479204" y="255349"/>
          <a:ext cx="360775" cy="3607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66DAA4-3CD4-6E42-8683-1486A60B4A08}">
      <dsp:nvSpPr>
        <dsp:cNvPr id="0" name=""/>
        <dsp:cNvSpPr/>
      </dsp:nvSpPr>
      <dsp:spPr>
        <a:xfrm>
          <a:off x="713157" y="1001754"/>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484DAC-F006-3D46-BE72-ACFEEEA15F29}">
      <dsp:nvSpPr>
        <dsp:cNvPr id="0" name=""/>
        <dsp:cNvSpPr/>
      </dsp:nvSpPr>
      <dsp:spPr>
        <a:xfrm>
          <a:off x="831010" y="1178534"/>
          <a:ext cx="220474" cy="2204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062E4C-6D4E-CF47-9417-AE375BC7BD4D}">
      <dsp:nvSpPr>
        <dsp:cNvPr id="0" name=""/>
        <dsp:cNvSpPr/>
      </dsp:nvSpPr>
      <dsp:spPr>
        <a:xfrm>
          <a:off x="1125644" y="1335672"/>
          <a:ext cx="320689" cy="3206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946F82-013A-E64E-8DE0-A0F000B9EB67}">
      <dsp:nvSpPr>
        <dsp:cNvPr id="0" name=""/>
        <dsp:cNvSpPr/>
      </dsp:nvSpPr>
      <dsp:spPr>
        <a:xfrm>
          <a:off x="1538131" y="1591021"/>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741A4B-89D2-194A-A7ED-8A5DF3D70A73}">
      <dsp:nvSpPr>
        <dsp:cNvPr id="0" name=""/>
        <dsp:cNvSpPr/>
      </dsp:nvSpPr>
      <dsp:spPr>
        <a:xfrm>
          <a:off x="1616700" y="1335672"/>
          <a:ext cx="220474" cy="2204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45AF-238F-354A-9DF0-1C26695AF49A}">
      <dsp:nvSpPr>
        <dsp:cNvPr id="0" name=""/>
        <dsp:cNvSpPr/>
      </dsp:nvSpPr>
      <dsp:spPr>
        <a:xfrm>
          <a:off x="1813122" y="1610663"/>
          <a:ext cx="140301" cy="1403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2B351C-334B-964B-8714-5516289D8DD7}">
      <dsp:nvSpPr>
        <dsp:cNvPr id="0" name=""/>
        <dsp:cNvSpPr/>
      </dsp:nvSpPr>
      <dsp:spPr>
        <a:xfrm>
          <a:off x="1989903" y="1296387"/>
          <a:ext cx="320689" cy="3206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9745DD-9165-1742-9BC3-891DA43111B8}">
      <dsp:nvSpPr>
        <dsp:cNvPr id="0" name=""/>
        <dsp:cNvSpPr/>
      </dsp:nvSpPr>
      <dsp:spPr>
        <a:xfrm>
          <a:off x="2422032" y="1217818"/>
          <a:ext cx="220474" cy="2204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BDA81-8E86-3E40-8510-FCBE67A573CE}">
      <dsp:nvSpPr>
        <dsp:cNvPr id="0" name=""/>
        <dsp:cNvSpPr/>
      </dsp:nvSpPr>
      <dsp:spPr>
        <a:xfrm>
          <a:off x="2642506" y="294306"/>
          <a:ext cx="647501" cy="1236150"/>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A7739B-1589-CC48-9C0B-983B1311F5F7}">
      <dsp:nvSpPr>
        <dsp:cNvPr id="0" name=""/>
        <dsp:cNvSpPr/>
      </dsp:nvSpPr>
      <dsp:spPr>
        <a:xfrm>
          <a:off x="3172280" y="294306"/>
          <a:ext cx="647501" cy="1236150"/>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8C7279-2906-EA45-A0D7-D7EB01AE926D}">
      <dsp:nvSpPr>
        <dsp:cNvPr id="0" name=""/>
        <dsp:cNvSpPr/>
      </dsp:nvSpPr>
      <dsp:spPr>
        <a:xfrm>
          <a:off x="3952224" y="206611"/>
          <a:ext cx="1501025" cy="15010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panose="020F0502020204030204" pitchFamily="34" charset="0"/>
              <a:cs typeface="Calibri" panose="020F0502020204030204" pitchFamily="34" charset="0"/>
            </a:rPr>
            <a:t>Hierarchical Clustering</a:t>
          </a:r>
        </a:p>
      </dsp:txBody>
      <dsp:txXfrm>
        <a:off x="4172044" y="426431"/>
        <a:ext cx="1061385" cy="1061385"/>
      </dsp:txXfrm>
    </dsp:sp>
    <dsp:sp modelId="{13F53A3D-1661-AD49-B98B-87448561359D}">
      <dsp:nvSpPr>
        <dsp:cNvPr id="0" name=""/>
        <dsp:cNvSpPr/>
      </dsp:nvSpPr>
      <dsp:spPr>
        <a:xfrm>
          <a:off x="3819781" y="1854207"/>
          <a:ext cx="1765912" cy="1088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u="sng" kern="1200">
              <a:latin typeface="Calibri" panose="020F0502020204030204" pitchFamily="34" charset="0"/>
              <a:cs typeface="Calibri" panose="020F0502020204030204" pitchFamily="34" charset="0"/>
            </a:rPr>
            <a:t>Method:</a:t>
          </a:r>
          <a:r>
            <a:rPr lang="en-US" sz="1700" kern="1200">
              <a:latin typeface="Calibri" panose="020F0502020204030204" pitchFamily="34" charset="0"/>
              <a:cs typeface="Calibri" panose="020F0502020204030204" pitchFamily="34" charset="0"/>
            </a:rPr>
            <a:t> Ward’s Minimum Variance Method</a:t>
          </a:r>
        </a:p>
        <a:p>
          <a:pPr marL="0" lvl="0" indent="0" algn="ctr" defTabSz="755650">
            <a:lnSpc>
              <a:spcPct val="90000"/>
            </a:lnSpc>
            <a:spcBef>
              <a:spcPct val="0"/>
            </a:spcBef>
            <a:spcAft>
              <a:spcPct val="35000"/>
            </a:spcAft>
            <a:buNone/>
          </a:pPr>
          <a:r>
            <a:rPr lang="en-US" sz="1700" u="sng" kern="1200">
              <a:latin typeface="Calibri" panose="020F0502020204030204" pitchFamily="34" charset="0"/>
              <a:cs typeface="Calibri" panose="020F0502020204030204" pitchFamily="34" charset="0"/>
            </a:rPr>
            <a:t>Distance</a:t>
          </a:r>
          <a:r>
            <a:rPr lang="en-US" sz="1700" kern="1200">
              <a:latin typeface="Calibri" panose="020F0502020204030204" pitchFamily="34" charset="0"/>
              <a:cs typeface="Calibri" panose="020F0502020204030204" pitchFamily="34" charset="0"/>
            </a:rPr>
            <a:t>: Gower</a:t>
          </a:r>
        </a:p>
      </dsp:txBody>
      <dsp:txXfrm>
        <a:off x="3819781" y="1854207"/>
        <a:ext cx="1765912" cy="10889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25B08-823F-4A7B-B247-C5E1FDA14460}">
      <dsp:nvSpPr>
        <dsp:cNvPr id="0" name=""/>
        <dsp:cNvSpPr/>
      </dsp:nvSpPr>
      <dsp:spPr>
        <a:xfrm rot="5400000">
          <a:off x="552558" y="1094293"/>
          <a:ext cx="961027" cy="109409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B93DB0-5E3F-409A-B615-4165D4C642F2}">
      <dsp:nvSpPr>
        <dsp:cNvPr id="0" name=""/>
        <dsp:cNvSpPr/>
      </dsp:nvSpPr>
      <dsp:spPr>
        <a:xfrm>
          <a:off x="297944" y="28975"/>
          <a:ext cx="1617804" cy="113241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panose="020F0502020204030204" pitchFamily="34" charset="0"/>
              <a:cs typeface="Calibri" panose="020F0502020204030204" pitchFamily="34" charset="0"/>
            </a:rPr>
            <a:t>Define Target Variable</a:t>
          </a:r>
        </a:p>
      </dsp:txBody>
      <dsp:txXfrm>
        <a:off x="353234" y="84265"/>
        <a:ext cx="1507224" cy="1021830"/>
      </dsp:txXfrm>
    </dsp:sp>
    <dsp:sp modelId="{710A9B4C-F397-4B87-AAB9-DA3480F177E2}">
      <dsp:nvSpPr>
        <dsp:cNvPr id="0" name=""/>
        <dsp:cNvSpPr/>
      </dsp:nvSpPr>
      <dsp:spPr>
        <a:xfrm>
          <a:off x="1889857" y="127915"/>
          <a:ext cx="2424142" cy="915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Remove all missing data</a:t>
          </a:r>
        </a:p>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Remove “unsure” category from Phase 3.1 </a:t>
          </a:r>
        </a:p>
      </dsp:txBody>
      <dsp:txXfrm>
        <a:off x="1889857" y="127915"/>
        <a:ext cx="2424142" cy="915264"/>
      </dsp:txXfrm>
    </dsp:sp>
    <dsp:sp modelId="{24103D2B-EA34-4019-BDBB-69E8948E415D}">
      <dsp:nvSpPr>
        <dsp:cNvPr id="0" name=""/>
        <dsp:cNvSpPr/>
      </dsp:nvSpPr>
      <dsp:spPr>
        <a:xfrm rot="5400000">
          <a:off x="2193292" y="2366364"/>
          <a:ext cx="961027" cy="109409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D785B9-428B-4269-9398-D46F83629AC6}">
      <dsp:nvSpPr>
        <dsp:cNvPr id="0" name=""/>
        <dsp:cNvSpPr/>
      </dsp:nvSpPr>
      <dsp:spPr>
        <a:xfrm>
          <a:off x="1938678" y="1301046"/>
          <a:ext cx="1617804" cy="113241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panose="020F0502020204030204" pitchFamily="34" charset="0"/>
              <a:cs typeface="Calibri" panose="020F0502020204030204" pitchFamily="34" charset="0"/>
            </a:rPr>
            <a:t>Obtain Consistency</a:t>
          </a:r>
        </a:p>
      </dsp:txBody>
      <dsp:txXfrm>
        <a:off x="1993968" y="1356336"/>
        <a:ext cx="1507224" cy="1021830"/>
      </dsp:txXfrm>
    </dsp:sp>
    <dsp:sp modelId="{F3BBD676-284A-46A3-A4B5-7749D2E26FB7}">
      <dsp:nvSpPr>
        <dsp:cNvPr id="0" name=""/>
        <dsp:cNvSpPr/>
      </dsp:nvSpPr>
      <dsp:spPr>
        <a:xfrm>
          <a:off x="3543381" y="1390934"/>
          <a:ext cx="1746352" cy="915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Rename variables</a:t>
          </a:r>
        </a:p>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Recode categories</a:t>
          </a:r>
        </a:p>
      </dsp:txBody>
      <dsp:txXfrm>
        <a:off x="3543381" y="1390934"/>
        <a:ext cx="1746352" cy="915264"/>
      </dsp:txXfrm>
    </dsp:sp>
    <dsp:sp modelId="{8550486C-4DEC-4848-AB11-5A4A4A147323}">
      <dsp:nvSpPr>
        <dsp:cNvPr id="0" name=""/>
        <dsp:cNvSpPr/>
      </dsp:nvSpPr>
      <dsp:spPr>
        <a:xfrm rot="5400000">
          <a:off x="3834025" y="3638435"/>
          <a:ext cx="961027" cy="109409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72B0D-8CD4-4D24-9B6E-6D0BE54D83C9}">
      <dsp:nvSpPr>
        <dsp:cNvPr id="0" name=""/>
        <dsp:cNvSpPr/>
      </dsp:nvSpPr>
      <dsp:spPr>
        <a:xfrm>
          <a:off x="3579411" y="2573117"/>
          <a:ext cx="1617804" cy="113241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panose="020F0502020204030204" pitchFamily="34" charset="0"/>
              <a:cs typeface="Calibri" panose="020F0502020204030204" pitchFamily="34" charset="0"/>
            </a:rPr>
            <a:t>Variable Selection</a:t>
          </a:r>
        </a:p>
      </dsp:txBody>
      <dsp:txXfrm>
        <a:off x="3634701" y="2628407"/>
        <a:ext cx="1507224" cy="1021830"/>
      </dsp:txXfrm>
    </dsp:sp>
    <dsp:sp modelId="{FE016DCF-A5EC-40D6-8AE5-95FB8714D002}">
      <dsp:nvSpPr>
        <dsp:cNvPr id="0" name=""/>
        <dsp:cNvSpPr/>
      </dsp:nvSpPr>
      <dsp:spPr>
        <a:xfrm>
          <a:off x="5199116" y="2615942"/>
          <a:ext cx="2327070" cy="1098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Retain consistent primary variables</a:t>
          </a:r>
        </a:p>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Remove redundant variables and those with high missingness</a:t>
          </a:r>
        </a:p>
      </dsp:txBody>
      <dsp:txXfrm>
        <a:off x="5199116" y="2615942"/>
        <a:ext cx="2327070" cy="1098884"/>
      </dsp:txXfrm>
    </dsp:sp>
    <dsp:sp modelId="{37BF2DEC-87CA-4933-A0E2-40B016B834AB}">
      <dsp:nvSpPr>
        <dsp:cNvPr id="0" name=""/>
        <dsp:cNvSpPr/>
      </dsp:nvSpPr>
      <dsp:spPr>
        <a:xfrm>
          <a:off x="5220144" y="3845188"/>
          <a:ext cx="1617804" cy="113241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panose="020F0502020204030204" pitchFamily="34" charset="0"/>
              <a:cs typeface="Calibri" panose="020F0502020204030204" pitchFamily="34" charset="0"/>
            </a:rPr>
            <a:t>Final Dataset</a:t>
          </a:r>
        </a:p>
      </dsp:txBody>
      <dsp:txXfrm>
        <a:off x="5275434" y="3900478"/>
        <a:ext cx="1507224" cy="1021830"/>
      </dsp:txXfrm>
    </dsp:sp>
    <dsp:sp modelId="{F3B68704-EB6C-493F-9F45-E9BBBE6BB1A2}">
      <dsp:nvSpPr>
        <dsp:cNvPr id="0" name=""/>
        <dsp:cNvSpPr/>
      </dsp:nvSpPr>
      <dsp:spPr>
        <a:xfrm>
          <a:off x="6826400" y="3979823"/>
          <a:ext cx="1555219" cy="915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40 variables</a:t>
          </a:r>
        </a:p>
        <a:p>
          <a:pPr marL="114300" lvl="1" indent="-114300" algn="l" defTabSz="577850">
            <a:lnSpc>
              <a:spcPct val="90000"/>
            </a:lnSpc>
            <a:spcBef>
              <a:spcPct val="0"/>
            </a:spcBef>
            <a:spcAft>
              <a:spcPct val="15000"/>
            </a:spcAft>
            <a:buChar char="•"/>
          </a:pPr>
          <a:r>
            <a:rPr lang="en-US" sz="1300" kern="1200">
              <a:latin typeface="Calibri" panose="020F0502020204030204" pitchFamily="34" charset="0"/>
              <a:cs typeface="Calibri" panose="020F0502020204030204" pitchFamily="34" charset="0"/>
            </a:rPr>
            <a:t>356,735 observations</a:t>
          </a:r>
        </a:p>
      </dsp:txBody>
      <dsp:txXfrm>
        <a:off x="6826400" y="3979823"/>
        <a:ext cx="1555219" cy="9152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0.41403</cdr:x>
      <cdr:y>0.30252</cdr:y>
    </cdr:from>
    <cdr:to>
      <cdr:x>0.52941</cdr:x>
      <cdr:y>0.44937</cdr:y>
    </cdr:to>
    <cdr:sp macro="" textlink="">
      <cdr:nvSpPr>
        <cdr:cNvPr id="2" name="TextBox 1">
          <a:extLst xmlns:a="http://schemas.openxmlformats.org/drawingml/2006/main">
            <a:ext uri="{FF2B5EF4-FFF2-40B4-BE49-F238E27FC236}">
              <a16:creationId xmlns:a16="http://schemas.microsoft.com/office/drawing/2014/main" id="{5AB06476-F798-488C-AD6F-8187D985033D}"/>
            </a:ext>
          </a:extLst>
        </cdr:cNvPr>
        <cdr:cNvSpPr txBox="1"/>
      </cdr:nvSpPr>
      <cdr:spPr>
        <a:xfrm xmlns:a="http://schemas.openxmlformats.org/drawingml/2006/main">
          <a:off x="3330136" y="580778"/>
          <a:ext cx="928018" cy="2819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a:latin typeface="Calibri" panose="020F0502020204030204" pitchFamily="34" charset="0"/>
              <a:cs typeface="Calibri" panose="020F0502020204030204" pitchFamily="34" charset="0"/>
            </a:rPr>
            <a:t>74%</a:t>
          </a:r>
        </a:p>
      </cdr:txBody>
    </cdr:sp>
  </cdr:relSizeAnchor>
  <cdr:relSizeAnchor xmlns:cdr="http://schemas.openxmlformats.org/drawingml/2006/chartDrawing">
    <cdr:from>
      <cdr:x>0.88462</cdr:x>
      <cdr:y>0.53383</cdr:y>
    </cdr:from>
    <cdr:to>
      <cdr:x>1</cdr:x>
      <cdr:y>0.68067</cdr:y>
    </cdr:to>
    <cdr:sp macro="" textlink="">
      <cdr:nvSpPr>
        <cdr:cNvPr id="3" name="TextBox 1">
          <a:extLst xmlns:a="http://schemas.openxmlformats.org/drawingml/2006/main">
            <a:ext uri="{FF2B5EF4-FFF2-40B4-BE49-F238E27FC236}">
              <a16:creationId xmlns:a16="http://schemas.microsoft.com/office/drawing/2014/main" id="{DD8357F9-8ADB-4E1D-B071-FBF7BF089AFC}"/>
            </a:ext>
          </a:extLst>
        </cdr:cNvPr>
        <cdr:cNvSpPr txBox="1"/>
      </cdr:nvSpPr>
      <cdr:spPr>
        <a:xfrm xmlns:a="http://schemas.openxmlformats.org/drawingml/2006/main">
          <a:off x="7115132" y="1024828"/>
          <a:ext cx="928018" cy="28190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latin typeface="Calibri" panose="020F0502020204030204" pitchFamily="34" charset="0"/>
              <a:cs typeface="Calibri" panose="020F0502020204030204" pitchFamily="34" charset="0"/>
            </a:rPr>
            <a:t>26%</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80457-A343-4059-B9CE-2945484ECB7A}"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ECA12-934B-43E8-8AF3-F8F25FAB233A}" type="slidenum">
              <a:rPr lang="en-US" smtClean="0"/>
              <a:t>‹#›</a:t>
            </a:fld>
            <a:endParaRPr lang="en-US"/>
          </a:p>
        </p:txBody>
      </p:sp>
    </p:spTree>
    <p:extLst>
      <p:ext uri="{BB962C8B-B14F-4D97-AF65-F5344CB8AC3E}">
        <p14:creationId xmlns:p14="http://schemas.microsoft.com/office/powerpoint/2010/main" val="4074866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Bhargav</a:t>
            </a:r>
          </a:p>
        </p:txBody>
      </p:sp>
      <p:sp>
        <p:nvSpPr>
          <p:cNvPr id="4" name="Slide Number Placeholder 3"/>
          <p:cNvSpPr>
            <a:spLocks noGrp="1"/>
          </p:cNvSpPr>
          <p:nvPr>
            <p:ph type="sldNum" sz="quarter" idx="5"/>
          </p:nvPr>
        </p:nvSpPr>
        <p:spPr/>
        <p:txBody>
          <a:bodyPr/>
          <a:lstStyle/>
          <a:p>
            <a:fld id="{168ECA12-934B-43E8-8AF3-F8F25FAB233A}" type="slidenum">
              <a:rPr lang="en-US" smtClean="0"/>
              <a:t>1</a:t>
            </a:fld>
            <a:endParaRPr lang="en-US"/>
          </a:p>
        </p:txBody>
      </p:sp>
    </p:spTree>
    <p:extLst>
      <p:ext uri="{BB962C8B-B14F-4D97-AF65-F5344CB8AC3E}">
        <p14:creationId xmlns:p14="http://schemas.microsoft.com/office/powerpoint/2010/main" val="560317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283500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3888089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4041920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880784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1113230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95008" y="4387136"/>
            <a:ext cx="5560059" cy="4156234"/>
          </a:xfrm>
          <a:prstGeom prst="rect">
            <a:avLst/>
          </a:prstGeom>
          <a:noFill/>
          <a:ln>
            <a:noFill/>
          </a:ln>
        </p:spPr>
        <p:txBody>
          <a:bodyPr spcFirstLastPara="1" wrap="square" lIns="92475" tIns="92475" rIns="92475" bIns="92475" anchor="ctr" anchorCtr="0">
            <a:noAutofit/>
          </a:bodyPr>
          <a:lstStyle/>
          <a:p>
            <a:pPr marL="0" lvl="0" indent="0" algn="l" rtl="0">
              <a:lnSpc>
                <a:spcPct val="100000"/>
              </a:lnSpc>
              <a:spcBef>
                <a:spcPts val="0"/>
              </a:spcBef>
              <a:spcAft>
                <a:spcPts val="0"/>
              </a:spcAft>
              <a:buClr>
                <a:schemeClr val="dk1"/>
              </a:buClr>
              <a:buSzPts val="275"/>
              <a:buNone/>
            </a:pPr>
            <a:r>
              <a:rPr lang="en-US" sz="1100">
                <a:latin typeface="Arial"/>
                <a:ea typeface="Arial"/>
                <a:cs typeface="Arial"/>
                <a:sym typeface="Arial"/>
              </a:rPr>
              <a:t>Zalon</a:t>
            </a:r>
            <a:endParaRPr sz="1100">
              <a:latin typeface="Arial"/>
              <a:ea typeface="Arial"/>
              <a:cs typeface="Arial"/>
              <a:sym typeface="Arial"/>
            </a:endParaRPr>
          </a:p>
        </p:txBody>
      </p:sp>
      <p:sp>
        <p:nvSpPr>
          <p:cNvPr id="90" name="Google Shape;90;p4: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853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95008" y="4387136"/>
            <a:ext cx="5560059" cy="4156234"/>
          </a:xfrm>
          <a:prstGeom prst="rect">
            <a:avLst/>
          </a:prstGeom>
          <a:noFill/>
          <a:ln>
            <a:noFill/>
          </a:ln>
        </p:spPr>
        <p:txBody>
          <a:bodyPr spcFirstLastPara="1" wrap="square" lIns="92475" tIns="92475" rIns="92475" bIns="92475" anchor="ctr" anchorCtr="0">
            <a:noAutofit/>
          </a:bodyPr>
          <a:lstStyle/>
          <a:p>
            <a:pPr marL="0" lvl="0" indent="0" algn="l" rtl="0">
              <a:lnSpc>
                <a:spcPct val="100000"/>
              </a:lnSpc>
              <a:spcBef>
                <a:spcPts val="0"/>
              </a:spcBef>
              <a:spcAft>
                <a:spcPts val="0"/>
              </a:spcAft>
              <a:buClr>
                <a:schemeClr val="dk1"/>
              </a:buClr>
              <a:buSzPts val="275"/>
              <a:buNone/>
            </a:pPr>
            <a:r>
              <a:rPr lang="en-US" sz="1100">
                <a:latin typeface="Arial"/>
                <a:ea typeface="Arial"/>
                <a:cs typeface="Arial"/>
                <a:sym typeface="Arial"/>
              </a:rPr>
              <a:t>Zalon </a:t>
            </a:r>
            <a:endParaRPr sz="1100">
              <a:latin typeface="Arial"/>
              <a:ea typeface="Arial"/>
              <a:cs typeface="Arial"/>
              <a:sym typeface="Arial"/>
            </a:endParaRPr>
          </a:p>
        </p:txBody>
      </p:sp>
      <p:sp>
        <p:nvSpPr>
          <p:cNvPr id="90" name="Google Shape;90;p4: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2516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err="1">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404618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2466871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417433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4155077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3847964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95008" y="4387136"/>
            <a:ext cx="5560059" cy="4156234"/>
          </a:xfrm>
          <a:prstGeom prst="rect">
            <a:avLst/>
          </a:prstGeom>
          <a:noFill/>
          <a:ln>
            <a:noFill/>
          </a:ln>
        </p:spPr>
        <p:txBody>
          <a:bodyPr spcFirstLastPara="1" wrap="square" lIns="92475" tIns="92475" rIns="92475" bIns="92475" anchor="ctr" anchorCtr="0">
            <a:noAutofit/>
          </a:bodyPr>
          <a:lstStyle/>
          <a:p>
            <a:pPr marL="0" lvl="0" indent="0" algn="l" rtl="0">
              <a:lnSpc>
                <a:spcPct val="100000"/>
              </a:lnSpc>
              <a:spcBef>
                <a:spcPts val="0"/>
              </a:spcBef>
              <a:spcAft>
                <a:spcPts val="0"/>
              </a:spcAft>
              <a:buClr>
                <a:schemeClr val="dk1"/>
              </a:buClr>
              <a:buSzPts val="275"/>
              <a:buNone/>
            </a:pPr>
            <a:r>
              <a:rPr lang="en-US" sz="1100">
                <a:latin typeface="Arial"/>
                <a:ea typeface="Arial"/>
                <a:cs typeface="Arial"/>
                <a:sym typeface="Arial"/>
              </a:rPr>
              <a:t>Zalon </a:t>
            </a:r>
            <a:endParaRPr sz="1100">
              <a:latin typeface="Arial"/>
              <a:ea typeface="Arial"/>
              <a:cs typeface="Arial"/>
              <a:sym typeface="Arial"/>
            </a:endParaRPr>
          </a:p>
        </p:txBody>
      </p:sp>
      <p:sp>
        <p:nvSpPr>
          <p:cNvPr id="90" name="Google Shape;90;p4: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9904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2768571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Prateek</a:t>
            </a:r>
            <a:endParaRPr sz="1100">
              <a:latin typeface="Arial"/>
              <a:ea typeface="Arial"/>
              <a:cs typeface="Arial"/>
              <a:sym typeface="Arial"/>
            </a:endParaRPr>
          </a:p>
        </p:txBody>
      </p:sp>
    </p:spTree>
    <p:extLst>
      <p:ext uri="{BB962C8B-B14F-4D97-AF65-F5344CB8AC3E}">
        <p14:creationId xmlns:p14="http://schemas.microsoft.com/office/powerpoint/2010/main" val="2794952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2559207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475744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95008" y="4387136"/>
            <a:ext cx="5560059" cy="4156234"/>
          </a:xfrm>
          <a:prstGeom prst="rect">
            <a:avLst/>
          </a:prstGeom>
          <a:noFill/>
          <a:ln>
            <a:noFill/>
          </a:ln>
        </p:spPr>
        <p:txBody>
          <a:bodyPr spcFirstLastPara="1" wrap="square" lIns="92475" tIns="92475" rIns="92475" bIns="92475" anchor="ctr" anchorCtr="0">
            <a:noAutofit/>
          </a:bodyPr>
          <a:lstStyle/>
          <a:p>
            <a:pPr marL="0" lvl="0" indent="0" algn="l" rtl="0">
              <a:lnSpc>
                <a:spcPct val="100000"/>
              </a:lnSpc>
              <a:spcBef>
                <a:spcPts val="0"/>
              </a:spcBef>
              <a:spcAft>
                <a:spcPts val="0"/>
              </a:spcAft>
              <a:buClr>
                <a:schemeClr val="dk1"/>
              </a:buClr>
              <a:buSzPts val="275"/>
              <a:buNone/>
            </a:pPr>
            <a:r>
              <a:rPr lang="en-US" sz="1100">
                <a:latin typeface="Arial"/>
                <a:ea typeface="Arial"/>
                <a:cs typeface="Arial"/>
                <a:sym typeface="Arial"/>
              </a:rPr>
              <a:t>Ai Vi</a:t>
            </a:r>
            <a:endParaRPr sz="1100">
              <a:latin typeface="Arial"/>
              <a:ea typeface="Arial"/>
              <a:cs typeface="Arial"/>
              <a:sym typeface="Arial"/>
            </a:endParaRPr>
          </a:p>
        </p:txBody>
      </p:sp>
      <p:sp>
        <p:nvSpPr>
          <p:cNvPr id="90" name="Google Shape;90;p4: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5282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3116813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3256179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204435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95008" y="4387136"/>
            <a:ext cx="5560059" cy="4156234"/>
          </a:xfrm>
          <a:prstGeom prst="rect">
            <a:avLst/>
          </a:prstGeom>
          <a:noFill/>
          <a:ln>
            <a:noFill/>
          </a:ln>
        </p:spPr>
        <p:txBody>
          <a:bodyPr spcFirstLastPara="1" wrap="square" lIns="92475" tIns="92475" rIns="92475" bIns="92475" anchor="ctr" anchorCtr="0">
            <a:noAutofit/>
          </a:bodyPr>
          <a:lstStyle/>
          <a:p>
            <a:pPr marL="0" lvl="0" indent="0" algn="l" rtl="0">
              <a:lnSpc>
                <a:spcPct val="100000"/>
              </a:lnSpc>
              <a:spcBef>
                <a:spcPts val="0"/>
              </a:spcBef>
              <a:spcAft>
                <a:spcPts val="0"/>
              </a:spcAft>
              <a:buClr>
                <a:schemeClr val="dk1"/>
              </a:buClr>
              <a:buSzPts val="275"/>
              <a:buNone/>
            </a:pPr>
            <a:endParaRPr sz="1100">
              <a:latin typeface="Arial"/>
              <a:ea typeface="Arial"/>
              <a:cs typeface="Arial"/>
              <a:sym typeface="Arial"/>
            </a:endParaRPr>
          </a:p>
        </p:txBody>
      </p:sp>
      <p:sp>
        <p:nvSpPr>
          <p:cNvPr id="90" name="Google Shape;90;p4: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7485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3656048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lvl="1"/>
            <a:r>
              <a:rPr lang="en-US"/>
              <a:t>Conversely, those with bachelor’s degrees were most likely to trust the vaccine’s efficacy and plan on receiving it</a:t>
            </a:r>
          </a:p>
          <a:p>
            <a:pPr lvl="1"/>
            <a:r>
              <a:rPr lang="en-US"/>
              <a:t>Ages 55-64 showed the largest share of willingness to get vaccinated, followed by 45-54</a:t>
            </a:r>
          </a:p>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3017153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Another idea – a central hub website with educational information </a:t>
            </a:r>
          </a:p>
          <a:p>
            <a:pPr marL="0" lvl="0" indent="0" algn="l" rtl="0">
              <a:lnSpc>
                <a:spcPct val="100000"/>
              </a:lnSpc>
              <a:spcBef>
                <a:spcPts val="0"/>
              </a:spcBef>
              <a:spcAft>
                <a:spcPts val="0"/>
              </a:spcAft>
              <a:buClr>
                <a:schemeClr val="dk1"/>
              </a:buClr>
              <a:buSzPts val="1100"/>
              <a:buNone/>
            </a:pPr>
            <a:endParaRPr lang="en-US" sz="1100">
              <a:latin typeface="Arial"/>
              <a:ea typeface="Arial"/>
              <a:cs typeface="Arial"/>
              <a:sym typeface="Arial"/>
            </a:endParaRPr>
          </a:p>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1552208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95008" y="4387136"/>
            <a:ext cx="5560059" cy="4156234"/>
          </a:xfrm>
          <a:prstGeom prst="rect">
            <a:avLst/>
          </a:prstGeom>
          <a:noFill/>
          <a:ln>
            <a:noFill/>
          </a:ln>
        </p:spPr>
        <p:txBody>
          <a:bodyPr spcFirstLastPara="1" wrap="square" lIns="92475" tIns="92475" rIns="92475" bIns="92475" anchor="ctr" anchorCtr="0">
            <a:noAutofit/>
          </a:bodyPr>
          <a:lstStyle/>
          <a:p>
            <a:pPr marL="0" lvl="0" indent="0" algn="l" rtl="0">
              <a:lnSpc>
                <a:spcPct val="100000"/>
              </a:lnSpc>
              <a:spcBef>
                <a:spcPts val="0"/>
              </a:spcBef>
              <a:spcAft>
                <a:spcPts val="0"/>
              </a:spcAft>
              <a:buClr>
                <a:schemeClr val="dk1"/>
              </a:buClr>
              <a:buSzPts val="275"/>
              <a:buNone/>
            </a:pPr>
            <a:endParaRPr sz="1100">
              <a:latin typeface="Arial"/>
              <a:ea typeface="Arial"/>
              <a:cs typeface="Arial"/>
              <a:sym typeface="Arial"/>
            </a:endParaRPr>
          </a:p>
        </p:txBody>
      </p:sp>
      <p:sp>
        <p:nvSpPr>
          <p:cNvPr id="90" name="Google Shape;90;p4: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3497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All descriptive are as a result of the pandemic, all predictive are to incentivize vaccination</a:t>
            </a:r>
          </a:p>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927613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ECA12-934B-43E8-8AF3-F8F25FAB233A}" type="slidenum">
              <a:rPr lang="en-US" smtClean="0"/>
              <a:t>35</a:t>
            </a:fld>
            <a:endParaRPr lang="en-US"/>
          </a:p>
        </p:txBody>
      </p:sp>
    </p:spTree>
    <p:extLst>
      <p:ext uri="{BB962C8B-B14F-4D97-AF65-F5344CB8AC3E}">
        <p14:creationId xmlns:p14="http://schemas.microsoft.com/office/powerpoint/2010/main" val="30781819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1016266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108693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392187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2984756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2265638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endParaRPr sz="1100">
              <a:latin typeface="Arial"/>
              <a:ea typeface="Arial"/>
              <a:cs typeface="Arial"/>
              <a:sym typeface="Arial"/>
            </a:endParaRPr>
          </a:p>
        </p:txBody>
      </p:sp>
    </p:spTree>
    <p:extLst>
      <p:ext uri="{BB962C8B-B14F-4D97-AF65-F5344CB8AC3E}">
        <p14:creationId xmlns:p14="http://schemas.microsoft.com/office/powerpoint/2010/main" val="1021649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95008" y="4387136"/>
            <a:ext cx="5560059" cy="4156234"/>
          </a:xfrm>
          <a:prstGeom prst="rect">
            <a:avLst/>
          </a:prstGeom>
          <a:noFill/>
          <a:ln>
            <a:noFill/>
          </a:ln>
        </p:spPr>
        <p:txBody>
          <a:bodyPr spcFirstLastPara="1" wrap="square" lIns="92475" tIns="92475" rIns="92475" bIns="92475" anchor="ctr" anchorCtr="0">
            <a:noAutofit/>
          </a:bodyPr>
          <a:lstStyle/>
          <a:p>
            <a:pPr marL="0" lvl="0" indent="0" algn="l" rtl="0">
              <a:lnSpc>
                <a:spcPct val="100000"/>
              </a:lnSpc>
              <a:spcBef>
                <a:spcPts val="0"/>
              </a:spcBef>
              <a:spcAft>
                <a:spcPts val="0"/>
              </a:spcAft>
              <a:buClr>
                <a:schemeClr val="dk1"/>
              </a:buClr>
              <a:buSzPts val="275"/>
              <a:buNone/>
            </a:pPr>
            <a:r>
              <a:rPr lang="en-US" sz="1100">
                <a:latin typeface="Arial"/>
                <a:ea typeface="Arial"/>
                <a:cs typeface="Arial"/>
                <a:sym typeface="Arial"/>
              </a:rPr>
              <a:t>Zalon </a:t>
            </a:r>
            <a:endParaRPr sz="1100">
              <a:latin typeface="Arial"/>
              <a:ea typeface="Arial"/>
              <a:cs typeface="Arial"/>
              <a:sym typeface="Arial"/>
            </a:endParaRPr>
          </a:p>
        </p:txBody>
      </p:sp>
      <p:sp>
        <p:nvSpPr>
          <p:cNvPr id="90" name="Google Shape;90;p4: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3387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0b9a152d_2_2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0b9a152d_2_23:notes"/>
          <p:cNvSpPr txBox="1">
            <a:spLocks noGrp="1"/>
          </p:cNvSpPr>
          <p:nvPr>
            <p:ph type="body" idx="1"/>
          </p:nvPr>
        </p:nvSpPr>
        <p:spPr>
          <a:xfrm>
            <a:off x="695008" y="4387136"/>
            <a:ext cx="5560200" cy="4156200"/>
          </a:xfrm>
          <a:prstGeom prst="rect">
            <a:avLst/>
          </a:prstGeom>
          <a:noFill/>
          <a:ln>
            <a:noFill/>
          </a:ln>
        </p:spPr>
        <p:txBody>
          <a:bodyPr spcFirstLastPara="1" wrap="square" lIns="92475" tIns="92475" rIns="92475" bIns="92475" anchor="t" anchorCtr="0">
            <a:noAutofit/>
          </a:bodyPr>
          <a:lstStyle/>
          <a:p>
            <a:pPr marL="0" lvl="0" indent="0" algn="l" rtl="0">
              <a:lnSpc>
                <a:spcPct val="100000"/>
              </a:lnSpc>
              <a:spcBef>
                <a:spcPts val="0"/>
              </a:spcBef>
              <a:spcAft>
                <a:spcPts val="0"/>
              </a:spcAft>
              <a:buClr>
                <a:schemeClr val="dk1"/>
              </a:buClr>
              <a:buSzPts val="1100"/>
              <a:buNone/>
            </a:pPr>
            <a:r>
              <a:rPr lang="en-US" sz="1100">
                <a:latin typeface="Arial"/>
                <a:ea typeface="Arial"/>
                <a:cs typeface="Arial"/>
                <a:sym typeface="Arial"/>
              </a:rPr>
              <a:t>Zalon</a:t>
            </a:r>
            <a:endParaRPr sz="1100">
              <a:latin typeface="Arial"/>
              <a:ea typeface="Arial"/>
              <a:cs typeface="Arial"/>
              <a:sym typeface="Arial"/>
            </a:endParaRPr>
          </a:p>
        </p:txBody>
      </p:sp>
    </p:spTree>
    <p:extLst>
      <p:ext uri="{BB962C8B-B14F-4D97-AF65-F5344CB8AC3E}">
        <p14:creationId xmlns:p14="http://schemas.microsoft.com/office/powerpoint/2010/main" val="315667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9100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0584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8520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6122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6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4731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5183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9638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839788" y="365125"/>
            <a:ext cx="10515600" cy="1325563"/>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839788" y="1681163"/>
            <a:ext cx="5157787" cy="823912"/>
          </a:xfrm>
          <a:prstGeom prst="rect">
            <a:avLst/>
          </a:prstGeom>
          <a:noFill/>
          <a:ln>
            <a:noFill/>
          </a:ln>
        </p:spPr>
        <p:txBody>
          <a:bodyPr spcFirstLastPara="1" wrap="square" lIns="68575" tIns="34275" rIns="68575" bIns="34275" anchor="b" anchorCtr="0"/>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84" name="Google Shape;84;p18"/>
          <p:cNvSpPr txBox="1">
            <a:spLocks noGrp="1"/>
          </p:cNvSpPr>
          <p:nvPr>
            <p:ph type="body" idx="2"/>
          </p:nvPr>
        </p:nvSpPr>
        <p:spPr>
          <a:xfrm>
            <a:off x="839788" y="2505075"/>
            <a:ext cx="5157787" cy="3684588"/>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6172201" y="1681163"/>
            <a:ext cx="5183188" cy="823912"/>
          </a:xfrm>
          <a:prstGeom prst="rect">
            <a:avLst/>
          </a:prstGeom>
          <a:noFill/>
          <a:ln>
            <a:noFill/>
          </a:ln>
        </p:spPr>
        <p:txBody>
          <a:bodyPr spcFirstLastPara="1" wrap="square" lIns="68575" tIns="34275" rIns="68575" bIns="34275" anchor="b" anchorCtr="0"/>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86" name="Google Shape;86;p18"/>
          <p:cNvSpPr txBox="1">
            <a:spLocks noGrp="1"/>
          </p:cNvSpPr>
          <p:nvPr>
            <p:ph type="body" idx="4"/>
          </p:nvPr>
        </p:nvSpPr>
        <p:spPr>
          <a:xfrm>
            <a:off x="6172201" y="2505075"/>
            <a:ext cx="5183188" cy="3684588"/>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6854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9886639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7" r:id="rId5"/>
    <p:sldLayoutId id="2147483668" r:id="rId6"/>
    <p:sldLayoutId id="2147483669"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1.jpeg"/><Relationship Id="rId7" Type="http://schemas.openxmlformats.org/officeDocument/2006/relationships/diagramData" Target="../diagrams/data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chart" Target="../charts/chart5.xml"/><Relationship Id="rId11" Type="http://schemas.microsoft.com/office/2007/relationships/diagramDrawing" Target="../diagrams/drawing4.xml"/><Relationship Id="rId5" Type="http://schemas.microsoft.com/office/2007/relationships/hdphoto" Target="../media/hdphoto1.wdp"/><Relationship Id="rId10" Type="http://schemas.openxmlformats.org/officeDocument/2006/relationships/diagramColors" Target="../diagrams/colors4.xml"/><Relationship Id="rId4" Type="http://schemas.openxmlformats.org/officeDocument/2006/relationships/image" Target="../media/image9.png"/><Relationship Id="rId9"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F0B7-16F9-493D-9E63-9A11A45D27E0}"/>
              </a:ext>
            </a:extLst>
          </p:cNvPr>
          <p:cNvSpPr>
            <a:spLocks noGrp="1"/>
          </p:cNvSpPr>
          <p:nvPr>
            <p:ph type="ctrTitle"/>
          </p:nvPr>
        </p:nvSpPr>
        <p:spPr>
          <a:xfrm>
            <a:off x="1524000" y="1122363"/>
            <a:ext cx="9144000" cy="2093448"/>
          </a:xfrm>
        </p:spPr>
        <p:txBody>
          <a:bodyPr/>
          <a:lstStyle/>
          <a:p>
            <a:r>
              <a:rPr lang="en-US" sz="4800"/>
              <a:t>COVID-19 Impact &amp; </a:t>
            </a:r>
            <a:br>
              <a:rPr lang="en-US" sz="4800"/>
            </a:br>
            <a:r>
              <a:rPr lang="en-US" sz="4800"/>
              <a:t>Vaccination Intent</a:t>
            </a:r>
            <a:endParaRPr lang="en-US" sz="4800" b="1">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E7C9614-6CCA-41D6-AB5F-5B0FCB503B62}"/>
              </a:ext>
            </a:extLst>
          </p:cNvPr>
          <p:cNvSpPr>
            <a:spLocks noGrp="1"/>
          </p:cNvSpPr>
          <p:nvPr>
            <p:ph type="subTitle" idx="1"/>
          </p:nvPr>
        </p:nvSpPr>
        <p:spPr>
          <a:xfrm>
            <a:off x="1344706" y="3429000"/>
            <a:ext cx="9879106" cy="1653988"/>
          </a:xfrm>
        </p:spPr>
        <p:txBody>
          <a:bodyPr/>
          <a:lstStyle/>
          <a:p>
            <a:endParaRPr lang="en-US"/>
          </a:p>
          <a:p>
            <a:r>
              <a:rPr lang="en-US"/>
              <a:t>December 2, 2021</a:t>
            </a:r>
          </a:p>
          <a:p>
            <a:endParaRPr lang="en-US"/>
          </a:p>
          <a:p>
            <a:r>
              <a:rPr lang="en-US"/>
              <a:t>Kate Alden, Bhargav Desai, Prateek Gulati, Ai Vi Truong, Sze Ki (</a:t>
            </a:r>
            <a:r>
              <a:rPr lang="en-US" err="1"/>
              <a:t>Zalon</a:t>
            </a:r>
            <a:r>
              <a:rPr lang="en-US"/>
              <a:t>) Wong</a:t>
            </a:r>
          </a:p>
        </p:txBody>
      </p:sp>
      <p:pic>
        <p:nvPicPr>
          <p:cNvPr id="7" name="Picture 6" descr="A drawing of a face&#10;&#10;Description automatically generated">
            <a:extLst>
              <a:ext uri="{FF2B5EF4-FFF2-40B4-BE49-F238E27FC236}">
                <a16:creationId xmlns:a16="http://schemas.microsoft.com/office/drawing/2014/main" id="{1BEC1783-BD72-4651-86AF-035BEB9DE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07" y="5843978"/>
            <a:ext cx="2917777" cy="746993"/>
          </a:xfrm>
          <a:prstGeom prst="rect">
            <a:avLst/>
          </a:prstGeom>
        </p:spPr>
      </p:pic>
      <p:sp>
        <p:nvSpPr>
          <p:cNvPr id="4" name="Slide Number Placeholder 3">
            <a:extLst>
              <a:ext uri="{FF2B5EF4-FFF2-40B4-BE49-F238E27FC236}">
                <a16:creationId xmlns:a16="http://schemas.microsoft.com/office/drawing/2014/main" id="{2AA307D8-A2B6-477C-83AA-45BB29ACB2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1026" name="Picture 2" descr="PWC Logo Vector (.EPS) Free Download">
            <a:extLst>
              <a:ext uri="{FF2B5EF4-FFF2-40B4-BE49-F238E27FC236}">
                <a16:creationId xmlns:a16="http://schemas.microsoft.com/office/drawing/2014/main" id="{C09B8D75-E7B7-4242-82B9-84D0F2D71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1126" y="5671456"/>
            <a:ext cx="1292267" cy="99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34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Data Understanding</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Text Placeholder 4">
            <a:extLst>
              <a:ext uri="{FF2B5EF4-FFF2-40B4-BE49-F238E27FC236}">
                <a16:creationId xmlns:a16="http://schemas.microsoft.com/office/drawing/2014/main" id="{E0883738-5E80-49BA-91F3-3B1E1441B3BA}"/>
              </a:ext>
            </a:extLst>
          </p:cNvPr>
          <p:cNvSpPr>
            <a:spLocks noGrp="1"/>
          </p:cNvSpPr>
          <p:nvPr>
            <p:ph type="body" idx="1"/>
          </p:nvPr>
        </p:nvSpPr>
        <p:spPr>
          <a:xfrm>
            <a:off x="838200" y="995082"/>
            <a:ext cx="10515600" cy="5181881"/>
          </a:xfrm>
        </p:spPr>
        <p:txBody>
          <a:bodyPr/>
          <a:lstStyle/>
          <a:p>
            <a:pPr marL="114300" indent="0">
              <a:buNone/>
            </a:pPr>
            <a:r>
              <a:rPr lang="en-US" sz="2400">
                <a:solidFill>
                  <a:srgbClr val="000000"/>
                </a:solidFill>
                <a:latin typeface="Calibri" panose="020F0502020204030204" pitchFamily="34" charset="0"/>
              </a:rPr>
              <a:t>Variables</a:t>
            </a:r>
            <a:endParaRPr lang="en-US" sz="2000">
              <a:solidFill>
                <a:srgbClr val="000000"/>
              </a:solidFill>
              <a:latin typeface="Calibri" panose="020F0502020204030204" pitchFamily="34" charset="0"/>
            </a:endParaRPr>
          </a:p>
          <a:p>
            <a:pPr lvl="1"/>
            <a:r>
              <a:rPr lang="en-US" sz="2000">
                <a:solidFill>
                  <a:srgbClr val="000000"/>
                </a:solidFill>
                <a:latin typeface="Calibri" panose="020F0502020204030204" pitchFamily="34" charset="0"/>
              </a:rPr>
              <a:t>Primary variables &amp; secondary variables</a:t>
            </a:r>
          </a:p>
          <a:p>
            <a:pPr lvl="1"/>
            <a:r>
              <a:rPr lang="en-US" sz="2000">
                <a:solidFill>
                  <a:srgbClr val="000000"/>
                </a:solidFill>
                <a:latin typeface="Calibri" panose="020F0502020204030204" pitchFamily="34" charset="0"/>
              </a:rPr>
              <a:t>Variable consistency</a:t>
            </a:r>
          </a:p>
          <a:p>
            <a:pPr lvl="1"/>
            <a:r>
              <a:rPr lang="en-US" sz="2000">
                <a:solidFill>
                  <a:srgbClr val="000000"/>
                </a:solidFill>
                <a:latin typeface="Calibri" panose="020F0502020204030204" pitchFamily="34" charset="0"/>
              </a:rPr>
              <a:t>Irrelevant variables </a:t>
            </a:r>
            <a:endParaRPr lang="en-US" sz="2400">
              <a:solidFill>
                <a:srgbClr val="000000"/>
              </a:solidFill>
              <a:latin typeface="Calibri" panose="020F0502020204030204" pitchFamily="34" charset="0"/>
            </a:endParaRPr>
          </a:p>
          <a:p>
            <a:pPr marL="114300" indent="0">
              <a:buNone/>
            </a:pPr>
            <a:endParaRPr lang="en-US" sz="2400">
              <a:solidFill>
                <a:srgbClr val="000000"/>
              </a:solidFill>
              <a:latin typeface="Calibri" panose="020F0502020204030204" pitchFamily="34" charset="0"/>
            </a:endParaRPr>
          </a:p>
          <a:p>
            <a:endParaRPr lang="en-US">
              <a:solidFill>
                <a:srgbClr val="000000"/>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14" name="Arrow: Chevron 13">
            <a:extLst>
              <a:ext uri="{FF2B5EF4-FFF2-40B4-BE49-F238E27FC236}">
                <a16:creationId xmlns:a16="http://schemas.microsoft.com/office/drawing/2014/main" id="{53915549-266E-4BD9-9E4C-206334427901}"/>
              </a:ext>
            </a:extLst>
          </p:cNvPr>
          <p:cNvSpPr/>
          <p:nvPr/>
        </p:nvSpPr>
        <p:spPr>
          <a:xfrm>
            <a:off x="4445198" y="9082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Introduction</a:t>
            </a:r>
          </a:p>
        </p:txBody>
      </p:sp>
      <p:sp>
        <p:nvSpPr>
          <p:cNvPr id="16" name="Arrow: Chevron 15">
            <a:extLst>
              <a:ext uri="{FF2B5EF4-FFF2-40B4-BE49-F238E27FC236}">
                <a16:creationId xmlns:a16="http://schemas.microsoft.com/office/drawing/2014/main" id="{03C156DB-8017-4D64-A72B-07EF021ED43A}"/>
              </a:ext>
            </a:extLst>
          </p:cNvPr>
          <p:cNvSpPr/>
          <p:nvPr/>
        </p:nvSpPr>
        <p:spPr>
          <a:xfrm>
            <a:off x="6127413" y="8537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17" name="Arrow: Chevron 16">
            <a:extLst>
              <a:ext uri="{FF2B5EF4-FFF2-40B4-BE49-F238E27FC236}">
                <a16:creationId xmlns:a16="http://schemas.microsoft.com/office/drawing/2014/main" id="{5501E7DE-E5FC-4111-B147-D0209FC169F5}"/>
              </a:ext>
            </a:extLst>
          </p:cNvPr>
          <p:cNvSpPr/>
          <p:nvPr/>
        </p:nvSpPr>
        <p:spPr>
          <a:xfrm>
            <a:off x="7809628" y="9082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8" name="Arrow: Chevron 17">
            <a:extLst>
              <a:ext uri="{FF2B5EF4-FFF2-40B4-BE49-F238E27FC236}">
                <a16:creationId xmlns:a16="http://schemas.microsoft.com/office/drawing/2014/main" id="{034E646F-8D43-4F6B-B073-7F800D76EB78}"/>
              </a:ext>
            </a:extLst>
          </p:cNvPr>
          <p:cNvSpPr/>
          <p:nvPr/>
        </p:nvSpPr>
        <p:spPr>
          <a:xfrm>
            <a:off x="9491843" y="9627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grpSp>
        <p:nvGrpSpPr>
          <p:cNvPr id="8" name="Group 7">
            <a:extLst>
              <a:ext uri="{FF2B5EF4-FFF2-40B4-BE49-F238E27FC236}">
                <a16:creationId xmlns:a16="http://schemas.microsoft.com/office/drawing/2014/main" id="{C7E6D32E-3C71-468B-9B42-D76E102BD910}"/>
              </a:ext>
            </a:extLst>
          </p:cNvPr>
          <p:cNvGrpSpPr/>
          <p:nvPr/>
        </p:nvGrpSpPr>
        <p:grpSpPr>
          <a:xfrm>
            <a:off x="-1439633" y="3879161"/>
            <a:ext cx="8783087" cy="2130597"/>
            <a:chOff x="-1245072" y="2577797"/>
            <a:chExt cx="8128000" cy="2016449"/>
          </a:xfrm>
        </p:grpSpPr>
        <p:graphicFrame>
          <p:nvGraphicFramePr>
            <p:cNvPr id="2" name="Diagram 1">
              <a:extLst>
                <a:ext uri="{FF2B5EF4-FFF2-40B4-BE49-F238E27FC236}">
                  <a16:creationId xmlns:a16="http://schemas.microsoft.com/office/drawing/2014/main" id="{6239D016-40CC-4B8F-94A4-A31BAA162322}"/>
                </a:ext>
              </a:extLst>
            </p:cNvPr>
            <p:cNvGraphicFramePr/>
            <p:nvPr>
              <p:extLst>
                <p:ext uri="{D42A27DB-BD31-4B8C-83A1-F6EECF244321}">
                  <p14:modId xmlns:p14="http://schemas.microsoft.com/office/powerpoint/2010/main" val="1814792502"/>
                </p:ext>
              </p:extLst>
            </p:nvPr>
          </p:nvGraphicFramePr>
          <p:xfrm>
            <a:off x="-1245072" y="2577797"/>
            <a:ext cx="8128000" cy="20164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6">
              <a:extLst>
                <a:ext uri="{FF2B5EF4-FFF2-40B4-BE49-F238E27FC236}">
                  <a16:creationId xmlns:a16="http://schemas.microsoft.com/office/drawing/2014/main" id="{EF49ACAD-1FF6-448F-A7B6-37BEA7E7D94F}"/>
                </a:ext>
              </a:extLst>
            </p:cNvPr>
            <p:cNvGrpSpPr/>
            <p:nvPr/>
          </p:nvGrpSpPr>
          <p:grpSpPr>
            <a:xfrm>
              <a:off x="2818928" y="2864711"/>
              <a:ext cx="509771" cy="1348491"/>
              <a:chOff x="2818928" y="2864711"/>
              <a:chExt cx="509771" cy="1348491"/>
            </a:xfrm>
          </p:grpSpPr>
          <p:sp>
            <p:nvSpPr>
              <p:cNvPr id="6" name="TextBox 5">
                <a:extLst>
                  <a:ext uri="{FF2B5EF4-FFF2-40B4-BE49-F238E27FC236}">
                    <a16:creationId xmlns:a16="http://schemas.microsoft.com/office/drawing/2014/main" id="{F72110A3-7CD2-4C39-8C0B-AB93916472D8}"/>
                  </a:ext>
                </a:extLst>
              </p:cNvPr>
              <p:cNvSpPr txBox="1"/>
              <p:nvPr/>
            </p:nvSpPr>
            <p:spPr>
              <a:xfrm>
                <a:off x="2818928" y="2864711"/>
                <a:ext cx="509771" cy="378674"/>
              </a:xfrm>
              <a:prstGeom prst="rect">
                <a:avLst/>
              </a:prstGeom>
              <a:noFill/>
            </p:spPr>
            <p:txBody>
              <a:bodyPr wrap="none" rtlCol="0">
                <a:spAutoFit/>
              </a:bodyPr>
              <a:lstStyle/>
              <a:p>
                <a:r>
                  <a:rPr lang="en-US" sz="2000">
                    <a:solidFill>
                      <a:srgbClr val="0070C0"/>
                    </a:solidFill>
                    <a:latin typeface="Calibri" panose="020F0502020204030204" pitchFamily="34" charset="0"/>
                    <a:cs typeface="Calibri" panose="020F0502020204030204" pitchFamily="34" charset="0"/>
                  </a:rPr>
                  <a:t>YES</a:t>
                </a:r>
              </a:p>
            </p:txBody>
          </p:sp>
          <p:sp>
            <p:nvSpPr>
              <p:cNvPr id="21" name="TextBox 20">
                <a:extLst>
                  <a:ext uri="{FF2B5EF4-FFF2-40B4-BE49-F238E27FC236}">
                    <a16:creationId xmlns:a16="http://schemas.microsoft.com/office/drawing/2014/main" id="{2389213F-7032-4A9A-971C-95A261D90BE5}"/>
                  </a:ext>
                </a:extLst>
              </p:cNvPr>
              <p:cNvSpPr txBox="1"/>
              <p:nvPr/>
            </p:nvSpPr>
            <p:spPr>
              <a:xfrm>
                <a:off x="2829201" y="3834528"/>
                <a:ext cx="480932" cy="378674"/>
              </a:xfrm>
              <a:prstGeom prst="rect">
                <a:avLst/>
              </a:prstGeom>
              <a:noFill/>
            </p:spPr>
            <p:txBody>
              <a:bodyPr wrap="none" rtlCol="0">
                <a:spAutoFit/>
              </a:bodyPr>
              <a:lstStyle/>
              <a:p>
                <a:r>
                  <a:rPr lang="en-US" sz="2000">
                    <a:solidFill>
                      <a:srgbClr val="0070C0"/>
                    </a:solidFill>
                    <a:latin typeface="Calibri" panose="020F0502020204030204" pitchFamily="34" charset="0"/>
                    <a:cs typeface="Calibri" panose="020F0502020204030204" pitchFamily="34" charset="0"/>
                  </a:rPr>
                  <a:t>NO</a:t>
                </a:r>
              </a:p>
            </p:txBody>
          </p:sp>
        </p:grpSp>
      </p:grpSp>
      <p:sp>
        <p:nvSpPr>
          <p:cNvPr id="9" name="TextBox 8">
            <a:extLst>
              <a:ext uri="{FF2B5EF4-FFF2-40B4-BE49-F238E27FC236}">
                <a16:creationId xmlns:a16="http://schemas.microsoft.com/office/drawing/2014/main" id="{4722E1E8-146C-42EB-8917-DD864905F46F}"/>
              </a:ext>
            </a:extLst>
          </p:cNvPr>
          <p:cNvSpPr txBox="1"/>
          <p:nvPr/>
        </p:nvSpPr>
        <p:spPr>
          <a:xfrm>
            <a:off x="65926" y="2975388"/>
            <a:ext cx="2454454" cy="707886"/>
          </a:xfrm>
          <a:prstGeom prst="rect">
            <a:avLst/>
          </a:prstGeom>
          <a:noFill/>
        </p:spPr>
        <p:txBody>
          <a:bodyPr wrap="none" rtlCol="0">
            <a:spAutoFit/>
          </a:bodyPr>
          <a:lstStyle/>
          <a:p>
            <a:pPr algn="ctr"/>
            <a:r>
              <a:rPr lang="en-US" sz="2000" u="sng">
                <a:solidFill>
                  <a:schemeClr val="accent5">
                    <a:lumMod val="50000"/>
                  </a:schemeClr>
                </a:solidFill>
                <a:latin typeface="Calibri" panose="020F0502020204030204" pitchFamily="34" charset="0"/>
                <a:cs typeface="Calibri" panose="020F0502020204030204" pitchFamily="34" charset="0"/>
              </a:rPr>
              <a:t>Primary Variable</a:t>
            </a:r>
          </a:p>
          <a:p>
            <a:pPr algn="ctr"/>
            <a:r>
              <a:rPr lang="en-US" sz="2000">
                <a:solidFill>
                  <a:schemeClr val="accent5">
                    <a:lumMod val="50000"/>
                  </a:schemeClr>
                </a:solidFill>
                <a:latin typeface="Calibri" panose="020F0502020204030204" pitchFamily="34" charset="0"/>
                <a:cs typeface="Calibri" panose="020F0502020204030204" pitchFamily="34" charset="0"/>
              </a:rPr>
              <a:t>(mandatory question)</a:t>
            </a:r>
          </a:p>
        </p:txBody>
      </p:sp>
      <p:sp>
        <p:nvSpPr>
          <p:cNvPr id="22" name="TextBox 21">
            <a:extLst>
              <a:ext uri="{FF2B5EF4-FFF2-40B4-BE49-F238E27FC236}">
                <a16:creationId xmlns:a16="http://schemas.microsoft.com/office/drawing/2014/main" id="{0FCF4222-3342-481E-B886-948FFC8A8FFE}"/>
              </a:ext>
            </a:extLst>
          </p:cNvPr>
          <p:cNvSpPr txBox="1"/>
          <p:nvPr/>
        </p:nvSpPr>
        <p:spPr>
          <a:xfrm>
            <a:off x="4030084" y="2975388"/>
            <a:ext cx="2234073" cy="707886"/>
          </a:xfrm>
          <a:prstGeom prst="rect">
            <a:avLst/>
          </a:prstGeom>
          <a:noFill/>
        </p:spPr>
        <p:txBody>
          <a:bodyPr wrap="none" rtlCol="0">
            <a:spAutoFit/>
          </a:bodyPr>
          <a:lstStyle/>
          <a:p>
            <a:pPr algn="ctr"/>
            <a:r>
              <a:rPr lang="en-US" sz="2000" u="sng">
                <a:solidFill>
                  <a:schemeClr val="accent5">
                    <a:lumMod val="50000"/>
                  </a:schemeClr>
                </a:solidFill>
                <a:latin typeface="Calibri" panose="020F0502020204030204" pitchFamily="34" charset="0"/>
                <a:cs typeface="Calibri" panose="020F0502020204030204" pitchFamily="34" charset="0"/>
              </a:rPr>
              <a:t>Secondary Variable</a:t>
            </a:r>
          </a:p>
          <a:p>
            <a:pPr algn="ctr"/>
            <a:r>
              <a:rPr lang="en-US" sz="2000">
                <a:solidFill>
                  <a:schemeClr val="accent5">
                    <a:lumMod val="50000"/>
                  </a:schemeClr>
                </a:solidFill>
                <a:latin typeface="Calibri" panose="020F0502020204030204" pitchFamily="34" charset="0"/>
                <a:cs typeface="Calibri" panose="020F0502020204030204" pitchFamily="34" charset="0"/>
              </a:rPr>
              <a:t>(optional question)</a:t>
            </a:r>
          </a:p>
        </p:txBody>
      </p:sp>
      <p:graphicFrame>
        <p:nvGraphicFramePr>
          <p:cNvPr id="23" name="Table 22">
            <a:extLst>
              <a:ext uri="{FF2B5EF4-FFF2-40B4-BE49-F238E27FC236}">
                <a16:creationId xmlns:a16="http://schemas.microsoft.com/office/drawing/2014/main" id="{4EE6CCC7-4DD7-4023-A313-4B56D86EE3C2}"/>
              </a:ext>
            </a:extLst>
          </p:cNvPr>
          <p:cNvGraphicFramePr>
            <a:graphicFrameLocks noGrp="1"/>
          </p:cNvGraphicFramePr>
          <p:nvPr>
            <p:extLst>
              <p:ext uri="{D42A27DB-BD31-4B8C-83A1-F6EECF244321}">
                <p14:modId xmlns:p14="http://schemas.microsoft.com/office/powerpoint/2010/main" val="2969977426"/>
              </p:ext>
            </p:extLst>
          </p:nvPr>
        </p:nvGraphicFramePr>
        <p:xfrm>
          <a:off x="6934409" y="3429000"/>
          <a:ext cx="4989816" cy="2433918"/>
        </p:xfrm>
        <a:graphic>
          <a:graphicData uri="http://schemas.openxmlformats.org/drawingml/2006/table">
            <a:tbl>
              <a:tblPr firstRow="1" firstCol="1" bandRow="1">
                <a:tableStyleId>{3B4B98B0-60AC-42C2-AFA5-B58CD77FA1E5}</a:tableStyleId>
              </a:tblPr>
              <a:tblGrid>
                <a:gridCol w="1190846">
                  <a:extLst>
                    <a:ext uri="{9D8B030D-6E8A-4147-A177-3AD203B41FA5}">
                      <a16:colId xmlns:a16="http://schemas.microsoft.com/office/drawing/2014/main" val="1140354738"/>
                    </a:ext>
                  </a:extLst>
                </a:gridCol>
                <a:gridCol w="1319308">
                  <a:extLst>
                    <a:ext uri="{9D8B030D-6E8A-4147-A177-3AD203B41FA5}">
                      <a16:colId xmlns:a16="http://schemas.microsoft.com/office/drawing/2014/main" val="3490802384"/>
                    </a:ext>
                  </a:extLst>
                </a:gridCol>
                <a:gridCol w="1064984">
                  <a:extLst>
                    <a:ext uri="{9D8B030D-6E8A-4147-A177-3AD203B41FA5}">
                      <a16:colId xmlns:a16="http://schemas.microsoft.com/office/drawing/2014/main" val="1139540012"/>
                    </a:ext>
                  </a:extLst>
                </a:gridCol>
                <a:gridCol w="1414678">
                  <a:extLst>
                    <a:ext uri="{9D8B030D-6E8A-4147-A177-3AD203B41FA5}">
                      <a16:colId xmlns:a16="http://schemas.microsoft.com/office/drawing/2014/main" val="4144569361"/>
                    </a:ext>
                  </a:extLst>
                </a:gridCol>
              </a:tblGrid>
              <a:tr h="406788">
                <a:tc gridSpan="4">
                  <a:txBody>
                    <a:bodyPr/>
                    <a:lstStyle/>
                    <a:p>
                      <a:pPr algn="ctr" fontAlgn="ctr"/>
                      <a:r>
                        <a:rPr lang="en-US" sz="1800" b="1" u="none" strike="noStrike">
                          <a:effectLst/>
                        </a:rPr>
                        <a:t>Additional Variables in Phase 3.1</a:t>
                      </a:r>
                      <a:endParaRPr lang="en-US" sz="18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6238672"/>
                  </a:ext>
                </a:extLst>
              </a:tr>
              <a:tr h="506412">
                <a:tc>
                  <a:txBody>
                    <a:bodyPr/>
                    <a:lstStyle/>
                    <a:p>
                      <a:pPr algn="ctr" fontAlgn="ctr"/>
                      <a:r>
                        <a:rPr lang="en-US" sz="1600" b="0" u="none" strike="noStrike">
                          <a:effectLst/>
                        </a:rPr>
                        <a:t>Childcare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Food security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Telehealth</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Unemployment</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32461674"/>
                  </a:ext>
                </a:extLst>
              </a:tr>
              <a:tr h="1003123">
                <a:tc>
                  <a:txBody>
                    <a:bodyPr/>
                    <a:lstStyle/>
                    <a:p>
                      <a:pPr algn="ctr" fontAlgn="ctr"/>
                      <a:r>
                        <a:rPr lang="en-US" sz="1600" b="0" u="none" strike="noStrike">
                          <a:effectLst/>
                        </a:rPr>
                        <a:t>Service in </a:t>
                      </a:r>
                    </a:p>
                    <a:p>
                      <a:pPr algn="ctr" fontAlgn="ctr"/>
                      <a:r>
                        <a:rPr lang="en-US" sz="1600" b="0" u="none" strike="noStrike">
                          <a:effectLst/>
                        </a:rPr>
                        <a:t>US Armed Forces</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COVID preventive behaviors</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Being outside of home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Economic Impact Payment (stimulus)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54678876"/>
                  </a:ext>
                </a:extLst>
              </a:tr>
              <a:tr h="517595">
                <a:tc>
                  <a:txBody>
                    <a:bodyPr/>
                    <a:lstStyle/>
                    <a:p>
                      <a:pPr algn="ctr" fontAlgn="ctr"/>
                      <a:r>
                        <a:rPr lang="en-US" sz="1600" b="0" u="none" strike="noStrike">
                          <a:effectLst/>
                        </a:rPr>
                        <a:t>Rideshare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Cash use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Income sources</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Physical capabilities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16221745"/>
                  </a:ext>
                </a:extLst>
              </a:tr>
            </a:tbl>
          </a:graphicData>
        </a:graphic>
      </p:graphicFrame>
      <p:cxnSp>
        <p:nvCxnSpPr>
          <p:cNvPr id="12" name="Straight Connector 11">
            <a:extLst>
              <a:ext uri="{FF2B5EF4-FFF2-40B4-BE49-F238E27FC236}">
                <a16:creationId xmlns:a16="http://schemas.microsoft.com/office/drawing/2014/main" id="{BA32756C-293C-46DF-944D-007900CEB2EC}"/>
              </a:ext>
            </a:extLst>
          </p:cNvPr>
          <p:cNvCxnSpPr/>
          <p:nvPr/>
        </p:nvCxnSpPr>
        <p:spPr>
          <a:xfrm>
            <a:off x="6667928" y="2856216"/>
            <a:ext cx="0" cy="350013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57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2" name="slide2" descr="Age_hist">
            <a:extLst>
              <a:ext uri="{FF2B5EF4-FFF2-40B4-BE49-F238E27FC236}">
                <a16:creationId xmlns:a16="http://schemas.microsoft.com/office/drawing/2014/main" id="{416CAE31-2906-4C52-97BB-0C13167DF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938" y="1185862"/>
            <a:ext cx="8064182" cy="4942427"/>
          </a:xfrm>
          <a:prstGeom prst="rect">
            <a:avLst/>
          </a:prstGeom>
        </p:spPr>
      </p:pic>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Data Understanding</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a:xfrm>
            <a:off x="9448800" y="6481504"/>
            <a:ext cx="2743200" cy="365125"/>
          </a:xfrm>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14" name="Arrow: Chevron 13">
            <a:extLst>
              <a:ext uri="{FF2B5EF4-FFF2-40B4-BE49-F238E27FC236}">
                <a16:creationId xmlns:a16="http://schemas.microsoft.com/office/drawing/2014/main" id="{53915549-266E-4BD9-9E4C-206334427901}"/>
              </a:ext>
            </a:extLst>
          </p:cNvPr>
          <p:cNvSpPr/>
          <p:nvPr/>
        </p:nvSpPr>
        <p:spPr>
          <a:xfrm>
            <a:off x="4445198" y="9082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Introduction</a:t>
            </a:r>
          </a:p>
        </p:txBody>
      </p:sp>
      <p:sp>
        <p:nvSpPr>
          <p:cNvPr id="16" name="Arrow: Chevron 15">
            <a:extLst>
              <a:ext uri="{FF2B5EF4-FFF2-40B4-BE49-F238E27FC236}">
                <a16:creationId xmlns:a16="http://schemas.microsoft.com/office/drawing/2014/main" id="{03C156DB-8017-4D64-A72B-07EF021ED43A}"/>
              </a:ext>
            </a:extLst>
          </p:cNvPr>
          <p:cNvSpPr/>
          <p:nvPr/>
        </p:nvSpPr>
        <p:spPr>
          <a:xfrm>
            <a:off x="6127413" y="8537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17" name="Arrow: Chevron 16">
            <a:extLst>
              <a:ext uri="{FF2B5EF4-FFF2-40B4-BE49-F238E27FC236}">
                <a16:creationId xmlns:a16="http://schemas.microsoft.com/office/drawing/2014/main" id="{5501E7DE-E5FC-4111-B147-D0209FC169F5}"/>
              </a:ext>
            </a:extLst>
          </p:cNvPr>
          <p:cNvSpPr/>
          <p:nvPr/>
        </p:nvSpPr>
        <p:spPr>
          <a:xfrm>
            <a:off x="7809628" y="9082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8" name="Arrow: Chevron 17">
            <a:extLst>
              <a:ext uri="{FF2B5EF4-FFF2-40B4-BE49-F238E27FC236}">
                <a16:creationId xmlns:a16="http://schemas.microsoft.com/office/drawing/2014/main" id="{034E646F-8D43-4F6B-B073-7F800D76EB78}"/>
              </a:ext>
            </a:extLst>
          </p:cNvPr>
          <p:cNvSpPr/>
          <p:nvPr/>
        </p:nvSpPr>
        <p:spPr>
          <a:xfrm>
            <a:off x="9491843" y="9627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19" name="Text Placeholder 4">
            <a:extLst>
              <a:ext uri="{FF2B5EF4-FFF2-40B4-BE49-F238E27FC236}">
                <a16:creationId xmlns:a16="http://schemas.microsoft.com/office/drawing/2014/main" id="{99A71ED6-FA32-994C-922B-8675DE98A23D}"/>
              </a:ext>
            </a:extLst>
          </p:cNvPr>
          <p:cNvSpPr>
            <a:spLocks noGrp="1"/>
          </p:cNvSpPr>
          <p:nvPr>
            <p:ph type="body" idx="1"/>
          </p:nvPr>
        </p:nvSpPr>
        <p:spPr>
          <a:xfrm>
            <a:off x="291954" y="1185863"/>
            <a:ext cx="3779984" cy="4942427"/>
          </a:xfrm>
        </p:spPr>
        <p:txBody>
          <a:bodyPr/>
          <a:lstStyle/>
          <a:p>
            <a:pPr marL="114300" indent="0">
              <a:buNone/>
            </a:pPr>
            <a:r>
              <a:rPr lang="en-US" sz="2000"/>
              <a:t>The share of survey respondents who are female is greater, but average age remains close at 54, with the average age for female respondents as 53 and the average age for male respondents as 55.</a:t>
            </a:r>
          </a:p>
          <a:p>
            <a:pPr marL="114300" indent="0">
              <a:buNone/>
            </a:pPr>
            <a:endParaRPr lang="en-US" sz="1000"/>
          </a:p>
          <a:p>
            <a:pPr marL="114300" indent="0">
              <a:buNone/>
            </a:pPr>
            <a:r>
              <a:rPr lang="en-US" sz="2000"/>
              <a:t>Over 700,000 survey respondents were white, and made up 82.17% of all reported races. </a:t>
            </a:r>
          </a:p>
          <a:p>
            <a:pPr marL="114300" indent="0">
              <a:buNone/>
            </a:pPr>
            <a:endParaRPr lang="en-US" sz="1000"/>
          </a:p>
          <a:p>
            <a:pPr marL="114300" indent="0">
              <a:buNone/>
            </a:pPr>
            <a:r>
              <a:rPr lang="en-US" sz="2000"/>
              <a:t>United States regions are well represented in this dataset, with West and South making up larger shares.</a:t>
            </a:r>
          </a:p>
        </p:txBody>
      </p:sp>
    </p:spTree>
    <p:extLst>
      <p:ext uri="{BB962C8B-B14F-4D97-AF65-F5344CB8AC3E}">
        <p14:creationId xmlns:p14="http://schemas.microsoft.com/office/powerpoint/2010/main" val="238783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Data Understanding</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14" name="Arrow: Chevron 13">
            <a:extLst>
              <a:ext uri="{FF2B5EF4-FFF2-40B4-BE49-F238E27FC236}">
                <a16:creationId xmlns:a16="http://schemas.microsoft.com/office/drawing/2014/main" id="{53915549-266E-4BD9-9E4C-206334427901}"/>
              </a:ext>
            </a:extLst>
          </p:cNvPr>
          <p:cNvSpPr/>
          <p:nvPr/>
        </p:nvSpPr>
        <p:spPr>
          <a:xfrm>
            <a:off x="4445198" y="9082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Introduction</a:t>
            </a:r>
          </a:p>
        </p:txBody>
      </p:sp>
      <p:sp>
        <p:nvSpPr>
          <p:cNvPr id="16" name="Arrow: Chevron 15">
            <a:extLst>
              <a:ext uri="{FF2B5EF4-FFF2-40B4-BE49-F238E27FC236}">
                <a16:creationId xmlns:a16="http://schemas.microsoft.com/office/drawing/2014/main" id="{03C156DB-8017-4D64-A72B-07EF021ED43A}"/>
              </a:ext>
            </a:extLst>
          </p:cNvPr>
          <p:cNvSpPr/>
          <p:nvPr/>
        </p:nvSpPr>
        <p:spPr>
          <a:xfrm>
            <a:off x="6127413" y="8537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17" name="Arrow: Chevron 16">
            <a:extLst>
              <a:ext uri="{FF2B5EF4-FFF2-40B4-BE49-F238E27FC236}">
                <a16:creationId xmlns:a16="http://schemas.microsoft.com/office/drawing/2014/main" id="{5501E7DE-E5FC-4111-B147-D0209FC169F5}"/>
              </a:ext>
            </a:extLst>
          </p:cNvPr>
          <p:cNvSpPr/>
          <p:nvPr/>
        </p:nvSpPr>
        <p:spPr>
          <a:xfrm>
            <a:off x="7809628" y="9082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8" name="Arrow: Chevron 17">
            <a:extLst>
              <a:ext uri="{FF2B5EF4-FFF2-40B4-BE49-F238E27FC236}">
                <a16:creationId xmlns:a16="http://schemas.microsoft.com/office/drawing/2014/main" id="{034E646F-8D43-4F6B-B073-7F800D76EB78}"/>
              </a:ext>
            </a:extLst>
          </p:cNvPr>
          <p:cNvSpPr/>
          <p:nvPr/>
        </p:nvSpPr>
        <p:spPr>
          <a:xfrm>
            <a:off x="9491843" y="9627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pic>
        <p:nvPicPr>
          <p:cNvPr id="21" name="slide9" descr="Income">
            <a:extLst>
              <a:ext uri="{FF2B5EF4-FFF2-40B4-BE49-F238E27FC236}">
                <a16:creationId xmlns:a16="http://schemas.microsoft.com/office/drawing/2014/main" id="{657B1838-43A3-42A8-BF35-4644B1C169CE}"/>
              </a:ext>
            </a:extLst>
          </p:cNvPr>
          <p:cNvPicPr>
            <a:picLocks noChangeAspect="1"/>
          </p:cNvPicPr>
          <p:nvPr/>
        </p:nvPicPr>
        <p:blipFill rotWithShape="1">
          <a:blip r:embed="rId4">
            <a:extLst>
              <a:ext uri="{28A0092B-C50C-407E-A947-70E740481C1C}">
                <a14:useLocalDpi xmlns:a14="http://schemas.microsoft.com/office/drawing/2010/main" val="0"/>
              </a:ext>
            </a:extLst>
          </a:blip>
          <a:srcRect b="15503"/>
          <a:stretch/>
        </p:blipFill>
        <p:spPr>
          <a:xfrm>
            <a:off x="4251600" y="2028818"/>
            <a:ext cx="7971812" cy="2676364"/>
          </a:xfrm>
          <a:prstGeom prst="rect">
            <a:avLst/>
          </a:prstGeom>
        </p:spPr>
      </p:pic>
      <p:sp>
        <p:nvSpPr>
          <p:cNvPr id="2" name="TextBox 1">
            <a:extLst>
              <a:ext uri="{FF2B5EF4-FFF2-40B4-BE49-F238E27FC236}">
                <a16:creationId xmlns:a16="http://schemas.microsoft.com/office/drawing/2014/main" id="{EB7E726A-2A22-4867-B887-03C495771D6E}"/>
              </a:ext>
            </a:extLst>
          </p:cNvPr>
          <p:cNvSpPr txBox="1"/>
          <p:nvPr/>
        </p:nvSpPr>
        <p:spPr>
          <a:xfrm>
            <a:off x="4422148" y="4790910"/>
            <a:ext cx="3061672" cy="338554"/>
          </a:xfrm>
          <a:prstGeom prst="rect">
            <a:avLst/>
          </a:prstGeom>
          <a:noFill/>
        </p:spPr>
        <p:txBody>
          <a:bodyPr wrap="none" rtlCol="0">
            <a:spAutoFit/>
          </a:bodyPr>
          <a:lstStyle/>
          <a:p>
            <a:r>
              <a:rPr lang="en-US" sz="1600" i="1">
                <a:latin typeface="Calibri" panose="020F0502020204030204" pitchFamily="34" charset="0"/>
                <a:cs typeface="Calibri" panose="020F0502020204030204" pitchFamily="34" charset="0"/>
              </a:rPr>
              <a:t>*25% respondents did not respond</a:t>
            </a:r>
          </a:p>
        </p:txBody>
      </p:sp>
      <p:sp>
        <p:nvSpPr>
          <p:cNvPr id="22" name="Text Placeholder 4">
            <a:extLst>
              <a:ext uri="{FF2B5EF4-FFF2-40B4-BE49-F238E27FC236}">
                <a16:creationId xmlns:a16="http://schemas.microsoft.com/office/drawing/2014/main" id="{06D81B16-3F10-EE4A-A3F9-94575C23316E}"/>
              </a:ext>
            </a:extLst>
          </p:cNvPr>
          <p:cNvSpPr txBox="1">
            <a:spLocks/>
          </p:cNvSpPr>
          <p:nvPr/>
        </p:nvSpPr>
        <p:spPr>
          <a:xfrm>
            <a:off x="291954" y="1185863"/>
            <a:ext cx="3779984" cy="4942427"/>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endParaRPr lang="en-US" sz="2000" kern="0"/>
          </a:p>
          <a:p>
            <a:pPr marL="114300" indent="0">
              <a:buFont typeface="Arial"/>
              <a:buNone/>
            </a:pPr>
            <a:endParaRPr lang="en-US" sz="2000" kern="0"/>
          </a:p>
          <a:p>
            <a:pPr marL="114300" indent="0">
              <a:buFont typeface="Arial"/>
              <a:buNone/>
            </a:pPr>
            <a:endParaRPr lang="en-US" sz="2000" kern="0"/>
          </a:p>
          <a:p>
            <a:pPr marL="114300" indent="0">
              <a:buFont typeface="Arial"/>
              <a:buNone/>
            </a:pPr>
            <a:r>
              <a:rPr lang="en-US" sz="2000" kern="0"/>
              <a:t>38.7% of respondents reported earning an income over $100,000 annually. On the other side, 10% reported earning an income below the U.S. poverty level for a family of 4.</a:t>
            </a:r>
          </a:p>
        </p:txBody>
      </p:sp>
    </p:spTree>
    <p:extLst>
      <p:ext uri="{BB962C8B-B14F-4D97-AF65-F5344CB8AC3E}">
        <p14:creationId xmlns:p14="http://schemas.microsoft.com/office/powerpoint/2010/main" val="76946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Data Understanding</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14" name="Arrow: Chevron 13">
            <a:extLst>
              <a:ext uri="{FF2B5EF4-FFF2-40B4-BE49-F238E27FC236}">
                <a16:creationId xmlns:a16="http://schemas.microsoft.com/office/drawing/2014/main" id="{53915549-266E-4BD9-9E4C-206334427901}"/>
              </a:ext>
            </a:extLst>
          </p:cNvPr>
          <p:cNvSpPr/>
          <p:nvPr/>
        </p:nvSpPr>
        <p:spPr>
          <a:xfrm>
            <a:off x="4445198" y="9082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Introduction</a:t>
            </a:r>
          </a:p>
        </p:txBody>
      </p:sp>
      <p:sp>
        <p:nvSpPr>
          <p:cNvPr id="16" name="Arrow: Chevron 15">
            <a:extLst>
              <a:ext uri="{FF2B5EF4-FFF2-40B4-BE49-F238E27FC236}">
                <a16:creationId xmlns:a16="http://schemas.microsoft.com/office/drawing/2014/main" id="{03C156DB-8017-4D64-A72B-07EF021ED43A}"/>
              </a:ext>
            </a:extLst>
          </p:cNvPr>
          <p:cNvSpPr/>
          <p:nvPr/>
        </p:nvSpPr>
        <p:spPr>
          <a:xfrm>
            <a:off x="6127413" y="8537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17" name="Arrow: Chevron 16">
            <a:extLst>
              <a:ext uri="{FF2B5EF4-FFF2-40B4-BE49-F238E27FC236}">
                <a16:creationId xmlns:a16="http://schemas.microsoft.com/office/drawing/2014/main" id="{5501E7DE-E5FC-4111-B147-D0209FC169F5}"/>
              </a:ext>
            </a:extLst>
          </p:cNvPr>
          <p:cNvSpPr/>
          <p:nvPr/>
        </p:nvSpPr>
        <p:spPr>
          <a:xfrm>
            <a:off x="7809628" y="9082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8" name="Arrow: Chevron 17">
            <a:extLst>
              <a:ext uri="{FF2B5EF4-FFF2-40B4-BE49-F238E27FC236}">
                <a16:creationId xmlns:a16="http://schemas.microsoft.com/office/drawing/2014/main" id="{034E646F-8D43-4F6B-B073-7F800D76EB78}"/>
              </a:ext>
            </a:extLst>
          </p:cNvPr>
          <p:cNvSpPr/>
          <p:nvPr/>
        </p:nvSpPr>
        <p:spPr>
          <a:xfrm>
            <a:off x="9491843" y="9627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pic>
        <p:nvPicPr>
          <p:cNvPr id="19" name="slide8" descr="Edu">
            <a:extLst>
              <a:ext uri="{FF2B5EF4-FFF2-40B4-BE49-F238E27FC236}">
                <a16:creationId xmlns:a16="http://schemas.microsoft.com/office/drawing/2014/main" id="{ECE0AF88-E557-40E2-8DB2-D7F1AD0DAB34}"/>
              </a:ext>
            </a:extLst>
          </p:cNvPr>
          <p:cNvPicPr>
            <a:picLocks noChangeAspect="1"/>
          </p:cNvPicPr>
          <p:nvPr/>
        </p:nvPicPr>
        <p:blipFill rotWithShape="1">
          <a:blip r:embed="rId4">
            <a:extLst>
              <a:ext uri="{28A0092B-C50C-407E-A947-70E740481C1C}">
                <a14:useLocalDpi xmlns:a14="http://schemas.microsoft.com/office/drawing/2010/main" val="0"/>
              </a:ext>
            </a:extLst>
          </a:blip>
          <a:srcRect b="10420"/>
          <a:stretch/>
        </p:blipFill>
        <p:spPr>
          <a:xfrm>
            <a:off x="4445198" y="2164467"/>
            <a:ext cx="7671506" cy="2224605"/>
          </a:xfrm>
          <a:prstGeom prst="rect">
            <a:avLst/>
          </a:prstGeom>
        </p:spPr>
      </p:pic>
      <p:sp>
        <p:nvSpPr>
          <p:cNvPr id="21" name="Text Placeholder 4">
            <a:extLst>
              <a:ext uri="{FF2B5EF4-FFF2-40B4-BE49-F238E27FC236}">
                <a16:creationId xmlns:a16="http://schemas.microsoft.com/office/drawing/2014/main" id="{DA345C3D-28CC-1045-AA0E-11BE71EBC7BD}"/>
              </a:ext>
            </a:extLst>
          </p:cNvPr>
          <p:cNvSpPr txBox="1">
            <a:spLocks/>
          </p:cNvSpPr>
          <p:nvPr/>
        </p:nvSpPr>
        <p:spPr>
          <a:xfrm>
            <a:off x="291954" y="1185863"/>
            <a:ext cx="3779984" cy="4942427"/>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endParaRPr lang="en-US" sz="2000" kern="0"/>
          </a:p>
          <a:p>
            <a:pPr marL="114300" indent="0">
              <a:buFont typeface="Arial"/>
              <a:buNone/>
            </a:pPr>
            <a:endParaRPr lang="en-US" sz="2000" kern="0"/>
          </a:p>
          <a:p>
            <a:pPr marL="114300" indent="0">
              <a:buFont typeface="Arial"/>
              <a:buNone/>
            </a:pPr>
            <a:r>
              <a:rPr lang="en-US" sz="2000" kern="0"/>
              <a:t>86.4% of all survey respondents reported having at least a high school education, with 54.5% of all survey respondents holding a bachelor’s degree or higher. Survey respondents with a less than a high school graduation made up the minority, with 2.1%.</a:t>
            </a:r>
          </a:p>
        </p:txBody>
      </p:sp>
    </p:spTree>
    <p:extLst>
      <p:ext uri="{BB962C8B-B14F-4D97-AF65-F5344CB8AC3E}">
        <p14:creationId xmlns:p14="http://schemas.microsoft.com/office/powerpoint/2010/main" val="171569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Data Understanding</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14" name="Arrow: Chevron 13">
            <a:extLst>
              <a:ext uri="{FF2B5EF4-FFF2-40B4-BE49-F238E27FC236}">
                <a16:creationId xmlns:a16="http://schemas.microsoft.com/office/drawing/2014/main" id="{53915549-266E-4BD9-9E4C-206334427901}"/>
              </a:ext>
            </a:extLst>
          </p:cNvPr>
          <p:cNvSpPr/>
          <p:nvPr/>
        </p:nvSpPr>
        <p:spPr>
          <a:xfrm>
            <a:off x="4445198" y="9082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Introduction</a:t>
            </a:r>
          </a:p>
        </p:txBody>
      </p:sp>
      <p:sp>
        <p:nvSpPr>
          <p:cNvPr id="16" name="Arrow: Chevron 15">
            <a:extLst>
              <a:ext uri="{FF2B5EF4-FFF2-40B4-BE49-F238E27FC236}">
                <a16:creationId xmlns:a16="http://schemas.microsoft.com/office/drawing/2014/main" id="{03C156DB-8017-4D64-A72B-07EF021ED43A}"/>
              </a:ext>
            </a:extLst>
          </p:cNvPr>
          <p:cNvSpPr/>
          <p:nvPr/>
        </p:nvSpPr>
        <p:spPr>
          <a:xfrm>
            <a:off x="6127413" y="8537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17" name="Arrow: Chevron 16">
            <a:extLst>
              <a:ext uri="{FF2B5EF4-FFF2-40B4-BE49-F238E27FC236}">
                <a16:creationId xmlns:a16="http://schemas.microsoft.com/office/drawing/2014/main" id="{5501E7DE-E5FC-4111-B147-D0209FC169F5}"/>
              </a:ext>
            </a:extLst>
          </p:cNvPr>
          <p:cNvSpPr/>
          <p:nvPr/>
        </p:nvSpPr>
        <p:spPr>
          <a:xfrm>
            <a:off x="7809628" y="9082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8" name="Arrow: Chevron 17">
            <a:extLst>
              <a:ext uri="{FF2B5EF4-FFF2-40B4-BE49-F238E27FC236}">
                <a16:creationId xmlns:a16="http://schemas.microsoft.com/office/drawing/2014/main" id="{034E646F-8D43-4F6B-B073-7F800D76EB78}"/>
              </a:ext>
            </a:extLst>
          </p:cNvPr>
          <p:cNvSpPr/>
          <p:nvPr/>
        </p:nvSpPr>
        <p:spPr>
          <a:xfrm>
            <a:off x="9491843" y="9627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pic>
        <p:nvPicPr>
          <p:cNvPr id="19" name="slide5" descr="HadCOVID">
            <a:extLst>
              <a:ext uri="{FF2B5EF4-FFF2-40B4-BE49-F238E27FC236}">
                <a16:creationId xmlns:a16="http://schemas.microsoft.com/office/drawing/2014/main" id="{41670FE7-EB25-4823-A661-BD2429931DF3}"/>
              </a:ext>
            </a:extLst>
          </p:cNvPr>
          <p:cNvPicPr>
            <a:picLocks noChangeAspect="1"/>
          </p:cNvPicPr>
          <p:nvPr/>
        </p:nvPicPr>
        <p:blipFill rotWithShape="1">
          <a:blip r:embed="rId4">
            <a:extLst>
              <a:ext uri="{28A0092B-C50C-407E-A947-70E740481C1C}">
                <a14:useLocalDpi xmlns:a14="http://schemas.microsoft.com/office/drawing/2010/main" val="0"/>
              </a:ext>
            </a:extLst>
          </a:blip>
          <a:srcRect b="22826"/>
          <a:stretch/>
        </p:blipFill>
        <p:spPr>
          <a:xfrm>
            <a:off x="829308" y="2628984"/>
            <a:ext cx="10247352" cy="1864375"/>
          </a:xfrm>
          <a:prstGeom prst="rect">
            <a:avLst/>
          </a:prstGeom>
        </p:spPr>
      </p:pic>
      <p:sp>
        <p:nvSpPr>
          <p:cNvPr id="20" name="Text Placeholder 4">
            <a:extLst>
              <a:ext uri="{FF2B5EF4-FFF2-40B4-BE49-F238E27FC236}">
                <a16:creationId xmlns:a16="http://schemas.microsoft.com/office/drawing/2014/main" id="{8E044194-6330-E841-BE85-3E6F54BF8CF7}"/>
              </a:ext>
            </a:extLst>
          </p:cNvPr>
          <p:cNvSpPr txBox="1">
            <a:spLocks/>
          </p:cNvSpPr>
          <p:nvPr/>
        </p:nvSpPr>
        <p:spPr>
          <a:xfrm>
            <a:off x="291954" y="1185864"/>
            <a:ext cx="10784706" cy="102617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2000" kern="0"/>
              <a:t>88.1% of survey respondents confirmed they had not been infected with COVID-19 at the time of taking the survey. The US reported an infection rate of ~15% when this survey was released, close to the survey respondent COVID-19 infection rate of 11%.</a:t>
            </a:r>
          </a:p>
        </p:txBody>
      </p:sp>
    </p:spTree>
    <p:extLst>
      <p:ext uri="{BB962C8B-B14F-4D97-AF65-F5344CB8AC3E}">
        <p14:creationId xmlns:p14="http://schemas.microsoft.com/office/powerpoint/2010/main" val="2398789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5" name="Picture 10" descr="Chart, scatter chart&#10;&#10;Description automatically generated">
            <a:extLst>
              <a:ext uri="{FF2B5EF4-FFF2-40B4-BE49-F238E27FC236}">
                <a16:creationId xmlns:a16="http://schemas.microsoft.com/office/drawing/2014/main" id="{B88252AE-3CEC-A046-93D8-845187137696}"/>
              </a:ext>
            </a:extLst>
          </p:cNvPr>
          <p:cNvPicPr>
            <a:picLocks noChangeAspect="1"/>
          </p:cNvPicPr>
          <p:nvPr/>
        </p:nvPicPr>
        <p:blipFill rotWithShape="1">
          <a:blip r:embed="rId3">
            <a:alphaModFix amt="43000"/>
          </a:blip>
          <a:srcRect l="8092" t="4274" r="12997" b="10457"/>
          <a:stretch/>
        </p:blipFill>
        <p:spPr>
          <a:xfrm>
            <a:off x="2300360" y="2040877"/>
            <a:ext cx="7591280" cy="3794223"/>
          </a:xfrm>
          <a:prstGeom prst="rect">
            <a:avLst/>
          </a:prstGeom>
        </p:spPr>
      </p:pic>
      <p:sp>
        <p:nvSpPr>
          <p:cNvPr id="92" name="Google Shape;92;p14"/>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accent1"/>
              </a:buClr>
              <a:buSzPts val="900"/>
              <a:buFont typeface="Calibri"/>
              <a:buNone/>
            </a:pPr>
            <a:r>
              <a:rPr lang="en-US" sz="4800" b="1" cap="small">
                <a:ea typeface="Georgia"/>
                <a:sym typeface="Georgia"/>
              </a:rPr>
              <a:t>Descriptive Analysis: </a:t>
            </a:r>
            <a:br>
              <a:rPr lang="en-US" sz="4800" b="1" cap="small">
                <a:latin typeface="Calibri" panose="020F0502020204030204" pitchFamily="34" charset="0"/>
                <a:ea typeface="Georgia"/>
                <a:cs typeface="Calibri" panose="020F0502020204030204" pitchFamily="34" charset="0"/>
              </a:rPr>
            </a:br>
            <a:r>
              <a:rPr lang="en-US" sz="4800" b="1" cap="small">
                <a:ea typeface="Georgia"/>
                <a:sym typeface="Georgia"/>
              </a:rPr>
              <a:t>COVID-19 Impact</a:t>
            </a:r>
            <a:endParaRPr sz="4800" i="0" u="none" strike="noStrike" cap="none">
              <a:solidFill>
                <a:schemeClr val="accent1"/>
              </a:solidFill>
              <a:latin typeface="Calibri" panose="020F0502020204030204" pitchFamily="34" charset="0"/>
              <a:ea typeface="Georgia"/>
              <a:cs typeface="Calibri" panose="020F0502020204030204" pitchFamily="34" charset="0"/>
              <a:sym typeface="Georgia"/>
            </a:endParaRPr>
          </a:p>
        </p:txBody>
      </p:sp>
      <p:sp>
        <p:nvSpPr>
          <p:cNvPr id="93" name="Google Shape;93;p14"/>
          <p:cNvSpPr txBox="1">
            <a:spLocks noGrp="1"/>
          </p:cNvSpPr>
          <p:nvPr>
            <p:ph type="subTitle" idx="1"/>
          </p:nvPr>
        </p:nvSpPr>
        <p:spPr>
          <a:xfrm>
            <a:off x="1524000" y="3602038"/>
            <a:ext cx="9144000" cy="1084262"/>
          </a:xfrm>
          <a:prstGeom prst="rect">
            <a:avLst/>
          </a:prstGeom>
          <a:noFill/>
          <a:ln>
            <a:noFill/>
          </a:ln>
        </p:spPr>
        <p:txBody>
          <a:bodyPr spcFirstLastPara="1" wrap="square" lIns="91425" tIns="45700" rIns="91425" bIns="45700" anchor="ctr" anchorCtr="0">
            <a:noAutofit/>
          </a:bodyPr>
          <a:lstStyle/>
          <a:p>
            <a:pPr marL="0" indent="0">
              <a:spcBef>
                <a:spcPts val="0"/>
              </a:spcBef>
              <a:buClr>
                <a:schemeClr val="accent1"/>
              </a:buClr>
              <a:buSzPts val="500"/>
            </a:pPr>
            <a:r>
              <a:rPr lang="en-US" sz="2400">
                <a:ea typeface="Georgia"/>
                <a:sym typeface="Georgia"/>
              </a:rPr>
              <a:t>Descriptive </a:t>
            </a:r>
            <a:r>
              <a:rPr lang="en-US">
                <a:ea typeface="Georgia"/>
                <a:sym typeface="Georgia"/>
              </a:rPr>
              <a:t>&amp; </a:t>
            </a:r>
            <a:r>
              <a:rPr lang="en-US" sz="2400">
                <a:ea typeface="Georgia"/>
                <a:sym typeface="Georgia"/>
              </a:rPr>
              <a:t>Cluster Analysis</a:t>
            </a:r>
            <a:endParaRPr lang="en-US" sz="2400">
              <a:latin typeface="Calibri" panose="020F0502020204030204" pitchFamily="34" charset="0"/>
              <a:ea typeface="Georgia"/>
              <a:cs typeface="Calibri" panose="020F0502020204030204" pitchFamily="34" charset="0"/>
              <a:sym typeface="Georgia"/>
            </a:endParaRPr>
          </a:p>
          <a:p>
            <a:pPr marL="0" lvl="0" indent="0" algn="ctr" rtl="0">
              <a:lnSpc>
                <a:spcPct val="90000"/>
              </a:lnSpc>
              <a:spcBef>
                <a:spcPts val="0"/>
              </a:spcBef>
              <a:spcAft>
                <a:spcPts val="0"/>
              </a:spcAft>
              <a:buClr>
                <a:schemeClr val="accent1"/>
              </a:buClr>
              <a:buSzPts val="500"/>
              <a:buNone/>
            </a:pPr>
            <a:endParaRPr>
              <a:latin typeface="Calibri" panose="020F0502020204030204" pitchFamily="34" charset="0"/>
              <a:ea typeface="Georgia"/>
              <a:cs typeface="Calibri" panose="020F0502020204030204" pitchFamily="34" charset="0"/>
              <a:sym typeface="Georgia"/>
            </a:endParaRPr>
          </a:p>
        </p:txBody>
      </p:sp>
      <p:pic>
        <p:nvPicPr>
          <p:cNvPr id="6" name="Picture 5" descr="A drawing of a face&#10;&#10;Description automatically generated">
            <a:extLst>
              <a:ext uri="{FF2B5EF4-FFF2-40B4-BE49-F238E27FC236}">
                <a16:creationId xmlns:a16="http://schemas.microsoft.com/office/drawing/2014/main" id="{92FC70F2-1814-4A63-9067-5067DCE9F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07" y="5843978"/>
            <a:ext cx="2917777" cy="746993"/>
          </a:xfrm>
          <a:prstGeom prst="rect">
            <a:avLst/>
          </a:prstGeom>
        </p:spPr>
      </p:pic>
      <p:sp>
        <p:nvSpPr>
          <p:cNvPr id="2" name="Slide Number Placeholder 1">
            <a:extLst>
              <a:ext uri="{FF2B5EF4-FFF2-40B4-BE49-F238E27FC236}">
                <a16:creationId xmlns:a16="http://schemas.microsoft.com/office/drawing/2014/main" id="{E519DB40-51C3-4D60-AD35-F925B58471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25315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accent1"/>
              </a:buClr>
              <a:buSzPts val="900"/>
              <a:buFont typeface="Calibri"/>
              <a:buNone/>
            </a:pPr>
            <a:r>
              <a:rPr lang="en-US" sz="4800" b="1" cap="small">
                <a:solidFill>
                  <a:schemeClr val="dk1"/>
                </a:solidFill>
                <a:latin typeface="Calibri" panose="020F0502020204030204" pitchFamily="34" charset="0"/>
                <a:ea typeface="Georgia"/>
                <a:cs typeface="Calibri" panose="020F0502020204030204" pitchFamily="34" charset="0"/>
                <a:sym typeface="Georgia"/>
              </a:rPr>
              <a:t>Descriptive analysis</a:t>
            </a:r>
            <a:endParaRPr sz="4800" i="0" u="none" strike="noStrike" cap="none">
              <a:solidFill>
                <a:schemeClr val="accent1"/>
              </a:solidFill>
              <a:latin typeface="Calibri" panose="020F0502020204030204" pitchFamily="34" charset="0"/>
              <a:ea typeface="Georgia"/>
              <a:cs typeface="Calibri" panose="020F0502020204030204" pitchFamily="34" charset="0"/>
              <a:sym typeface="Georgia"/>
            </a:endParaRPr>
          </a:p>
        </p:txBody>
      </p:sp>
      <p:sp>
        <p:nvSpPr>
          <p:cNvPr id="93" name="Google Shape;93;p14"/>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accent1"/>
              </a:buClr>
              <a:buSzPts val="500"/>
              <a:buNone/>
            </a:pPr>
            <a:r>
              <a:rPr lang="en-US">
                <a:latin typeface="Calibri" panose="020F0502020204030204" pitchFamily="34" charset="0"/>
                <a:ea typeface="Georgia"/>
                <a:cs typeface="Calibri" panose="020F0502020204030204" pitchFamily="34" charset="0"/>
                <a:sym typeface="Georgia"/>
              </a:rPr>
              <a:t>Employment &amp; Mental Health</a:t>
            </a:r>
            <a:endParaRPr>
              <a:latin typeface="Calibri" panose="020F0502020204030204" pitchFamily="34" charset="0"/>
              <a:ea typeface="Georgia"/>
              <a:cs typeface="Calibri" panose="020F0502020204030204" pitchFamily="34" charset="0"/>
              <a:sym typeface="Georgia"/>
            </a:endParaRPr>
          </a:p>
        </p:txBody>
      </p:sp>
      <p:pic>
        <p:nvPicPr>
          <p:cNvPr id="6" name="Picture 5" descr="A drawing of a face&#10;&#10;Description automatically generated">
            <a:extLst>
              <a:ext uri="{FF2B5EF4-FFF2-40B4-BE49-F238E27FC236}">
                <a16:creationId xmlns:a16="http://schemas.microsoft.com/office/drawing/2014/main" id="{92FC70F2-1814-4A63-9067-5067DCE9F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07" y="5843978"/>
            <a:ext cx="2917777" cy="746993"/>
          </a:xfrm>
          <a:prstGeom prst="rect">
            <a:avLst/>
          </a:prstGeom>
        </p:spPr>
      </p:pic>
      <p:sp>
        <p:nvSpPr>
          <p:cNvPr id="2" name="Slide Number Placeholder 1">
            <a:extLst>
              <a:ext uri="{FF2B5EF4-FFF2-40B4-BE49-F238E27FC236}">
                <a16:creationId xmlns:a16="http://schemas.microsoft.com/office/drawing/2014/main" id="{0014EB1D-44C5-4D81-9474-20D46F0682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55441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48811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rgbClr val="FFFFFF"/>
                </a:solidFill>
                <a:latin typeface="Calibri"/>
                <a:ea typeface="Georgia"/>
                <a:cs typeface="Calibri"/>
                <a:sym typeface="Georgia"/>
              </a:rPr>
              <a:t>Employment</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0622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470395" y="131715"/>
            <a:ext cx="1257798"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pic>
        <p:nvPicPr>
          <p:cNvPr id="15" name="Picture 14" descr="A drawing of a face&#10;&#10;Description automatically generated">
            <a:extLst>
              <a:ext uri="{FF2B5EF4-FFF2-40B4-BE49-F238E27FC236}">
                <a16:creationId xmlns:a16="http://schemas.microsoft.com/office/drawing/2014/main" id="{29444EF4-391A-4E26-B7DA-26A6F9AFB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475B8D33-2CC8-441B-9007-5621F02319E8}"/>
              </a:ext>
            </a:extLst>
          </p:cNvPr>
          <p:cNvSpPr>
            <a:spLocks noGrp="1"/>
          </p:cNvSpPr>
          <p:nvPr>
            <p:ph type="sldNum" idx="12"/>
          </p:nvPr>
        </p:nvSpPr>
        <p:spPr>
          <a:xfrm>
            <a:off x="9330547" y="6502620"/>
            <a:ext cx="2743200" cy="365125"/>
          </a:xfrm>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17" name="Google Shape;164;p20">
            <a:extLst>
              <a:ext uri="{FF2B5EF4-FFF2-40B4-BE49-F238E27FC236}">
                <a16:creationId xmlns:a16="http://schemas.microsoft.com/office/drawing/2014/main" id="{9E22C410-C5A1-4B66-B8F8-F25EC1C5B41E}"/>
              </a:ext>
            </a:extLst>
          </p:cNvPr>
          <p:cNvSpPr txBox="1">
            <a:spLocks noGrp="1"/>
          </p:cNvSpPr>
          <p:nvPr>
            <p:ph type="body" idx="1"/>
          </p:nvPr>
        </p:nvSpPr>
        <p:spPr>
          <a:xfrm>
            <a:off x="114573" y="1997407"/>
            <a:ext cx="4137027" cy="3682240"/>
          </a:xfrm>
          <a:prstGeom prst="rect">
            <a:avLst/>
          </a:prstGeom>
          <a:noFill/>
          <a:ln>
            <a:noFill/>
          </a:ln>
        </p:spPr>
        <p:txBody>
          <a:bodyPr spcFirstLastPara="1" wrap="square" lIns="91425" tIns="45700" rIns="91425" bIns="45700" anchor="t" anchorCtr="0">
            <a:noAutofit/>
          </a:bodyPr>
          <a:lstStyle/>
          <a:p>
            <a:pPr marL="114300" indent="0">
              <a:buNone/>
            </a:pPr>
            <a:r>
              <a:rPr lang="en-US" sz="2400" kern="0">
                <a:effectLst>
                  <a:outerShdw blurRad="38100" dist="38100" dir="2700000" algn="tl">
                    <a:srgbClr val="000000">
                      <a:alpha val="43137"/>
                    </a:srgbClr>
                  </a:outerShdw>
                </a:effectLst>
              </a:rPr>
              <a:t>Age Disparities</a:t>
            </a:r>
          </a:p>
          <a:p>
            <a:r>
              <a:rPr lang="en-US" sz="2000"/>
              <a:t>Overall, 26% lost their job during the COVID-19 impact</a:t>
            </a:r>
          </a:p>
          <a:p>
            <a:r>
              <a:rPr lang="en-US" sz="2000"/>
              <a:t>Highest employment loss rate was for individuals below 30 years of age (34%)</a:t>
            </a:r>
          </a:p>
          <a:p>
            <a:r>
              <a:rPr lang="en-US" sz="2000"/>
              <a:t>Proportion test: Percent difference significant is in all groups</a:t>
            </a:r>
          </a:p>
        </p:txBody>
      </p:sp>
      <p:graphicFrame>
        <p:nvGraphicFramePr>
          <p:cNvPr id="16" name="Chart 15">
            <a:extLst>
              <a:ext uri="{FF2B5EF4-FFF2-40B4-BE49-F238E27FC236}">
                <a16:creationId xmlns:a16="http://schemas.microsoft.com/office/drawing/2014/main" id="{E726A42A-DA2F-4DB3-99CB-773CDD154029}"/>
              </a:ext>
            </a:extLst>
          </p:cNvPr>
          <p:cNvGraphicFramePr/>
          <p:nvPr>
            <p:extLst>
              <p:ext uri="{D42A27DB-BD31-4B8C-83A1-F6EECF244321}">
                <p14:modId xmlns:p14="http://schemas.microsoft.com/office/powerpoint/2010/main" val="2427159310"/>
              </p:ext>
            </p:extLst>
          </p:nvPr>
        </p:nvGraphicFramePr>
        <p:xfrm>
          <a:off x="3934048" y="851653"/>
          <a:ext cx="8043150" cy="19197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DEDF955C-E065-45CF-A4DB-6ACEA831BA04}"/>
              </a:ext>
            </a:extLst>
          </p:cNvPr>
          <p:cNvGraphicFramePr/>
          <p:nvPr>
            <p:extLst>
              <p:ext uri="{D42A27DB-BD31-4B8C-83A1-F6EECF244321}">
                <p14:modId xmlns:p14="http://schemas.microsoft.com/office/powerpoint/2010/main" val="2130125885"/>
              </p:ext>
            </p:extLst>
          </p:nvPr>
        </p:nvGraphicFramePr>
        <p:xfrm>
          <a:off x="4553932" y="2878983"/>
          <a:ext cx="7220251" cy="407662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7729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48811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rgbClr val="FFFFFF"/>
                </a:solidFill>
                <a:latin typeface="Calibri"/>
                <a:ea typeface="Georgia"/>
                <a:cs typeface="Calibri"/>
                <a:sym typeface="Georgia"/>
              </a:rPr>
              <a:t>Employment</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470395" y="131715"/>
            <a:ext cx="1257798"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pic>
        <p:nvPicPr>
          <p:cNvPr id="15" name="Picture 14" descr="A drawing of a face&#10;&#10;Description automatically generated">
            <a:extLst>
              <a:ext uri="{FF2B5EF4-FFF2-40B4-BE49-F238E27FC236}">
                <a16:creationId xmlns:a16="http://schemas.microsoft.com/office/drawing/2014/main" id="{29444EF4-391A-4E26-B7DA-26A6F9AFB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475B8D33-2CC8-441B-9007-5621F02319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17" name="Google Shape;164;p20">
            <a:extLst>
              <a:ext uri="{FF2B5EF4-FFF2-40B4-BE49-F238E27FC236}">
                <a16:creationId xmlns:a16="http://schemas.microsoft.com/office/drawing/2014/main" id="{9E22C410-C5A1-4B66-B8F8-F25EC1C5B41E}"/>
              </a:ext>
            </a:extLst>
          </p:cNvPr>
          <p:cNvSpPr txBox="1">
            <a:spLocks noGrp="1"/>
          </p:cNvSpPr>
          <p:nvPr>
            <p:ph type="body" idx="1"/>
          </p:nvPr>
        </p:nvSpPr>
        <p:spPr>
          <a:xfrm>
            <a:off x="118255" y="1337272"/>
            <a:ext cx="4251600" cy="4713033"/>
          </a:xfrm>
          <a:prstGeom prst="rect">
            <a:avLst/>
          </a:prstGeom>
          <a:noFill/>
          <a:ln>
            <a:noFill/>
          </a:ln>
        </p:spPr>
        <p:txBody>
          <a:bodyPr spcFirstLastPara="1" wrap="square" lIns="91425" tIns="45700" rIns="91425" bIns="45700" anchor="t" anchorCtr="0">
            <a:noAutofit/>
          </a:bodyPr>
          <a:lstStyle/>
          <a:p>
            <a:pPr marL="114300" indent="0">
              <a:buNone/>
            </a:pPr>
            <a:r>
              <a:rPr lang="en-US" sz="2400" kern="0">
                <a:effectLst>
                  <a:outerShdw blurRad="38100" dist="38100" dir="2700000" algn="tl">
                    <a:srgbClr val="000000">
                      <a:alpha val="43137"/>
                    </a:srgbClr>
                  </a:outerShdw>
                </a:effectLst>
              </a:rPr>
              <a:t>Gender Disparities</a:t>
            </a:r>
          </a:p>
          <a:p>
            <a:r>
              <a:rPr lang="en-US" sz="2000" kern="0"/>
              <a:t>Women expe</a:t>
            </a:r>
            <a:r>
              <a:rPr lang="en-US" sz="2000"/>
              <a:t>rienced more employment loss than men (younger than 60 years old)</a:t>
            </a:r>
          </a:p>
          <a:p>
            <a:r>
              <a:rPr lang="en-US" sz="2000" kern="0"/>
              <a:t>Proport</a:t>
            </a:r>
            <a:r>
              <a:rPr lang="en-US" sz="2000"/>
              <a:t>ion test: Percent difference between genders is significant at 18 - 49</a:t>
            </a:r>
          </a:p>
          <a:p>
            <a:r>
              <a:rPr lang="en-US" sz="2000"/>
              <a:t>Most impacted: 20s </a:t>
            </a:r>
          </a:p>
          <a:p>
            <a:pPr lvl="1"/>
            <a:r>
              <a:rPr lang="en-US" sz="1800"/>
              <a:t>Women: </a:t>
            </a:r>
            <a:br>
              <a:rPr lang="en-US" sz="1800"/>
            </a:br>
            <a:r>
              <a:rPr lang="en-US" sz="1800"/>
              <a:t>Unemployment - 10.2% </a:t>
            </a:r>
            <a:br>
              <a:rPr lang="en-US" sz="1800"/>
            </a:br>
            <a:r>
              <a:rPr lang="en-US" sz="1800"/>
              <a:t>NILF-others* - 6.6% up</a:t>
            </a:r>
          </a:p>
          <a:p>
            <a:pPr lvl="1"/>
            <a:r>
              <a:rPr lang="en-US" sz="1800"/>
              <a:t>Men</a:t>
            </a:r>
            <a:br>
              <a:rPr lang="en-US" sz="1800"/>
            </a:br>
            <a:r>
              <a:rPr lang="en-US" sz="1800"/>
              <a:t>Unemployment - 8.5%</a:t>
            </a:r>
            <a:br>
              <a:rPr lang="en-US" sz="1800"/>
            </a:br>
            <a:r>
              <a:rPr lang="en-US" sz="1800"/>
              <a:t>NILF-others* - 6.2%</a:t>
            </a:r>
          </a:p>
          <a:p>
            <a:pPr marL="571500" lvl="1" indent="0">
              <a:buNone/>
            </a:pPr>
            <a:r>
              <a:rPr lang="en-US" sz="1800"/>
              <a:t> (Moen, </a:t>
            </a:r>
            <a:r>
              <a:rPr lang="en-US" sz="1800" err="1"/>
              <a:t>Pedtke</a:t>
            </a:r>
            <a:r>
              <a:rPr lang="en-US" sz="1800"/>
              <a:t> &amp; Flood, 2020)​</a:t>
            </a:r>
          </a:p>
        </p:txBody>
      </p:sp>
      <p:graphicFrame>
        <p:nvGraphicFramePr>
          <p:cNvPr id="19" name="Chart 18">
            <a:extLst>
              <a:ext uri="{FF2B5EF4-FFF2-40B4-BE49-F238E27FC236}">
                <a16:creationId xmlns:a16="http://schemas.microsoft.com/office/drawing/2014/main" id="{404B1A0D-6BAC-4C39-96D8-D2D8C84B6068}"/>
              </a:ext>
            </a:extLst>
          </p:cNvPr>
          <p:cNvGraphicFramePr/>
          <p:nvPr>
            <p:extLst>
              <p:ext uri="{D42A27DB-BD31-4B8C-83A1-F6EECF244321}">
                <p14:modId xmlns:p14="http://schemas.microsoft.com/office/powerpoint/2010/main" val="1371501365"/>
              </p:ext>
            </p:extLst>
          </p:nvPr>
        </p:nvGraphicFramePr>
        <p:xfrm>
          <a:off x="4251600" y="951316"/>
          <a:ext cx="7822145" cy="5526302"/>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E27D80A5-9DAF-46A8-AD1D-8E30EC2A3637}"/>
              </a:ext>
            </a:extLst>
          </p:cNvPr>
          <p:cNvSpPr txBox="1"/>
          <p:nvPr/>
        </p:nvSpPr>
        <p:spPr>
          <a:xfrm>
            <a:off x="5332710" y="1755974"/>
            <a:ext cx="845103" cy="369332"/>
          </a:xfrm>
          <a:prstGeom prst="rect">
            <a:avLst/>
          </a:prstGeom>
          <a:noFill/>
        </p:spPr>
        <p:txBody>
          <a:bodyPr wrap="none" rtlCol="0">
            <a:spAutoFit/>
          </a:bodyPr>
          <a:lstStyle/>
          <a:p>
            <a:r>
              <a:rPr lang="en-US">
                <a:solidFill>
                  <a:srgbClr val="FF0000"/>
                </a:solidFill>
              </a:rPr>
              <a:t>+1.5%</a:t>
            </a:r>
          </a:p>
        </p:txBody>
      </p:sp>
      <p:sp>
        <p:nvSpPr>
          <p:cNvPr id="16" name="TextBox 15">
            <a:extLst>
              <a:ext uri="{FF2B5EF4-FFF2-40B4-BE49-F238E27FC236}">
                <a16:creationId xmlns:a16="http://schemas.microsoft.com/office/drawing/2014/main" id="{AEB7399F-61C6-4D53-9B91-3FCB2491F68E}"/>
              </a:ext>
            </a:extLst>
          </p:cNvPr>
          <p:cNvSpPr txBox="1"/>
          <p:nvPr/>
        </p:nvSpPr>
        <p:spPr>
          <a:xfrm>
            <a:off x="6549615" y="2266625"/>
            <a:ext cx="845103" cy="369332"/>
          </a:xfrm>
          <a:prstGeom prst="rect">
            <a:avLst/>
          </a:prstGeom>
          <a:noFill/>
        </p:spPr>
        <p:txBody>
          <a:bodyPr wrap="none" rtlCol="0">
            <a:spAutoFit/>
          </a:bodyPr>
          <a:lstStyle/>
          <a:p>
            <a:r>
              <a:rPr lang="en-US">
                <a:solidFill>
                  <a:srgbClr val="FF0000"/>
                </a:solidFill>
              </a:rPr>
              <a:t>+1.4%</a:t>
            </a:r>
          </a:p>
        </p:txBody>
      </p:sp>
      <p:sp>
        <p:nvSpPr>
          <p:cNvPr id="18" name="TextBox 17">
            <a:extLst>
              <a:ext uri="{FF2B5EF4-FFF2-40B4-BE49-F238E27FC236}">
                <a16:creationId xmlns:a16="http://schemas.microsoft.com/office/drawing/2014/main" id="{D2D39DDC-DD8B-4A44-A2B4-F7E3BDAB9427}"/>
              </a:ext>
            </a:extLst>
          </p:cNvPr>
          <p:cNvSpPr txBox="1"/>
          <p:nvPr/>
        </p:nvSpPr>
        <p:spPr>
          <a:xfrm>
            <a:off x="7728193" y="2125306"/>
            <a:ext cx="845103" cy="369332"/>
          </a:xfrm>
          <a:prstGeom prst="rect">
            <a:avLst/>
          </a:prstGeom>
          <a:noFill/>
        </p:spPr>
        <p:txBody>
          <a:bodyPr wrap="none" rtlCol="0">
            <a:spAutoFit/>
          </a:bodyPr>
          <a:lstStyle/>
          <a:p>
            <a:r>
              <a:rPr lang="en-US">
                <a:solidFill>
                  <a:srgbClr val="FF0000"/>
                </a:solidFill>
              </a:rPr>
              <a:t>+2.2%</a:t>
            </a:r>
          </a:p>
        </p:txBody>
      </p:sp>
      <p:sp>
        <p:nvSpPr>
          <p:cNvPr id="20" name="TextBox 19">
            <a:extLst>
              <a:ext uri="{FF2B5EF4-FFF2-40B4-BE49-F238E27FC236}">
                <a16:creationId xmlns:a16="http://schemas.microsoft.com/office/drawing/2014/main" id="{02895F1F-29C0-4461-A88B-47F3CAD5B9CE}"/>
              </a:ext>
            </a:extLst>
          </p:cNvPr>
          <p:cNvSpPr txBox="1"/>
          <p:nvPr/>
        </p:nvSpPr>
        <p:spPr>
          <a:xfrm>
            <a:off x="8889128" y="2081959"/>
            <a:ext cx="845103" cy="369332"/>
          </a:xfrm>
          <a:prstGeom prst="rect">
            <a:avLst/>
          </a:prstGeom>
          <a:noFill/>
        </p:spPr>
        <p:txBody>
          <a:bodyPr wrap="none" rtlCol="0">
            <a:spAutoFit/>
          </a:bodyPr>
          <a:lstStyle/>
          <a:p>
            <a:r>
              <a:rPr lang="en-US">
                <a:solidFill>
                  <a:schemeClr val="tx1">
                    <a:lumMod val="50000"/>
                    <a:lumOff val="50000"/>
                  </a:schemeClr>
                </a:solidFill>
              </a:rPr>
              <a:t>+0.5%</a:t>
            </a:r>
          </a:p>
        </p:txBody>
      </p:sp>
      <p:sp>
        <p:nvSpPr>
          <p:cNvPr id="21" name="TextBox 20">
            <a:extLst>
              <a:ext uri="{FF2B5EF4-FFF2-40B4-BE49-F238E27FC236}">
                <a16:creationId xmlns:a16="http://schemas.microsoft.com/office/drawing/2014/main" id="{E43FDF07-3304-461A-ADBC-6B8E2C60318A}"/>
              </a:ext>
            </a:extLst>
          </p:cNvPr>
          <p:cNvSpPr txBox="1"/>
          <p:nvPr/>
        </p:nvSpPr>
        <p:spPr>
          <a:xfrm>
            <a:off x="9430640" y="2688296"/>
            <a:ext cx="845103" cy="369332"/>
          </a:xfrm>
          <a:prstGeom prst="rect">
            <a:avLst/>
          </a:prstGeom>
          <a:noFill/>
        </p:spPr>
        <p:txBody>
          <a:bodyPr wrap="none" rtlCol="0">
            <a:spAutoFit/>
          </a:bodyPr>
          <a:lstStyle/>
          <a:p>
            <a:r>
              <a:rPr lang="en-US">
                <a:solidFill>
                  <a:srgbClr val="003378"/>
                </a:solidFill>
              </a:rPr>
              <a:t>+2.1%</a:t>
            </a:r>
          </a:p>
        </p:txBody>
      </p:sp>
      <p:sp>
        <p:nvSpPr>
          <p:cNvPr id="22" name="TextBox 21">
            <a:extLst>
              <a:ext uri="{FF2B5EF4-FFF2-40B4-BE49-F238E27FC236}">
                <a16:creationId xmlns:a16="http://schemas.microsoft.com/office/drawing/2014/main" id="{FCBCAE35-6384-4E42-AC43-EBEF9AE19870}"/>
              </a:ext>
            </a:extLst>
          </p:cNvPr>
          <p:cNvSpPr txBox="1"/>
          <p:nvPr/>
        </p:nvSpPr>
        <p:spPr>
          <a:xfrm>
            <a:off x="10609207" y="3849823"/>
            <a:ext cx="845103" cy="369332"/>
          </a:xfrm>
          <a:prstGeom prst="rect">
            <a:avLst/>
          </a:prstGeom>
          <a:noFill/>
        </p:spPr>
        <p:txBody>
          <a:bodyPr wrap="none" rtlCol="0">
            <a:spAutoFit/>
          </a:bodyPr>
          <a:lstStyle/>
          <a:p>
            <a:r>
              <a:rPr lang="en-US">
                <a:solidFill>
                  <a:schemeClr val="tx1">
                    <a:lumMod val="50000"/>
                    <a:lumOff val="50000"/>
                  </a:schemeClr>
                </a:solidFill>
              </a:rPr>
              <a:t>+0.6%</a:t>
            </a:r>
          </a:p>
        </p:txBody>
      </p:sp>
      <p:sp>
        <p:nvSpPr>
          <p:cNvPr id="6" name="TextBox 5">
            <a:extLst>
              <a:ext uri="{FF2B5EF4-FFF2-40B4-BE49-F238E27FC236}">
                <a16:creationId xmlns:a16="http://schemas.microsoft.com/office/drawing/2014/main" id="{C76C7058-A075-4B3F-908C-D5538679796D}"/>
              </a:ext>
            </a:extLst>
          </p:cNvPr>
          <p:cNvSpPr txBox="1"/>
          <p:nvPr/>
        </p:nvSpPr>
        <p:spPr>
          <a:xfrm>
            <a:off x="2570943" y="6197417"/>
            <a:ext cx="4488110" cy="523220"/>
          </a:xfrm>
          <a:prstGeom prst="rect">
            <a:avLst/>
          </a:prstGeom>
          <a:noFill/>
        </p:spPr>
        <p:txBody>
          <a:bodyPr wrap="square" rtlCol="0">
            <a:spAutoFit/>
          </a:bodyPr>
          <a:lstStyle/>
          <a:p>
            <a:r>
              <a:rPr lang="en-US" sz="1400" i="1">
                <a:latin typeface="Calibri" panose="020F0502020204030204" pitchFamily="34" charset="0"/>
                <a:cs typeface="Calibri" panose="020F0502020204030204" pitchFamily="34" charset="0"/>
              </a:rPr>
              <a:t>*NILF-other: Not In Labor Force </a:t>
            </a:r>
            <a:r>
              <a:rPr lang="en-US" sz="1400" b="0" i="1" u="none" strike="noStrike">
                <a:solidFill>
                  <a:srgbClr val="000000"/>
                </a:solidFill>
                <a:effectLst/>
                <a:latin typeface="Calibri" panose="020F0502020204030204" pitchFamily="34" charset="0"/>
                <a:cs typeface="Calibri" panose="020F0502020204030204" pitchFamily="34" charset="0"/>
              </a:rPr>
              <a:t>for reasons other than retirement or disability, not actively seeking jobs</a:t>
            </a:r>
            <a:r>
              <a:rPr lang="en-US" sz="1400" b="0" i="1">
                <a:solidFill>
                  <a:srgbClr val="000000"/>
                </a:solidFill>
                <a:effectLst/>
                <a:latin typeface="Calibri" panose="020F0502020204030204" pitchFamily="34" charset="0"/>
                <a:cs typeface="Calibri" panose="020F0502020204030204" pitchFamily="34" charset="0"/>
              </a:rPr>
              <a:t>​</a:t>
            </a:r>
            <a:r>
              <a:rPr lang="en-US" sz="1400" i="1">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659348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48811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rgbClr val="FFFFFF"/>
                </a:solidFill>
                <a:latin typeface="Calibri"/>
                <a:ea typeface="Georgia"/>
                <a:cs typeface="Calibri"/>
                <a:sym typeface="Georgia"/>
              </a:rPr>
              <a:t>Employment</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833752" y="228589"/>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370144" y="137144"/>
            <a:ext cx="1387277"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pic>
        <p:nvPicPr>
          <p:cNvPr id="15" name="Picture 14" descr="A drawing of a face&#10;&#10;Description automatically generated">
            <a:extLst>
              <a:ext uri="{FF2B5EF4-FFF2-40B4-BE49-F238E27FC236}">
                <a16:creationId xmlns:a16="http://schemas.microsoft.com/office/drawing/2014/main" id="{29444EF4-391A-4E26-B7DA-26A6F9AFB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475B8D33-2CC8-441B-9007-5621F02319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17" name="Google Shape;164;p20">
            <a:extLst>
              <a:ext uri="{FF2B5EF4-FFF2-40B4-BE49-F238E27FC236}">
                <a16:creationId xmlns:a16="http://schemas.microsoft.com/office/drawing/2014/main" id="{9E22C410-C5A1-4B66-B8F8-F25EC1C5B41E}"/>
              </a:ext>
            </a:extLst>
          </p:cNvPr>
          <p:cNvSpPr txBox="1">
            <a:spLocks noGrp="1"/>
          </p:cNvSpPr>
          <p:nvPr>
            <p:ph type="body" idx="1"/>
          </p:nvPr>
        </p:nvSpPr>
        <p:spPr>
          <a:xfrm>
            <a:off x="118255" y="865734"/>
            <a:ext cx="4251600" cy="5184572"/>
          </a:xfrm>
          <a:prstGeom prst="rect">
            <a:avLst/>
          </a:prstGeom>
          <a:noFill/>
          <a:ln>
            <a:noFill/>
          </a:ln>
        </p:spPr>
        <p:txBody>
          <a:bodyPr spcFirstLastPara="1" wrap="square" lIns="91425" tIns="45700" rIns="91425" bIns="45700" anchor="t" anchorCtr="0">
            <a:noAutofit/>
          </a:bodyPr>
          <a:lstStyle/>
          <a:p>
            <a:pPr marL="114300" indent="0">
              <a:buNone/>
            </a:pPr>
            <a:r>
              <a:rPr lang="en-US" sz="2400" kern="0">
                <a:effectLst>
                  <a:outerShdw blurRad="38100" dist="38100" dir="2700000" algn="tl">
                    <a:srgbClr val="000000">
                      <a:alpha val="43137"/>
                    </a:srgbClr>
                  </a:outerShdw>
                </a:effectLst>
              </a:rPr>
              <a:t>Reason for not working recently</a:t>
            </a:r>
          </a:p>
          <a:p>
            <a:pPr lvl="1"/>
            <a:r>
              <a:rPr lang="en-US" sz="1800"/>
              <a:t>42% of respondents did not work in the past 7 days</a:t>
            </a:r>
          </a:p>
          <a:p>
            <a:pPr lvl="1"/>
            <a:r>
              <a:rPr lang="en-US" sz="1800"/>
              <a:t>Young adults: Personal choice</a:t>
            </a:r>
          </a:p>
          <a:p>
            <a:pPr lvl="1"/>
            <a:r>
              <a:rPr lang="en-US" sz="1800"/>
              <a:t>Women below 50 years old: Childcare duty</a:t>
            </a:r>
          </a:p>
          <a:p>
            <a:pPr lvl="1"/>
            <a:r>
              <a:rPr lang="en-US" sz="1800"/>
              <a:t>Men: Company decision</a:t>
            </a:r>
          </a:p>
          <a:p>
            <a:r>
              <a:rPr lang="en-US" sz="1800"/>
              <a:t>Asian &amp; Hispanic women most likely to move to NILF-other* (Moen, </a:t>
            </a:r>
            <a:r>
              <a:rPr lang="en-US" sz="1800" err="1"/>
              <a:t>Pedtke</a:t>
            </a:r>
            <a:r>
              <a:rPr lang="en-US" sz="1800"/>
              <a:t> &amp; Flood, 2020)</a:t>
            </a:r>
          </a:p>
          <a:p>
            <a:r>
              <a:rPr lang="en-US" sz="1800"/>
              <a:t>Men are more likely to be laid off or furloughed, ​this reason is primary in ages 30-50 and secondary in 20 &amp; below.</a:t>
            </a:r>
          </a:p>
          <a:p>
            <a:pPr marL="114300" indent="0">
              <a:buNone/>
            </a:pPr>
            <a:endParaRPr lang="en-US" sz="1800" kern="0"/>
          </a:p>
          <a:p>
            <a:pPr marL="114300" indent="0">
              <a:buNone/>
            </a:pPr>
            <a:endParaRPr lang="en-US" sz="2000" kern="0"/>
          </a:p>
          <a:p>
            <a:pPr marL="914400" lvl="0" indent="0" algn="l" rtl="0">
              <a:lnSpc>
                <a:spcPct val="90000"/>
              </a:lnSpc>
              <a:spcBef>
                <a:spcPts val="1000"/>
              </a:spcBef>
              <a:spcAft>
                <a:spcPts val="0"/>
              </a:spcAft>
              <a:buNone/>
            </a:pPr>
            <a:endParaRPr lang="en-US" sz="2400">
              <a:solidFill>
                <a:srgbClr val="000000"/>
              </a:solidFill>
              <a:latin typeface="Calibri"/>
              <a:ea typeface="Calibri"/>
              <a:cs typeface="Calibri"/>
              <a:sym typeface="Calibri"/>
            </a:endParaRPr>
          </a:p>
        </p:txBody>
      </p:sp>
      <p:graphicFrame>
        <p:nvGraphicFramePr>
          <p:cNvPr id="6" name="Table 5">
            <a:extLst>
              <a:ext uri="{FF2B5EF4-FFF2-40B4-BE49-F238E27FC236}">
                <a16:creationId xmlns:a16="http://schemas.microsoft.com/office/drawing/2014/main" id="{AF4C6D60-A6E9-4E44-A9B1-F1F291E0F9B9}"/>
              </a:ext>
            </a:extLst>
          </p:cNvPr>
          <p:cNvGraphicFramePr>
            <a:graphicFrameLocks noGrp="1"/>
          </p:cNvGraphicFramePr>
          <p:nvPr>
            <p:extLst>
              <p:ext uri="{D42A27DB-BD31-4B8C-83A1-F6EECF244321}">
                <p14:modId xmlns:p14="http://schemas.microsoft.com/office/powerpoint/2010/main" val="3283339029"/>
              </p:ext>
            </p:extLst>
          </p:nvPr>
        </p:nvGraphicFramePr>
        <p:xfrm>
          <a:off x="4621874" y="1543370"/>
          <a:ext cx="7061139" cy="4704474"/>
        </p:xfrm>
        <a:graphic>
          <a:graphicData uri="http://schemas.openxmlformats.org/drawingml/2006/table">
            <a:tbl>
              <a:tblPr firstRow="1" firstCol="1" bandRow="1">
                <a:tableStyleId>{3B4B98B0-60AC-42C2-AFA5-B58CD77FA1E5}</a:tableStyleId>
              </a:tblPr>
              <a:tblGrid>
                <a:gridCol w="1033801">
                  <a:extLst>
                    <a:ext uri="{9D8B030D-6E8A-4147-A177-3AD203B41FA5}">
                      <a16:colId xmlns:a16="http://schemas.microsoft.com/office/drawing/2014/main" val="3216638230"/>
                    </a:ext>
                  </a:extLst>
                </a:gridCol>
                <a:gridCol w="1109708">
                  <a:extLst>
                    <a:ext uri="{9D8B030D-6E8A-4147-A177-3AD203B41FA5}">
                      <a16:colId xmlns:a16="http://schemas.microsoft.com/office/drawing/2014/main" val="3989838153"/>
                    </a:ext>
                  </a:extLst>
                </a:gridCol>
                <a:gridCol w="2653137">
                  <a:extLst>
                    <a:ext uri="{9D8B030D-6E8A-4147-A177-3AD203B41FA5}">
                      <a16:colId xmlns:a16="http://schemas.microsoft.com/office/drawing/2014/main" val="651259240"/>
                    </a:ext>
                  </a:extLst>
                </a:gridCol>
                <a:gridCol w="2264493">
                  <a:extLst>
                    <a:ext uri="{9D8B030D-6E8A-4147-A177-3AD203B41FA5}">
                      <a16:colId xmlns:a16="http://schemas.microsoft.com/office/drawing/2014/main" val="3747918770"/>
                    </a:ext>
                  </a:extLst>
                </a:gridCol>
              </a:tblGrid>
              <a:tr h="141430">
                <a:tc>
                  <a:txBody>
                    <a:bodyPr/>
                    <a:lstStyle/>
                    <a:p>
                      <a:endParaRPr lang="en-US" sz="1400">
                        <a:effectLst/>
                        <a:latin typeface="Calibri" panose="020F0502020204030204" pitchFamily="34" charset="0"/>
                        <a:cs typeface="Calibri" panose="020F0502020204030204" pitchFamily="34" charset="0"/>
                      </a:endParaRPr>
                    </a:p>
                  </a:txBody>
                  <a:tcPr marL="56572" marR="56572" marT="0" marB="0" anchor="ctr"/>
                </a:tc>
                <a:tc>
                  <a:txBody>
                    <a:bodyPr/>
                    <a:lstStyle/>
                    <a:p>
                      <a:r>
                        <a:rPr lang="en-US" sz="1400">
                          <a:effectLst/>
                          <a:latin typeface="Calibri" panose="020F0502020204030204" pitchFamily="34" charset="0"/>
                          <a:cs typeface="Calibri" panose="020F0502020204030204" pitchFamily="34" charset="0"/>
                        </a:rPr>
                        <a:t>      Reason</a:t>
                      </a: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Men</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Women</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extLst>
                  <a:ext uri="{0D108BD9-81ED-4DB2-BD59-A6C34878D82A}">
                    <a16:rowId xmlns:a16="http://schemas.microsoft.com/office/drawing/2014/main" val="4010826025"/>
                  </a:ext>
                </a:extLst>
              </a:tr>
              <a:tr h="348861">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20’s &amp; Below</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Primary</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b="1">
                          <a:solidFill>
                            <a:srgbClr val="7030A0"/>
                          </a:solidFill>
                          <a:effectLst/>
                          <a:latin typeface="Calibri" panose="020F0502020204030204" pitchFamily="34" charset="0"/>
                          <a:cs typeface="Calibri" panose="020F0502020204030204" pitchFamily="34" charset="0"/>
                        </a:rPr>
                        <a:t>Personal Choice (23%)</a:t>
                      </a:r>
                      <a:endParaRPr lang="en-US" sz="1400" b="1">
                        <a:solidFill>
                          <a:srgbClr val="7030A0"/>
                        </a:solidFill>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b="1">
                          <a:solidFill>
                            <a:schemeClr val="accent2">
                              <a:lumMod val="75000"/>
                            </a:schemeClr>
                          </a:solidFill>
                          <a:effectLst/>
                          <a:latin typeface="Calibri" panose="020F0502020204030204" pitchFamily="34" charset="0"/>
                          <a:cs typeface="Calibri" panose="020F0502020204030204" pitchFamily="34" charset="0"/>
                        </a:rPr>
                        <a:t>Childcare duty (17%)</a:t>
                      </a:r>
                      <a:endParaRPr lang="en-US" sz="1400" b="1">
                        <a:solidFill>
                          <a:schemeClr val="accent2">
                            <a:lumMod val="75000"/>
                          </a:schemeClr>
                        </a:solidFill>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extLst>
                  <a:ext uri="{0D108BD9-81ED-4DB2-BD59-A6C34878D82A}">
                    <a16:rowId xmlns:a16="http://schemas.microsoft.com/office/drawing/2014/main" val="3712432480"/>
                  </a:ext>
                </a:extLst>
              </a:tr>
              <a:tr h="585364">
                <a:tc>
                  <a:txBody>
                    <a:bodyPr/>
                    <a:lstStyle/>
                    <a:p>
                      <a:endParaRPr lang="en-US" sz="1400">
                        <a:effectLst/>
                        <a:latin typeface="Calibri" panose="020F0502020204030204" pitchFamily="34" charset="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Secondary</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solidFill>
                            <a:srgbClr val="C00000"/>
                          </a:solidFill>
                          <a:effectLst/>
                          <a:latin typeface="Calibri" panose="020F0502020204030204" pitchFamily="34" charset="0"/>
                          <a:cs typeface="Calibri" panose="020F0502020204030204" pitchFamily="34" charset="0"/>
                        </a:rPr>
                        <a:t>Being laid off / furloughed due to coronavirus pandemic (16%)</a:t>
                      </a:r>
                      <a:endParaRPr lang="en-US" sz="1400">
                        <a:solidFill>
                          <a:srgbClr val="C00000"/>
                        </a:solidFill>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b="1">
                          <a:solidFill>
                            <a:srgbClr val="7030A0"/>
                          </a:solidFill>
                          <a:effectLst/>
                          <a:latin typeface="Calibri" panose="020F0502020204030204" pitchFamily="34" charset="0"/>
                          <a:cs typeface="Calibri" panose="020F0502020204030204" pitchFamily="34" charset="0"/>
                        </a:rPr>
                        <a:t>Personal Choice (15%)</a:t>
                      </a:r>
                      <a:endParaRPr lang="en-US" sz="1400" b="1">
                        <a:solidFill>
                          <a:srgbClr val="7030A0"/>
                        </a:solidFill>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extLst>
                  <a:ext uri="{0D108BD9-81ED-4DB2-BD59-A6C34878D82A}">
                    <a16:rowId xmlns:a16="http://schemas.microsoft.com/office/drawing/2014/main" val="3450009573"/>
                  </a:ext>
                </a:extLst>
              </a:tr>
              <a:tr h="585364">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30’s</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PMingLiU" panose="02020500000000000000" pitchFamily="18" charset="-120"/>
                          <a:cs typeface="Calibri" panose="020F0502020204030204" pitchFamily="34" charset="0"/>
                        </a:rPr>
                        <a:t>Primary</a:t>
                      </a:r>
                    </a:p>
                  </a:txBody>
                  <a:tcPr marL="56572" marR="56572" marT="0" marB="0" anchor="ctr"/>
                </a:tc>
                <a:tc>
                  <a:txBody>
                    <a:bodyPr/>
                    <a:lstStyle/>
                    <a:p>
                      <a:pPr marL="0" marR="0" algn="ctr">
                        <a:lnSpc>
                          <a:spcPct val="107000"/>
                        </a:lnSpc>
                        <a:spcBef>
                          <a:spcPts val="0"/>
                        </a:spcBef>
                        <a:spcAft>
                          <a:spcPts val="0"/>
                        </a:spcAft>
                      </a:pPr>
                      <a:r>
                        <a:rPr lang="en-US" sz="1400">
                          <a:solidFill>
                            <a:srgbClr val="C00000"/>
                          </a:solidFill>
                          <a:effectLst/>
                          <a:latin typeface="Calibri" panose="020F0502020204030204" pitchFamily="34" charset="0"/>
                          <a:cs typeface="Calibri" panose="020F0502020204030204" pitchFamily="34" charset="0"/>
                        </a:rPr>
                        <a:t>Being laid off/ furloughed due to coronavirus pandemic (26%)</a:t>
                      </a:r>
                      <a:endParaRPr lang="en-US" sz="1400">
                        <a:solidFill>
                          <a:srgbClr val="C00000"/>
                        </a:solidFill>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b="1">
                          <a:solidFill>
                            <a:schemeClr val="accent2">
                              <a:lumMod val="75000"/>
                            </a:schemeClr>
                          </a:solidFill>
                          <a:effectLst/>
                          <a:latin typeface="Calibri" panose="020F0502020204030204" pitchFamily="34" charset="0"/>
                          <a:cs typeface="Calibri" panose="020F0502020204030204" pitchFamily="34" charset="0"/>
                        </a:rPr>
                        <a:t>Childcare duty (36%)</a:t>
                      </a:r>
                      <a:endParaRPr lang="en-US" sz="1400" b="1">
                        <a:solidFill>
                          <a:schemeClr val="accent2">
                            <a:lumMod val="75000"/>
                          </a:schemeClr>
                        </a:solidFill>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extLst>
                  <a:ext uri="{0D108BD9-81ED-4DB2-BD59-A6C34878D82A}">
                    <a16:rowId xmlns:a16="http://schemas.microsoft.com/office/drawing/2014/main" val="1969106535"/>
                  </a:ext>
                </a:extLst>
              </a:tr>
              <a:tr h="585364">
                <a:tc>
                  <a:txBody>
                    <a:bodyPr/>
                    <a:lstStyle/>
                    <a:p>
                      <a:endParaRPr lang="en-US" sz="1400">
                        <a:effectLst/>
                        <a:latin typeface="Calibri" panose="020F0502020204030204" pitchFamily="34" charset="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Secondary</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Childcare duty (9%)</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Being laid off/ furloughed due to coronavirus pandemic (13%)</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extLst>
                  <a:ext uri="{0D108BD9-81ED-4DB2-BD59-A6C34878D82A}">
                    <a16:rowId xmlns:a16="http://schemas.microsoft.com/office/drawing/2014/main" val="4128863594"/>
                  </a:ext>
                </a:extLst>
              </a:tr>
              <a:tr h="585364">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40’s</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PMingLiU" panose="02020500000000000000" pitchFamily="18" charset="-120"/>
                          <a:cs typeface="Calibri" panose="020F0502020204030204" pitchFamily="34" charset="0"/>
                        </a:rPr>
                        <a:t>Primary</a:t>
                      </a:r>
                    </a:p>
                  </a:txBody>
                  <a:tcPr marL="56572" marR="56572" marT="0" marB="0" anchor="ctr"/>
                </a:tc>
                <a:tc>
                  <a:txBody>
                    <a:bodyPr/>
                    <a:lstStyle/>
                    <a:p>
                      <a:pPr marL="0" marR="0" algn="ctr">
                        <a:lnSpc>
                          <a:spcPct val="107000"/>
                        </a:lnSpc>
                        <a:spcBef>
                          <a:spcPts val="0"/>
                        </a:spcBef>
                        <a:spcAft>
                          <a:spcPts val="0"/>
                        </a:spcAft>
                      </a:pPr>
                      <a:r>
                        <a:rPr lang="en-US" sz="1400">
                          <a:solidFill>
                            <a:srgbClr val="C00000"/>
                          </a:solidFill>
                          <a:effectLst/>
                          <a:latin typeface="Calibri" panose="020F0502020204030204" pitchFamily="34" charset="0"/>
                          <a:cs typeface="Calibri" panose="020F0502020204030204" pitchFamily="34" charset="0"/>
                        </a:rPr>
                        <a:t>Being laid off/ furloughed due to coronavirus pandemic (24%)</a:t>
                      </a:r>
                      <a:endParaRPr lang="en-US" sz="1400">
                        <a:solidFill>
                          <a:srgbClr val="C00000"/>
                        </a:solidFill>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b="1">
                          <a:solidFill>
                            <a:schemeClr val="accent2">
                              <a:lumMod val="75000"/>
                            </a:schemeClr>
                          </a:solidFill>
                          <a:effectLst/>
                          <a:latin typeface="Calibri" panose="020F0502020204030204" pitchFamily="34" charset="0"/>
                          <a:cs typeface="Calibri" panose="020F0502020204030204" pitchFamily="34" charset="0"/>
                        </a:rPr>
                        <a:t>Childcare duty (21%)</a:t>
                      </a:r>
                      <a:endParaRPr lang="en-US" sz="1400" b="1">
                        <a:solidFill>
                          <a:schemeClr val="accent2">
                            <a:lumMod val="75000"/>
                          </a:schemeClr>
                        </a:solidFill>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extLst>
                  <a:ext uri="{0D108BD9-81ED-4DB2-BD59-A6C34878D82A}">
                    <a16:rowId xmlns:a16="http://schemas.microsoft.com/office/drawing/2014/main" val="2314672558"/>
                  </a:ext>
                </a:extLst>
              </a:tr>
              <a:tr h="585364">
                <a:tc>
                  <a:txBody>
                    <a:bodyPr/>
                    <a:lstStyle/>
                    <a:p>
                      <a:endParaRPr lang="en-US" sz="1400">
                        <a:effectLst/>
                        <a:latin typeface="Calibri" panose="020F0502020204030204" pitchFamily="34" charset="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Secondary</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Sickness/ disability (not COVID) (9%)</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Being laid off/ furloughed due to coronavirus pandemic (13%)</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extLst>
                  <a:ext uri="{0D108BD9-81ED-4DB2-BD59-A6C34878D82A}">
                    <a16:rowId xmlns:a16="http://schemas.microsoft.com/office/drawing/2014/main" val="1904050230"/>
                  </a:ext>
                </a:extLst>
              </a:tr>
              <a:tr h="585364">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50’s</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ea typeface="PMingLiU" panose="02020500000000000000" pitchFamily="18" charset="-120"/>
                          <a:cs typeface="Calibri" panose="020F0502020204030204" pitchFamily="34" charset="0"/>
                        </a:rPr>
                        <a:t>Primary</a:t>
                      </a:r>
                    </a:p>
                  </a:txBody>
                  <a:tcPr marL="56572" marR="56572" marT="0" marB="0" anchor="ctr"/>
                </a:tc>
                <a:tc>
                  <a:txBody>
                    <a:bodyPr/>
                    <a:lstStyle/>
                    <a:p>
                      <a:pPr marL="0" marR="0" algn="ctr">
                        <a:lnSpc>
                          <a:spcPct val="107000"/>
                        </a:lnSpc>
                        <a:spcBef>
                          <a:spcPts val="0"/>
                        </a:spcBef>
                        <a:spcAft>
                          <a:spcPts val="0"/>
                        </a:spcAft>
                      </a:pPr>
                      <a:r>
                        <a:rPr lang="en-US" sz="1400">
                          <a:solidFill>
                            <a:srgbClr val="C00000"/>
                          </a:solidFill>
                          <a:effectLst/>
                          <a:latin typeface="Calibri" panose="020F0502020204030204" pitchFamily="34" charset="0"/>
                          <a:cs typeface="Calibri" panose="020F0502020204030204" pitchFamily="34" charset="0"/>
                        </a:rPr>
                        <a:t>Being laid off/ furloughed due to coronavirus pandemic (19%)</a:t>
                      </a:r>
                      <a:endParaRPr lang="en-US" sz="1400">
                        <a:solidFill>
                          <a:srgbClr val="C00000"/>
                        </a:solidFill>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rowSpan="2">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Sickness/ disability (not COVID) (15%)</a:t>
                      </a:r>
                      <a:br>
                        <a:rPr lang="en-US" sz="1400">
                          <a:effectLst/>
                          <a:latin typeface="Calibri" panose="020F0502020204030204" pitchFamily="34" charset="0"/>
                          <a:cs typeface="Calibri" panose="020F0502020204030204" pitchFamily="34" charset="0"/>
                        </a:rPr>
                      </a:br>
                      <a:r>
                        <a:rPr lang="en-US" sz="1400">
                          <a:effectLst/>
                          <a:latin typeface="Calibri" panose="020F0502020204030204" pitchFamily="34" charset="0"/>
                          <a:cs typeface="Calibri" panose="020F0502020204030204" pitchFamily="34" charset="0"/>
                        </a:rPr>
                        <a:t>Retirement (15%)</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extLst>
                  <a:ext uri="{0D108BD9-81ED-4DB2-BD59-A6C34878D82A}">
                    <a16:rowId xmlns:a16="http://schemas.microsoft.com/office/drawing/2014/main" val="4222751797"/>
                  </a:ext>
                </a:extLst>
              </a:tr>
              <a:tr h="348861">
                <a:tc>
                  <a:txBody>
                    <a:bodyPr/>
                    <a:lstStyle/>
                    <a:p>
                      <a:endParaRPr lang="en-US" sz="1400">
                        <a:effectLst/>
                        <a:latin typeface="Calibri" panose="020F0502020204030204" pitchFamily="34" charset="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Secondary</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a:txBody>
                    <a:bodyPr/>
                    <a:lstStyle/>
                    <a:p>
                      <a:pPr marL="0" marR="0" algn="ctr">
                        <a:lnSpc>
                          <a:spcPct val="107000"/>
                        </a:lnSpc>
                        <a:spcBef>
                          <a:spcPts val="0"/>
                        </a:spcBef>
                        <a:spcAft>
                          <a:spcPts val="0"/>
                        </a:spcAft>
                      </a:pPr>
                      <a:r>
                        <a:rPr lang="en-US" sz="1400">
                          <a:effectLst/>
                          <a:latin typeface="Calibri" panose="020F0502020204030204" pitchFamily="34" charset="0"/>
                          <a:cs typeface="Calibri" panose="020F0502020204030204" pitchFamily="34" charset="0"/>
                        </a:rPr>
                        <a:t>Retirement (18%)</a:t>
                      </a:r>
                      <a:endParaRPr lang="en-US" sz="1400">
                        <a:effectLst/>
                        <a:latin typeface="Calibri" panose="020F0502020204030204" pitchFamily="34" charset="0"/>
                        <a:ea typeface="PMingLiU" panose="02020500000000000000" pitchFamily="18" charset="-120"/>
                        <a:cs typeface="Calibri" panose="020F0502020204030204" pitchFamily="34" charset="0"/>
                      </a:endParaRPr>
                    </a:p>
                  </a:txBody>
                  <a:tcPr marL="56572" marR="56572" marT="0" marB="0" anchor="ctr"/>
                </a:tc>
                <a:tc vMerge="1">
                  <a:txBody>
                    <a:bodyPr/>
                    <a:lstStyle/>
                    <a:p>
                      <a:endParaRPr lang="en-US"/>
                    </a:p>
                  </a:txBody>
                  <a:tcPr/>
                </a:tc>
                <a:extLst>
                  <a:ext uri="{0D108BD9-81ED-4DB2-BD59-A6C34878D82A}">
                    <a16:rowId xmlns:a16="http://schemas.microsoft.com/office/drawing/2014/main" val="503880023"/>
                  </a:ext>
                </a:extLst>
              </a:tr>
            </a:tbl>
          </a:graphicData>
        </a:graphic>
      </p:graphicFrame>
      <p:sp>
        <p:nvSpPr>
          <p:cNvPr id="11" name="TextBox 10">
            <a:extLst>
              <a:ext uri="{FF2B5EF4-FFF2-40B4-BE49-F238E27FC236}">
                <a16:creationId xmlns:a16="http://schemas.microsoft.com/office/drawing/2014/main" id="{E06332E7-FAEB-4855-A3D5-F11E882490B9}"/>
              </a:ext>
            </a:extLst>
          </p:cNvPr>
          <p:cNvSpPr txBox="1"/>
          <p:nvPr/>
        </p:nvSpPr>
        <p:spPr>
          <a:xfrm>
            <a:off x="4621874" y="958595"/>
            <a:ext cx="6751020" cy="584775"/>
          </a:xfrm>
          <a:prstGeom prst="rect">
            <a:avLst/>
          </a:prstGeom>
          <a:noFill/>
        </p:spPr>
        <p:txBody>
          <a:bodyPr wrap="square" rtlCol="0">
            <a:spAutoFit/>
          </a:bodyPr>
          <a:lstStyle/>
          <a:p>
            <a:r>
              <a:rPr lang="en-US" sz="1600">
                <a:effectLst/>
                <a:latin typeface="Calibri" panose="020F0502020204030204" pitchFamily="34" charset="0"/>
                <a:ea typeface="PMingLiU" panose="02020500000000000000" pitchFamily="18" charset="-120"/>
                <a:cs typeface="Arial" panose="020B0604020202020204" pitchFamily="34" charset="0"/>
              </a:rPr>
              <a:t>Top Two Reasons of Men and Women Aged 18 – 59 for Not Working Recently (excluding “Others”)</a:t>
            </a:r>
            <a:endParaRPr lang="en-US" sz="1600"/>
          </a:p>
        </p:txBody>
      </p:sp>
      <p:sp>
        <p:nvSpPr>
          <p:cNvPr id="5" name="TextBox 4">
            <a:extLst>
              <a:ext uri="{FF2B5EF4-FFF2-40B4-BE49-F238E27FC236}">
                <a16:creationId xmlns:a16="http://schemas.microsoft.com/office/drawing/2014/main" id="{05FDD97B-0186-4110-AF73-70F1025033B0}"/>
              </a:ext>
            </a:extLst>
          </p:cNvPr>
          <p:cNvSpPr txBox="1"/>
          <p:nvPr/>
        </p:nvSpPr>
        <p:spPr>
          <a:xfrm>
            <a:off x="118255" y="5514792"/>
            <a:ext cx="4488110" cy="523220"/>
          </a:xfrm>
          <a:prstGeom prst="rect">
            <a:avLst/>
          </a:prstGeom>
          <a:noFill/>
        </p:spPr>
        <p:txBody>
          <a:bodyPr wrap="square" rtlCol="0">
            <a:spAutoFit/>
          </a:bodyPr>
          <a:lstStyle/>
          <a:p>
            <a:r>
              <a:rPr lang="en-US" sz="1400" i="1">
                <a:latin typeface="Calibri" panose="020F0502020204030204" pitchFamily="34" charset="0"/>
                <a:cs typeface="Calibri" panose="020F0502020204030204" pitchFamily="34" charset="0"/>
              </a:rPr>
              <a:t>*NILF-other: Not In Labor Force </a:t>
            </a:r>
            <a:r>
              <a:rPr lang="en-US" sz="1400" b="0" i="1" u="none" strike="noStrike">
                <a:solidFill>
                  <a:srgbClr val="000000"/>
                </a:solidFill>
                <a:effectLst/>
                <a:latin typeface="Calibri" panose="020F0502020204030204" pitchFamily="34" charset="0"/>
                <a:cs typeface="Calibri" panose="020F0502020204030204" pitchFamily="34" charset="0"/>
              </a:rPr>
              <a:t>for reasons other than retirement or disability, not actively seeking jobs</a:t>
            </a:r>
            <a:r>
              <a:rPr lang="en-US" sz="1400" b="0" i="1">
                <a:solidFill>
                  <a:srgbClr val="000000"/>
                </a:solidFill>
                <a:effectLst/>
                <a:latin typeface="Calibri" panose="020F0502020204030204" pitchFamily="34" charset="0"/>
                <a:cs typeface="Calibri" panose="020F0502020204030204" pitchFamily="34" charset="0"/>
              </a:rPr>
              <a:t>​</a:t>
            </a:r>
            <a:r>
              <a:rPr lang="en-US" sz="1400" i="1">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9878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Agenda</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Text Placeholder 4">
            <a:extLst>
              <a:ext uri="{FF2B5EF4-FFF2-40B4-BE49-F238E27FC236}">
                <a16:creationId xmlns:a16="http://schemas.microsoft.com/office/drawing/2014/main" id="{E0883738-5E80-49BA-91F3-3B1E1441B3BA}"/>
              </a:ext>
            </a:extLst>
          </p:cNvPr>
          <p:cNvSpPr>
            <a:spLocks noGrp="1"/>
          </p:cNvSpPr>
          <p:nvPr>
            <p:ph type="body" idx="1"/>
          </p:nvPr>
        </p:nvSpPr>
        <p:spPr>
          <a:xfrm>
            <a:off x="838200" y="995082"/>
            <a:ext cx="10515600" cy="5181881"/>
          </a:xfrm>
        </p:spPr>
        <p:txBody>
          <a:bodyPr/>
          <a:lstStyle/>
          <a:p>
            <a:r>
              <a:rPr lang="en-US"/>
              <a:t>Introduction</a:t>
            </a:r>
          </a:p>
          <a:p>
            <a:pPr lvl="1"/>
            <a:r>
              <a:rPr lang="en-US"/>
              <a:t>Business understanding</a:t>
            </a:r>
          </a:p>
          <a:p>
            <a:pPr lvl="1"/>
            <a:r>
              <a:rPr lang="en-US"/>
              <a:t>Data understanding</a:t>
            </a:r>
          </a:p>
          <a:p>
            <a:r>
              <a:rPr lang="en-US"/>
              <a:t>Analysis</a:t>
            </a:r>
          </a:p>
          <a:p>
            <a:pPr lvl="1"/>
            <a:r>
              <a:rPr lang="en-US"/>
              <a:t>Descriptive: Addressing COVID-19 Impact</a:t>
            </a:r>
          </a:p>
          <a:p>
            <a:pPr lvl="1"/>
            <a:r>
              <a:rPr lang="en-US"/>
              <a:t>Predictive: Predicting Vaccination Intention</a:t>
            </a:r>
          </a:p>
          <a:p>
            <a:r>
              <a:rPr lang="en-US"/>
              <a:t>Recommendations &amp; Conclusion</a:t>
            </a:r>
          </a:p>
        </p:txBody>
      </p:sp>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945358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48811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rgbClr val="FFFFFF"/>
                </a:solidFill>
                <a:latin typeface="Calibri"/>
                <a:ea typeface="Georgia"/>
                <a:cs typeface="Calibri"/>
                <a:sym typeface="Georgia"/>
              </a:rPr>
              <a:t>Mental Health</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39273"/>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289539" y="132551"/>
            <a:ext cx="1475139"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pic>
        <p:nvPicPr>
          <p:cNvPr id="15" name="Picture 14" descr="A drawing of a face&#10;&#10;Description automatically generated">
            <a:extLst>
              <a:ext uri="{FF2B5EF4-FFF2-40B4-BE49-F238E27FC236}">
                <a16:creationId xmlns:a16="http://schemas.microsoft.com/office/drawing/2014/main" id="{29444EF4-391A-4E26-B7DA-26A6F9AFB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475B8D33-2CC8-441B-9007-5621F02319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11" name="Text Placeholder 10">
            <a:extLst>
              <a:ext uri="{FF2B5EF4-FFF2-40B4-BE49-F238E27FC236}">
                <a16:creationId xmlns:a16="http://schemas.microsoft.com/office/drawing/2014/main" id="{A11CAFEF-0920-474B-A380-7B138D837F88}"/>
              </a:ext>
            </a:extLst>
          </p:cNvPr>
          <p:cNvSpPr>
            <a:spLocks noGrp="1"/>
          </p:cNvSpPr>
          <p:nvPr>
            <p:ph type="body" idx="1"/>
          </p:nvPr>
        </p:nvSpPr>
        <p:spPr>
          <a:xfrm>
            <a:off x="6867786" y="1029020"/>
            <a:ext cx="4486013" cy="5176625"/>
          </a:xfrm>
        </p:spPr>
        <p:txBody>
          <a:bodyPr/>
          <a:lstStyle/>
          <a:p>
            <a:pPr marL="114300" indent="0">
              <a:buNone/>
            </a:pPr>
            <a:r>
              <a:rPr lang="en-US" sz="2400">
                <a:effectLst>
                  <a:outerShdw blurRad="38100" dist="38100" dir="2700000" algn="tl">
                    <a:srgbClr val="000000">
                      <a:alpha val="43137"/>
                    </a:srgbClr>
                  </a:outerShdw>
                </a:effectLst>
              </a:rPr>
              <a:t>Mental Health</a:t>
            </a:r>
          </a:p>
          <a:p>
            <a:r>
              <a:rPr lang="en-US" sz="2000"/>
              <a:t>Survey respondents aged 18-30 felt anxious more frequently than not </a:t>
            </a:r>
          </a:p>
          <a:p>
            <a:r>
              <a:rPr lang="en-US" sz="2000">
                <a:solidFill>
                  <a:schemeClr val="tx1"/>
                </a:solidFill>
                <a:latin typeface="Calibri" panose="020F0502020204030204" pitchFamily="34" charset="0"/>
                <a:cs typeface="Calibri" panose="020F0502020204030204" pitchFamily="34" charset="0"/>
              </a:rPr>
              <a:t>49% of people who took the survey reported that they have anxiety</a:t>
            </a:r>
          </a:p>
          <a:p>
            <a:pPr lvl="1"/>
            <a:r>
              <a:rPr lang="en-US" sz="1600">
                <a:solidFill>
                  <a:schemeClr val="tx1"/>
                </a:solidFill>
                <a:latin typeface="Calibri" panose="020F0502020204030204" pitchFamily="34" charset="0"/>
                <a:cs typeface="Calibri" panose="020F0502020204030204" pitchFamily="34" charset="0"/>
              </a:rPr>
              <a:t>31% with 1 or more children</a:t>
            </a:r>
          </a:p>
          <a:p>
            <a:pPr lvl="1"/>
            <a:r>
              <a:rPr lang="en-US" sz="1600">
                <a:solidFill>
                  <a:schemeClr val="tx1"/>
                </a:solidFill>
                <a:latin typeface="Calibri" panose="020F0502020204030204" pitchFamily="34" charset="0"/>
                <a:cs typeface="Calibri" panose="020F0502020204030204" pitchFamily="34" charset="0"/>
              </a:rPr>
              <a:t>60% are female</a:t>
            </a:r>
          </a:p>
          <a:p>
            <a:pPr lvl="1"/>
            <a:r>
              <a:rPr lang="en-US" sz="1600">
                <a:solidFill>
                  <a:schemeClr val="tx1"/>
                </a:solidFill>
                <a:latin typeface="Calibri" panose="020F0502020204030204" pitchFamily="34" charset="0"/>
                <a:cs typeface="Calibri" panose="020F0502020204030204" pitchFamily="34" charset="0"/>
              </a:rPr>
              <a:t>60% are married</a:t>
            </a:r>
          </a:p>
          <a:p>
            <a:pPr lvl="1"/>
            <a:r>
              <a:rPr lang="en-US" sz="1600">
                <a:solidFill>
                  <a:schemeClr val="tx1"/>
                </a:solidFill>
                <a:latin typeface="Calibri" panose="020F0502020204030204" pitchFamily="34" charset="0"/>
                <a:cs typeface="Calibri" panose="020F0502020204030204" pitchFamily="34" charset="0"/>
              </a:rPr>
              <a:t>40% unemployment </a:t>
            </a:r>
          </a:p>
          <a:p>
            <a:pPr lvl="1"/>
            <a:r>
              <a:rPr lang="en-US" sz="1600">
                <a:solidFill>
                  <a:schemeClr val="tx1"/>
                </a:solidFill>
                <a:latin typeface="Calibri" panose="020F0502020204030204" pitchFamily="34" charset="0"/>
                <a:cs typeface="Calibri" panose="020F0502020204030204" pitchFamily="34" charset="0"/>
              </a:rPr>
              <a:t>37% difficulty with expense</a:t>
            </a:r>
          </a:p>
          <a:p>
            <a:r>
              <a:rPr lang="en-US" sz="2000">
                <a:solidFill>
                  <a:schemeClr val="tx1"/>
                </a:solidFill>
                <a:latin typeface="Calibri" panose="020F0502020204030204" pitchFamily="34" charset="0"/>
                <a:cs typeface="Calibri" panose="020F0502020204030204" pitchFamily="34" charset="0"/>
              </a:rPr>
              <a:t>88% of survey respondents over age 60 reported not feeling anxious, possibly due to issues with employment not affecting them</a:t>
            </a:r>
          </a:p>
          <a:p>
            <a:pPr lvl="1"/>
            <a:endParaRPr lang="en-US" sz="1600">
              <a:solidFill>
                <a:schemeClr val="tx1"/>
              </a:solidFill>
              <a:latin typeface="Segoe UI" panose="020B0502040204020203" pitchFamily="34" charset="0"/>
            </a:endParaRPr>
          </a:p>
          <a:p>
            <a:pPr lvl="1"/>
            <a:endParaRPr lang="en-US" sz="1600">
              <a:solidFill>
                <a:schemeClr val="tx1"/>
              </a:solidFill>
              <a:latin typeface="Segoe UI" panose="020B0502040204020203" pitchFamily="34" charset="0"/>
            </a:endParaRPr>
          </a:p>
        </p:txBody>
      </p:sp>
      <p:graphicFrame>
        <p:nvGraphicFramePr>
          <p:cNvPr id="6" name="Chart 5">
            <a:extLst>
              <a:ext uri="{FF2B5EF4-FFF2-40B4-BE49-F238E27FC236}">
                <a16:creationId xmlns:a16="http://schemas.microsoft.com/office/drawing/2014/main" id="{3BF2A031-36C7-7049-A39A-5FADFA416FCD}"/>
              </a:ext>
            </a:extLst>
          </p:cNvPr>
          <p:cNvGraphicFramePr/>
          <p:nvPr>
            <p:extLst>
              <p:ext uri="{D42A27DB-BD31-4B8C-83A1-F6EECF244321}">
                <p14:modId xmlns:p14="http://schemas.microsoft.com/office/powerpoint/2010/main" val="2889963611"/>
              </p:ext>
            </p:extLst>
          </p:nvPr>
        </p:nvGraphicFramePr>
        <p:xfrm>
          <a:off x="178522" y="1245209"/>
          <a:ext cx="6848586" cy="52324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39600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accent1"/>
              </a:buClr>
              <a:buSzPts val="900"/>
              <a:buFont typeface="Calibri"/>
              <a:buNone/>
            </a:pPr>
            <a:r>
              <a:rPr lang="en-US" sz="4800" b="1" cap="small">
                <a:solidFill>
                  <a:schemeClr val="dk1"/>
                </a:solidFill>
                <a:latin typeface="Calibri" panose="020F0502020204030204" pitchFamily="34" charset="0"/>
                <a:ea typeface="Georgia"/>
                <a:cs typeface="Calibri" panose="020F0502020204030204" pitchFamily="34" charset="0"/>
                <a:sym typeface="Georgia"/>
              </a:rPr>
              <a:t>cluster analysis</a:t>
            </a:r>
            <a:endParaRPr sz="4800" i="0" u="none" strike="noStrike" cap="none">
              <a:solidFill>
                <a:schemeClr val="accent1"/>
              </a:solidFill>
              <a:latin typeface="Calibri" panose="020F0502020204030204" pitchFamily="34" charset="0"/>
              <a:ea typeface="Georgia"/>
              <a:cs typeface="Calibri" panose="020F0502020204030204" pitchFamily="34" charset="0"/>
              <a:sym typeface="Georgia"/>
            </a:endParaRPr>
          </a:p>
        </p:txBody>
      </p:sp>
      <p:pic>
        <p:nvPicPr>
          <p:cNvPr id="6" name="Picture 5" descr="A drawing of a face&#10;&#10;Description automatically generated">
            <a:extLst>
              <a:ext uri="{FF2B5EF4-FFF2-40B4-BE49-F238E27FC236}">
                <a16:creationId xmlns:a16="http://schemas.microsoft.com/office/drawing/2014/main" id="{92FC70F2-1814-4A63-9067-5067DCE9F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07" y="5843978"/>
            <a:ext cx="2917777" cy="746993"/>
          </a:xfrm>
          <a:prstGeom prst="rect">
            <a:avLst/>
          </a:prstGeom>
        </p:spPr>
      </p:pic>
      <p:sp>
        <p:nvSpPr>
          <p:cNvPr id="2" name="Slide Number Placeholder 1">
            <a:extLst>
              <a:ext uri="{FF2B5EF4-FFF2-40B4-BE49-F238E27FC236}">
                <a16:creationId xmlns:a16="http://schemas.microsoft.com/office/drawing/2014/main" id="{0014EB1D-44C5-4D81-9474-20D46F0682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9196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6F1170E-6708-4063-BD8F-5145E087BA05}"/>
              </a:ext>
            </a:extLst>
          </p:cNvPr>
          <p:cNvGraphicFramePr>
            <a:graphicFrameLocks noGrp="1"/>
          </p:cNvGraphicFramePr>
          <p:nvPr>
            <p:extLst>
              <p:ext uri="{D42A27DB-BD31-4B8C-83A1-F6EECF244321}">
                <p14:modId xmlns:p14="http://schemas.microsoft.com/office/powerpoint/2010/main" val="825708079"/>
              </p:ext>
            </p:extLst>
          </p:nvPr>
        </p:nvGraphicFramePr>
        <p:xfrm>
          <a:off x="6872287" y="1325040"/>
          <a:ext cx="5163552" cy="5291774"/>
        </p:xfrm>
        <a:graphic>
          <a:graphicData uri="http://schemas.openxmlformats.org/drawingml/2006/table">
            <a:tbl>
              <a:tblPr firstRow="1" bandRow="1">
                <a:tableStyleId>{3B4B98B0-60AC-42C2-AFA5-B58CD77FA1E5}</a:tableStyleId>
              </a:tblPr>
              <a:tblGrid>
                <a:gridCol w="1172863">
                  <a:extLst>
                    <a:ext uri="{9D8B030D-6E8A-4147-A177-3AD203B41FA5}">
                      <a16:colId xmlns:a16="http://schemas.microsoft.com/office/drawing/2014/main" val="3167203228"/>
                    </a:ext>
                  </a:extLst>
                </a:gridCol>
                <a:gridCol w="1408913">
                  <a:extLst>
                    <a:ext uri="{9D8B030D-6E8A-4147-A177-3AD203B41FA5}">
                      <a16:colId xmlns:a16="http://schemas.microsoft.com/office/drawing/2014/main" val="2515597253"/>
                    </a:ext>
                  </a:extLst>
                </a:gridCol>
                <a:gridCol w="1290888">
                  <a:extLst>
                    <a:ext uri="{9D8B030D-6E8A-4147-A177-3AD203B41FA5}">
                      <a16:colId xmlns:a16="http://schemas.microsoft.com/office/drawing/2014/main" val="3619030884"/>
                    </a:ext>
                  </a:extLst>
                </a:gridCol>
                <a:gridCol w="1290888">
                  <a:extLst>
                    <a:ext uri="{9D8B030D-6E8A-4147-A177-3AD203B41FA5}">
                      <a16:colId xmlns:a16="http://schemas.microsoft.com/office/drawing/2014/main" val="192407973"/>
                    </a:ext>
                  </a:extLst>
                </a:gridCol>
              </a:tblGrid>
              <a:tr h="368092">
                <a:tc>
                  <a:txBody>
                    <a:bodyPr/>
                    <a:lstStyle/>
                    <a:p>
                      <a:pPr algn="ctr" rtl="0" fontAlgn="ctr"/>
                      <a:r>
                        <a:rPr lang="en-US" sz="1200" u="none" strike="noStrike">
                          <a:effectLst/>
                          <a:latin typeface="Calibri" panose="020F0502020204030204" pitchFamily="34" charset="0"/>
                          <a:cs typeface="Calibri" panose="020F0502020204030204" pitchFamily="34" charset="0"/>
                        </a:rPr>
                        <a:t>COVID-19 Related</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Employment</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Mental</a:t>
                      </a:r>
                    </a:p>
                    <a:p>
                      <a:pPr algn="ctr" rtl="0" fontAlgn="ctr"/>
                      <a:r>
                        <a:rPr lang="en-US" sz="1200" u="none" strike="noStrike">
                          <a:effectLst/>
                          <a:latin typeface="Calibri" panose="020F0502020204030204" pitchFamily="34" charset="0"/>
                          <a:cs typeface="Calibri" panose="020F0502020204030204" pitchFamily="34" charset="0"/>
                        </a:rPr>
                        <a:t>Health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Demographic</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2761369399"/>
                  </a:ext>
                </a:extLst>
              </a:tr>
              <a:tr h="348970">
                <a:tc>
                  <a:txBody>
                    <a:bodyPr/>
                    <a:lstStyle/>
                    <a:p>
                      <a:pPr algn="ctr" rtl="0" fontAlgn="ctr"/>
                      <a:r>
                        <a:rPr lang="en-US" sz="1200" u="none" strike="noStrike">
                          <a:effectLst/>
                          <a:latin typeface="Calibri" panose="020F0502020204030204" pitchFamily="34" charset="0"/>
                          <a:cs typeface="Calibri" panose="020F0502020204030204" pitchFamily="34" charset="0"/>
                        </a:rPr>
                        <a:t>Had COVID</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Work Loss</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Anxiousness</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Age</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2599835380"/>
                  </a:ext>
                </a:extLst>
              </a:tr>
              <a:tr h="368092">
                <a:tc>
                  <a:txBody>
                    <a:bodyPr/>
                    <a:lstStyle/>
                    <a:p>
                      <a:pPr algn="ctr" rtl="0" fontAlgn="ctr"/>
                      <a:r>
                        <a:rPr lang="en-US" sz="1200" u="none" strike="noStrike">
                          <a:effectLst/>
                          <a:latin typeface="Calibri" panose="020F0502020204030204" pitchFamily="34" charset="0"/>
                          <a:cs typeface="Calibri" panose="020F0502020204030204" pitchFamily="34" charset="0"/>
                        </a:rPr>
                        <a:t>Vaccinated</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Expected Work Loss</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Down Emotion</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Education</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1101566726"/>
                  </a:ext>
                </a:extLst>
              </a:tr>
              <a:tr h="368092">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Worked in past 7 days</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Lack of Interest</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Gender</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2255126053"/>
                  </a:ext>
                </a:extLst>
              </a:tr>
              <a:tr h="368092">
                <a:tc>
                  <a:txBody>
                    <a:bodyPr/>
                    <a:lstStyle/>
                    <a:p>
                      <a:pPr algn="ctr" fontAlgn="ct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Unemployment Insurance Applied</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Worry</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Marital Status</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3700512415"/>
                  </a:ext>
                </a:extLst>
              </a:tr>
              <a:tr h="550027">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Social Security Benefits Applied</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Mental Health Medication Prescription</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Income</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3234234627"/>
                  </a:ext>
                </a:extLst>
              </a:tr>
              <a:tr h="368092">
                <a:tc>
                  <a:txBody>
                    <a:bodyPr/>
                    <a:lstStyle/>
                    <a:p>
                      <a:pPr algn="ctr" fontAlgn="ct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Social Security Benefits Received</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Mental Health Service Absent</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Race</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2279357747"/>
                  </a:ext>
                </a:extLst>
              </a:tr>
              <a:tr h="368092">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Work From Home</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Mental Health Service Received</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Hispanic Origin</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1292946204"/>
                  </a:ext>
                </a:extLst>
              </a:tr>
              <a:tr h="348970">
                <a:tc>
                  <a:txBody>
                    <a:bodyPr/>
                    <a:lstStyle/>
                    <a:p>
                      <a:pPr algn="ctr" fontAlgn="ct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Region</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3499251945"/>
                  </a:ext>
                </a:extLst>
              </a:tr>
              <a:tr h="348970">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State</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3379893344"/>
                  </a:ext>
                </a:extLst>
              </a:tr>
              <a:tr h="368092">
                <a:tc>
                  <a:txBody>
                    <a:bodyPr/>
                    <a:lstStyle/>
                    <a:p>
                      <a:pPr algn="ctr" fontAlgn="ct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Number of Adults in household</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1381174101"/>
                  </a:ext>
                </a:extLst>
              </a:tr>
              <a:tr h="368092">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Number of Kids in household</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2901788348"/>
                  </a:ext>
                </a:extLst>
              </a:tr>
              <a:tr h="550027">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 </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tc>
                  <a:txBody>
                    <a:bodyPr/>
                    <a:lstStyle/>
                    <a:p>
                      <a:pPr algn="ctr" rtl="0" fontAlgn="ctr"/>
                      <a:r>
                        <a:rPr lang="en-US" sz="1200" u="none" strike="noStrike">
                          <a:effectLst/>
                          <a:latin typeface="Calibri" panose="020F0502020204030204" pitchFamily="34" charset="0"/>
                          <a:cs typeface="Calibri" panose="020F0502020204030204" pitchFamily="34" charset="0"/>
                        </a:rPr>
                        <a:t>Number of Persons planning to take post-secondary education</a:t>
                      </a:r>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4245" marR="4245" marT="4245" marB="0" anchor="ctr"/>
                </a:tc>
                <a:extLst>
                  <a:ext uri="{0D108BD9-81ED-4DB2-BD59-A6C34878D82A}">
                    <a16:rowId xmlns:a16="http://schemas.microsoft.com/office/drawing/2014/main" val="1185466862"/>
                  </a:ext>
                </a:extLst>
              </a:tr>
            </a:tbl>
          </a:graphicData>
        </a:graphic>
      </p:graphicFrame>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i="0" u="none" strike="noStrike" cap="none">
                <a:solidFill>
                  <a:srgbClr val="FFFFFF"/>
                </a:solidFill>
                <a:latin typeface="Calibri" panose="020F0502020204030204" pitchFamily="34" charset="0"/>
                <a:ea typeface="Georgia"/>
                <a:cs typeface="Calibri" panose="020F0502020204030204" pitchFamily="34" charset="0"/>
                <a:sym typeface="Georgia"/>
              </a:rPr>
              <a:t>Data</a:t>
            </a:r>
            <a:r>
              <a:rPr lang="en-US" sz="2800" i="0" u="none" strike="noStrike" cap="none">
                <a:solidFill>
                  <a:srgbClr val="FFFFFF"/>
                </a:solidFill>
                <a:latin typeface="Calibri" panose="020F0502020204030204" pitchFamily="34" charset="0"/>
                <a:ea typeface="Georgia"/>
                <a:cs typeface="Calibri" panose="020F0502020204030204" pitchFamily="34" charset="0"/>
                <a:sym typeface="Georgia"/>
              </a:rPr>
              <a:t> </a:t>
            </a:r>
            <a:r>
              <a:rPr lang="en-US" sz="2400" i="0" u="none" strike="noStrike" cap="none">
                <a:solidFill>
                  <a:srgbClr val="FFFFFF"/>
                </a:solidFill>
                <a:latin typeface="Calibri" panose="020F0502020204030204" pitchFamily="34" charset="0"/>
                <a:ea typeface="Georgia"/>
                <a:cs typeface="Calibri" panose="020F0502020204030204" pitchFamily="34" charset="0"/>
                <a:sym typeface="Georgia"/>
              </a:rPr>
              <a:t>Preprocessing</a:t>
            </a:r>
            <a:endParaRPr sz="28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466771" y="125594"/>
            <a:ext cx="2017812" cy="523220"/>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Descriptive </a:t>
            </a:r>
            <a:br>
              <a:rPr lang="en-US" sz="1400">
                <a:solidFill>
                  <a:schemeClr val="bg1"/>
                </a:solidFill>
                <a:latin typeface="Calibri" panose="020F0502020204030204" pitchFamily="34" charset="0"/>
                <a:cs typeface="Calibri" panose="020F0502020204030204" pitchFamily="34" charset="0"/>
              </a:rPr>
            </a:br>
            <a:r>
              <a:rPr lang="en-US" sz="1400">
                <a:solidFill>
                  <a:schemeClr val="bg1"/>
                </a:solidFill>
                <a:latin typeface="Calibri" panose="020F0502020204030204" pitchFamily="34" charset="0"/>
                <a:cs typeface="Calibri" panose="020F0502020204030204" pitchFamily="34" charset="0"/>
              </a:rPr>
              <a:t>Analysis</a:t>
            </a:r>
          </a:p>
        </p:txBody>
      </p:sp>
      <p:pic>
        <p:nvPicPr>
          <p:cNvPr id="15" name="Picture 14" descr="A drawing of a face&#10;&#10;Description automatically generated">
            <a:extLst>
              <a:ext uri="{FF2B5EF4-FFF2-40B4-BE49-F238E27FC236}">
                <a16:creationId xmlns:a16="http://schemas.microsoft.com/office/drawing/2014/main" id="{29444EF4-391A-4E26-B7DA-26A6F9AFB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475B8D33-2CC8-441B-9007-5621F02319E8}"/>
              </a:ext>
            </a:extLst>
          </p:cNvPr>
          <p:cNvSpPr>
            <a:spLocks noGrp="1"/>
          </p:cNvSpPr>
          <p:nvPr>
            <p:ph type="sldNum" idx="12"/>
          </p:nvPr>
        </p:nvSpPr>
        <p:spPr>
          <a:xfrm>
            <a:off x="8537944" y="6527375"/>
            <a:ext cx="2743200" cy="365125"/>
          </a:xfrm>
        </p:spPr>
        <p:txBody>
          <a:bodyPr/>
          <a:lstStyle/>
          <a:p>
            <a:pPr marL="0" lvl="0" indent="0" algn="r" rtl="0">
              <a:spcBef>
                <a:spcPts val="0"/>
              </a:spcBef>
              <a:spcAft>
                <a:spcPts val="0"/>
              </a:spcAft>
              <a:buNone/>
            </a:pPr>
            <a:fld id="{00000000-1234-1234-1234-123412341234}" type="slidenum">
              <a:rPr lang="en-US" smtClean="0"/>
              <a:t>22</a:t>
            </a:fld>
            <a:endParaRPr lang="en-US"/>
          </a:p>
        </p:txBody>
      </p:sp>
      <p:graphicFrame>
        <p:nvGraphicFramePr>
          <p:cNvPr id="6" name="Diagram 5">
            <a:extLst>
              <a:ext uri="{FF2B5EF4-FFF2-40B4-BE49-F238E27FC236}">
                <a16:creationId xmlns:a16="http://schemas.microsoft.com/office/drawing/2014/main" id="{05139A55-1500-4C4B-BBDA-0E7CB99AB2B1}"/>
              </a:ext>
            </a:extLst>
          </p:cNvPr>
          <p:cNvGraphicFramePr/>
          <p:nvPr>
            <p:extLst>
              <p:ext uri="{D42A27DB-BD31-4B8C-83A1-F6EECF244321}">
                <p14:modId xmlns:p14="http://schemas.microsoft.com/office/powerpoint/2010/main" val="910449011"/>
              </p:ext>
            </p:extLst>
          </p:nvPr>
        </p:nvGraphicFramePr>
        <p:xfrm>
          <a:off x="65130" y="1168197"/>
          <a:ext cx="7169394" cy="49147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CD01A030-16D8-4D1A-BCE2-F93C10D08A61}"/>
              </a:ext>
            </a:extLst>
          </p:cNvPr>
          <p:cNvSpPr txBox="1"/>
          <p:nvPr/>
        </p:nvSpPr>
        <p:spPr>
          <a:xfrm>
            <a:off x="6834697" y="961184"/>
            <a:ext cx="3327001" cy="338554"/>
          </a:xfrm>
          <a:prstGeom prst="rect">
            <a:avLst/>
          </a:prstGeom>
          <a:noFill/>
        </p:spPr>
        <p:txBody>
          <a:bodyPr wrap="none" rtlCol="0">
            <a:spAutoFit/>
          </a:bodyPr>
          <a:lstStyle/>
          <a:p>
            <a:r>
              <a:rPr lang="en-US" sz="160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Variables retained for cluster analysis:</a:t>
            </a:r>
          </a:p>
        </p:txBody>
      </p:sp>
    </p:spTree>
    <p:extLst>
      <p:ext uri="{BB962C8B-B14F-4D97-AF65-F5344CB8AC3E}">
        <p14:creationId xmlns:p14="http://schemas.microsoft.com/office/powerpoint/2010/main" val="117918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i="0" u="none" strike="noStrike" cap="none">
                <a:solidFill>
                  <a:srgbClr val="FFFFFF"/>
                </a:solidFill>
                <a:latin typeface="Calibri" panose="020F0502020204030204" pitchFamily="34" charset="0"/>
                <a:ea typeface="Georgia"/>
                <a:cs typeface="Calibri" panose="020F0502020204030204" pitchFamily="34" charset="0"/>
                <a:sym typeface="Georgia"/>
              </a:rPr>
              <a:t>Cluster Analysis</a:t>
            </a: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58967" y="249157"/>
            <a:ext cx="1228362"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377401" y="138964"/>
            <a:ext cx="1302604"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pic>
        <p:nvPicPr>
          <p:cNvPr id="15" name="Picture 14" descr="A drawing of a face&#10;&#10;Description automatically generated">
            <a:extLst>
              <a:ext uri="{FF2B5EF4-FFF2-40B4-BE49-F238E27FC236}">
                <a16:creationId xmlns:a16="http://schemas.microsoft.com/office/drawing/2014/main" id="{29444EF4-391A-4E26-B7DA-26A6F9AFB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grpSp>
        <p:nvGrpSpPr>
          <p:cNvPr id="37" name="Group 36">
            <a:extLst>
              <a:ext uri="{FF2B5EF4-FFF2-40B4-BE49-F238E27FC236}">
                <a16:creationId xmlns:a16="http://schemas.microsoft.com/office/drawing/2014/main" id="{B4531B2C-E563-BB42-9F2C-9464BAC09740}"/>
              </a:ext>
            </a:extLst>
          </p:cNvPr>
          <p:cNvGrpSpPr/>
          <p:nvPr/>
        </p:nvGrpSpPr>
        <p:grpSpPr>
          <a:xfrm>
            <a:off x="184725" y="1053155"/>
            <a:ext cx="11536517" cy="3888351"/>
            <a:chOff x="-492958" y="1088781"/>
            <a:chExt cx="11536517" cy="3888351"/>
          </a:xfrm>
        </p:grpSpPr>
        <p:pic>
          <p:nvPicPr>
            <p:cNvPr id="25" name="Picture 10" descr="Chart, scatter chart&#10;&#10;Description automatically generated">
              <a:extLst>
                <a:ext uri="{FF2B5EF4-FFF2-40B4-BE49-F238E27FC236}">
                  <a16:creationId xmlns:a16="http://schemas.microsoft.com/office/drawing/2014/main" id="{3107C39B-CF12-3448-B367-A5E371580B68}"/>
                </a:ext>
              </a:extLst>
            </p:cNvPr>
            <p:cNvPicPr>
              <a:picLocks noChangeAspect="1"/>
            </p:cNvPicPr>
            <p:nvPr/>
          </p:nvPicPr>
          <p:blipFill rotWithShape="1">
            <a:blip r:embed="rId4">
              <a:alphaModFix amt="90000"/>
              <a:extLst>
                <a:ext uri="{BEBA8EAE-BF5A-486C-A8C5-ECC9F3942E4B}">
                  <a14:imgProps xmlns:a14="http://schemas.microsoft.com/office/drawing/2010/main">
                    <a14:imgLayer r:embed="rId5">
                      <a14:imgEffect>
                        <a14:brightnessContrast bright="13000"/>
                      </a14:imgEffect>
                    </a14:imgLayer>
                  </a14:imgProps>
                </a:ext>
              </a:extLst>
            </a:blip>
            <a:srcRect l="8092" t="4274" r="12997" b="10457"/>
            <a:stretch/>
          </p:blipFill>
          <p:spPr>
            <a:xfrm>
              <a:off x="7002322" y="2033945"/>
              <a:ext cx="2889894" cy="1849286"/>
            </a:xfrm>
            <a:prstGeom prst="rect">
              <a:avLst/>
            </a:prstGeom>
            <a:noFill/>
          </p:spPr>
        </p:pic>
        <p:graphicFrame>
          <p:nvGraphicFramePr>
            <p:cNvPr id="6" name="Chart 5">
              <a:extLst>
                <a:ext uri="{FF2B5EF4-FFF2-40B4-BE49-F238E27FC236}">
                  <a16:creationId xmlns:a16="http://schemas.microsoft.com/office/drawing/2014/main" id="{581E6813-E11E-C749-983C-65B93388C9B4}"/>
                </a:ext>
              </a:extLst>
            </p:cNvPr>
            <p:cNvGraphicFramePr/>
            <p:nvPr>
              <p:extLst>
                <p:ext uri="{D42A27DB-BD31-4B8C-83A1-F6EECF244321}">
                  <p14:modId xmlns:p14="http://schemas.microsoft.com/office/powerpoint/2010/main" val="3821902717"/>
                </p:ext>
              </p:extLst>
            </p:nvPr>
          </p:nvGraphicFramePr>
          <p:xfrm>
            <a:off x="5135157" y="1088781"/>
            <a:ext cx="5908402" cy="375232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Diagram 3">
              <a:extLst>
                <a:ext uri="{FF2B5EF4-FFF2-40B4-BE49-F238E27FC236}">
                  <a16:creationId xmlns:a16="http://schemas.microsoft.com/office/drawing/2014/main" id="{2572492D-30BE-4841-9731-CE325A4C609C}"/>
                </a:ext>
              </a:extLst>
            </p:cNvPr>
            <p:cNvGraphicFramePr/>
            <p:nvPr>
              <p:extLst>
                <p:ext uri="{D42A27DB-BD31-4B8C-83A1-F6EECF244321}">
                  <p14:modId xmlns:p14="http://schemas.microsoft.com/office/powerpoint/2010/main" val="718380464"/>
                </p:ext>
              </p:extLst>
            </p:nvPr>
          </p:nvGraphicFramePr>
          <p:xfrm>
            <a:off x="-492958" y="2033945"/>
            <a:ext cx="6298851" cy="29431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6" name="Chevron 25">
              <a:extLst>
                <a:ext uri="{FF2B5EF4-FFF2-40B4-BE49-F238E27FC236}">
                  <a16:creationId xmlns:a16="http://schemas.microsoft.com/office/drawing/2014/main" id="{8E4CFE86-1F2C-0C46-A27C-F2659AD6EAB7}"/>
                </a:ext>
              </a:extLst>
            </p:cNvPr>
            <p:cNvSpPr/>
            <p:nvPr/>
          </p:nvSpPr>
          <p:spPr>
            <a:xfrm>
              <a:off x="5437188" y="2359663"/>
              <a:ext cx="647501" cy="1236150"/>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Chevron 26">
              <a:extLst>
                <a:ext uri="{FF2B5EF4-FFF2-40B4-BE49-F238E27FC236}">
                  <a16:creationId xmlns:a16="http://schemas.microsoft.com/office/drawing/2014/main" id="{F439E80B-C38C-2542-8CCB-239BEE720335}"/>
                </a:ext>
              </a:extLst>
            </p:cNvPr>
            <p:cNvSpPr/>
            <p:nvPr/>
          </p:nvSpPr>
          <p:spPr>
            <a:xfrm>
              <a:off x="5966962" y="2359663"/>
              <a:ext cx="647501" cy="1236150"/>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244B0F36-91A6-4246-B4A6-7755D6714D35}"/>
                </a:ext>
              </a:extLst>
            </p:cNvPr>
            <p:cNvSpPr txBox="1"/>
            <p:nvPr/>
          </p:nvSpPr>
          <p:spPr>
            <a:xfrm>
              <a:off x="10107953" y="2626388"/>
              <a:ext cx="935605" cy="307777"/>
            </a:xfrm>
            <a:prstGeom prst="rect">
              <a:avLst/>
            </a:prstGeom>
            <a:noFill/>
          </p:spPr>
          <p:txBody>
            <a:bodyPr wrap="square" rtlCol="0">
              <a:spAutoFit/>
            </a:bodyPr>
            <a:lstStyle/>
            <a:p>
              <a:r>
                <a:rPr lang="en-US" sz="1400">
                  <a:latin typeface="Calibri" panose="020F0502020204030204" pitchFamily="34" charset="0"/>
                  <a:cs typeface="Calibri" panose="020F0502020204030204" pitchFamily="34" charset="0"/>
                </a:rPr>
                <a:t>Cluster 2</a:t>
              </a:r>
            </a:p>
          </p:txBody>
        </p:sp>
        <p:sp>
          <p:nvSpPr>
            <p:cNvPr id="38" name="TextBox 37">
              <a:extLst>
                <a:ext uri="{FF2B5EF4-FFF2-40B4-BE49-F238E27FC236}">
                  <a16:creationId xmlns:a16="http://schemas.microsoft.com/office/drawing/2014/main" id="{1A2E0D29-048B-DC45-9010-C05FFBD5EAD6}"/>
                </a:ext>
              </a:extLst>
            </p:cNvPr>
            <p:cNvSpPr txBox="1"/>
            <p:nvPr/>
          </p:nvSpPr>
          <p:spPr>
            <a:xfrm>
              <a:off x="7386308" y="4539786"/>
              <a:ext cx="971950" cy="307777"/>
            </a:xfrm>
            <a:prstGeom prst="rect">
              <a:avLst/>
            </a:prstGeom>
            <a:noFill/>
          </p:spPr>
          <p:txBody>
            <a:bodyPr wrap="square" rtlCol="0">
              <a:spAutoFit/>
            </a:bodyPr>
            <a:lstStyle/>
            <a:p>
              <a:r>
                <a:rPr lang="en-US" sz="1400">
                  <a:latin typeface="Calibri" panose="020F0502020204030204" pitchFamily="34" charset="0"/>
                  <a:cs typeface="Calibri" panose="020F0502020204030204" pitchFamily="34" charset="0"/>
                </a:rPr>
                <a:t>Cluster 3</a:t>
              </a:r>
            </a:p>
          </p:txBody>
        </p:sp>
        <p:sp>
          <p:nvSpPr>
            <p:cNvPr id="39" name="TextBox 38">
              <a:extLst>
                <a:ext uri="{FF2B5EF4-FFF2-40B4-BE49-F238E27FC236}">
                  <a16:creationId xmlns:a16="http://schemas.microsoft.com/office/drawing/2014/main" id="{3202AEF8-6DB5-7448-A283-7B432AA255F8}"/>
                </a:ext>
              </a:extLst>
            </p:cNvPr>
            <p:cNvSpPr txBox="1"/>
            <p:nvPr/>
          </p:nvSpPr>
          <p:spPr>
            <a:xfrm>
              <a:off x="6634116" y="1576294"/>
              <a:ext cx="1018328" cy="307777"/>
            </a:xfrm>
            <a:prstGeom prst="rect">
              <a:avLst/>
            </a:prstGeom>
            <a:noFill/>
          </p:spPr>
          <p:txBody>
            <a:bodyPr wrap="square" rtlCol="0">
              <a:spAutoFit/>
            </a:bodyPr>
            <a:lstStyle/>
            <a:p>
              <a:r>
                <a:rPr lang="en-US" sz="1400">
                  <a:latin typeface="Calibri" panose="020F0502020204030204" pitchFamily="34" charset="0"/>
                  <a:cs typeface="Calibri" panose="020F0502020204030204" pitchFamily="34" charset="0"/>
                </a:rPr>
                <a:t>Cluster 1</a:t>
              </a:r>
            </a:p>
          </p:txBody>
        </p:sp>
      </p:grpSp>
      <p:sp>
        <p:nvSpPr>
          <p:cNvPr id="43" name="TextBox 42">
            <a:extLst>
              <a:ext uri="{FF2B5EF4-FFF2-40B4-BE49-F238E27FC236}">
                <a16:creationId xmlns:a16="http://schemas.microsoft.com/office/drawing/2014/main" id="{D5CAC10A-63AC-7A42-B604-3FE9D9223604}"/>
              </a:ext>
            </a:extLst>
          </p:cNvPr>
          <p:cNvSpPr txBox="1"/>
          <p:nvPr/>
        </p:nvSpPr>
        <p:spPr>
          <a:xfrm>
            <a:off x="7864772" y="5008268"/>
            <a:ext cx="2943985" cy="923330"/>
          </a:xfrm>
          <a:prstGeom prst="rect">
            <a:avLst/>
          </a:prstGeom>
          <a:noFill/>
        </p:spPr>
        <p:txBody>
          <a:bodyPr wrap="square">
            <a:spAutoFit/>
          </a:bodyPr>
          <a:lstStyle/>
          <a:p>
            <a:r>
              <a:rPr lang="en-US" u="sng">
                <a:latin typeface="Calibri" panose="020F0502020204030204" pitchFamily="34" charset="0"/>
                <a:cs typeface="Calibri" panose="020F0502020204030204" pitchFamily="34" charset="0"/>
              </a:rPr>
              <a:t>Cluster Validation (Internal)</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Cophenetic Correlation = 0.39</a:t>
            </a:r>
          </a:p>
        </p:txBody>
      </p:sp>
      <p:sp>
        <p:nvSpPr>
          <p:cNvPr id="45" name="TextBox 44">
            <a:extLst>
              <a:ext uri="{FF2B5EF4-FFF2-40B4-BE49-F238E27FC236}">
                <a16:creationId xmlns:a16="http://schemas.microsoft.com/office/drawing/2014/main" id="{C5CDDC87-6A71-B048-AA75-E191A7E6FEE0}"/>
              </a:ext>
            </a:extLst>
          </p:cNvPr>
          <p:cNvSpPr txBox="1"/>
          <p:nvPr/>
        </p:nvSpPr>
        <p:spPr>
          <a:xfrm>
            <a:off x="486941" y="5008267"/>
            <a:ext cx="3028156" cy="646331"/>
          </a:xfrm>
          <a:prstGeom prst="rect">
            <a:avLst/>
          </a:prstGeom>
          <a:noFill/>
        </p:spPr>
        <p:txBody>
          <a:bodyPr wrap="square">
            <a:spAutoFit/>
          </a:bodyPr>
          <a:lstStyle/>
          <a:p>
            <a:r>
              <a:rPr lang="en-US" u="sng">
                <a:latin typeface="Calibri"/>
              </a:rPr>
              <a:t>Distribution of demographics </a:t>
            </a:r>
            <a:endParaRPr lang="en-US"/>
          </a:p>
          <a:p>
            <a:r>
              <a:rPr lang="en-US">
                <a:latin typeface="Calibri"/>
              </a:rPr>
              <a:t>Similar to original dataset</a:t>
            </a:r>
            <a:endParaRPr lang="en-US"/>
          </a:p>
        </p:txBody>
      </p:sp>
      <p:sp>
        <p:nvSpPr>
          <p:cNvPr id="19" name="Slide Number Placeholder 18">
            <a:extLst>
              <a:ext uri="{FF2B5EF4-FFF2-40B4-BE49-F238E27FC236}">
                <a16:creationId xmlns:a16="http://schemas.microsoft.com/office/drawing/2014/main" id="{4C3EEA1E-3266-452F-ACCF-4FAC94F468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13358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i="0" u="none" strike="noStrike" cap="none">
                <a:solidFill>
                  <a:srgbClr val="FFFFFF"/>
                </a:solidFill>
                <a:latin typeface="Calibri" panose="020F0502020204030204" pitchFamily="34" charset="0"/>
                <a:ea typeface="Georgia"/>
                <a:cs typeface="Calibri" panose="020F0502020204030204" pitchFamily="34" charset="0"/>
                <a:sym typeface="Georgia"/>
              </a:rPr>
              <a:t>Cluster Analysis Insights</a:t>
            </a: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349099" y="132587"/>
            <a:ext cx="1372805"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sp>
        <p:nvSpPr>
          <p:cNvPr id="13" name="TextBox 12">
            <a:extLst>
              <a:ext uri="{FF2B5EF4-FFF2-40B4-BE49-F238E27FC236}">
                <a16:creationId xmlns:a16="http://schemas.microsoft.com/office/drawing/2014/main" id="{B40BEDD0-6516-4744-92C2-E6F48DC906CB}"/>
              </a:ext>
            </a:extLst>
          </p:cNvPr>
          <p:cNvSpPr txBox="1"/>
          <p:nvPr/>
        </p:nvSpPr>
        <p:spPr>
          <a:xfrm>
            <a:off x="8139581" y="125059"/>
            <a:ext cx="1159670"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Predictive Analysis</a:t>
            </a:r>
          </a:p>
        </p:txBody>
      </p:sp>
      <p:sp>
        <p:nvSpPr>
          <p:cNvPr id="14" name="TextBox 13">
            <a:extLst>
              <a:ext uri="{FF2B5EF4-FFF2-40B4-BE49-F238E27FC236}">
                <a16:creationId xmlns:a16="http://schemas.microsoft.com/office/drawing/2014/main" id="{1492C7AB-DCE1-465C-BE07-6FDA3E5E076C}"/>
              </a:ext>
            </a:extLst>
          </p:cNvPr>
          <p:cNvSpPr txBox="1"/>
          <p:nvPr/>
        </p:nvSpPr>
        <p:spPr>
          <a:xfrm>
            <a:off x="9883889" y="224996"/>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Conclusion</a:t>
            </a:r>
          </a:p>
        </p:txBody>
      </p:sp>
      <p:pic>
        <p:nvPicPr>
          <p:cNvPr id="15" name="Picture 14" descr="A drawing of a face&#10;&#10;Description automatically generated">
            <a:extLst>
              <a:ext uri="{FF2B5EF4-FFF2-40B4-BE49-F238E27FC236}">
                <a16:creationId xmlns:a16="http://schemas.microsoft.com/office/drawing/2014/main" id="{29444EF4-391A-4E26-B7DA-26A6F9AFB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1" name="Slide Number Placeholder 2">
            <a:extLst>
              <a:ext uri="{FF2B5EF4-FFF2-40B4-BE49-F238E27FC236}">
                <a16:creationId xmlns:a16="http://schemas.microsoft.com/office/drawing/2014/main" id="{FF11662B-9218-4F64-8BDA-863423E2ED7E}"/>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24</a:t>
            </a:fld>
            <a:endParaRPr lang="en-US"/>
          </a:p>
        </p:txBody>
      </p:sp>
      <p:grpSp>
        <p:nvGrpSpPr>
          <p:cNvPr id="42" name="Group 41">
            <a:extLst>
              <a:ext uri="{FF2B5EF4-FFF2-40B4-BE49-F238E27FC236}">
                <a16:creationId xmlns:a16="http://schemas.microsoft.com/office/drawing/2014/main" id="{0903E859-B989-44B7-B17F-F5B909ACA094}"/>
              </a:ext>
            </a:extLst>
          </p:cNvPr>
          <p:cNvGrpSpPr/>
          <p:nvPr/>
        </p:nvGrpSpPr>
        <p:grpSpPr>
          <a:xfrm>
            <a:off x="1709358" y="782330"/>
            <a:ext cx="3336324" cy="4929451"/>
            <a:chOff x="704334" y="1124713"/>
            <a:chExt cx="3929450" cy="4806529"/>
          </a:xfrm>
        </p:grpSpPr>
        <p:sp>
          <p:nvSpPr>
            <p:cNvPr id="43" name="Rounded Rectangle 10">
              <a:extLst>
                <a:ext uri="{FF2B5EF4-FFF2-40B4-BE49-F238E27FC236}">
                  <a16:creationId xmlns:a16="http://schemas.microsoft.com/office/drawing/2014/main" id="{8D5D590A-9DD6-4C49-8ED6-929653D99E84}"/>
                </a:ext>
              </a:extLst>
            </p:cNvPr>
            <p:cNvSpPr/>
            <p:nvPr/>
          </p:nvSpPr>
          <p:spPr>
            <a:xfrm>
              <a:off x="704334" y="1124713"/>
              <a:ext cx="3929450" cy="4806529"/>
            </a:xfrm>
            <a:prstGeom prst="roundRect">
              <a:avLst/>
            </a:prstGeom>
            <a:noFill/>
            <a:ln>
              <a:solidFill>
                <a:srgbClr val="E360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cs typeface="Calibri" panose="020F0502020204030204" pitchFamily="34" charset="0"/>
              </a:endParaRPr>
            </a:p>
          </p:txBody>
        </p:sp>
        <p:sp>
          <p:nvSpPr>
            <p:cNvPr id="44" name="Rounded Rectangle 17">
              <a:extLst>
                <a:ext uri="{FF2B5EF4-FFF2-40B4-BE49-F238E27FC236}">
                  <a16:creationId xmlns:a16="http://schemas.microsoft.com/office/drawing/2014/main" id="{FCA8468F-D654-49DF-BD36-F45F60570D75}"/>
                </a:ext>
              </a:extLst>
            </p:cNvPr>
            <p:cNvSpPr/>
            <p:nvPr/>
          </p:nvSpPr>
          <p:spPr>
            <a:xfrm>
              <a:off x="704334" y="1508954"/>
              <a:ext cx="3929450" cy="337780"/>
            </a:xfrm>
            <a:prstGeom prst="roundRect">
              <a:avLst/>
            </a:prstGeom>
            <a:solidFill>
              <a:srgbClr val="E36059"/>
            </a:solidFill>
            <a:ln>
              <a:solidFill>
                <a:srgbClr val="E360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Calibri" panose="020F0502020204030204" pitchFamily="34" charset="0"/>
                  <a:cs typeface="Calibri" panose="020F0502020204030204" pitchFamily="34" charset="0"/>
                </a:rPr>
                <a:t>Cluster 1 – Somewhat Impacted</a:t>
              </a:r>
            </a:p>
          </p:txBody>
        </p:sp>
      </p:grpSp>
      <p:grpSp>
        <p:nvGrpSpPr>
          <p:cNvPr id="45" name="Group 44">
            <a:extLst>
              <a:ext uri="{FF2B5EF4-FFF2-40B4-BE49-F238E27FC236}">
                <a16:creationId xmlns:a16="http://schemas.microsoft.com/office/drawing/2014/main" id="{639C9AAD-8E42-4E3C-9172-E222AA690066}"/>
              </a:ext>
            </a:extLst>
          </p:cNvPr>
          <p:cNvGrpSpPr/>
          <p:nvPr/>
        </p:nvGrpSpPr>
        <p:grpSpPr>
          <a:xfrm>
            <a:off x="5206317" y="782330"/>
            <a:ext cx="3336325" cy="5904498"/>
            <a:chOff x="4094204" y="1124713"/>
            <a:chExt cx="3929450" cy="4806529"/>
          </a:xfrm>
        </p:grpSpPr>
        <p:sp>
          <p:nvSpPr>
            <p:cNvPr id="46" name="Rounded Rectangle 18">
              <a:extLst>
                <a:ext uri="{FF2B5EF4-FFF2-40B4-BE49-F238E27FC236}">
                  <a16:creationId xmlns:a16="http://schemas.microsoft.com/office/drawing/2014/main" id="{B3BFDE41-EDD8-455D-8F4F-945691C5AB24}"/>
                </a:ext>
              </a:extLst>
            </p:cNvPr>
            <p:cNvSpPr/>
            <p:nvPr/>
          </p:nvSpPr>
          <p:spPr>
            <a:xfrm>
              <a:off x="4094204" y="1124713"/>
              <a:ext cx="3929450" cy="4806529"/>
            </a:xfrm>
            <a:prstGeom prst="roundRect">
              <a:avLst/>
            </a:prstGeom>
            <a:noFill/>
            <a:ln>
              <a:solidFill>
                <a:srgbClr val="53AE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7" name="Rounded Rectangle 19">
              <a:extLst>
                <a:ext uri="{FF2B5EF4-FFF2-40B4-BE49-F238E27FC236}">
                  <a16:creationId xmlns:a16="http://schemas.microsoft.com/office/drawing/2014/main" id="{48DDFAFC-C9CF-443F-9DBC-F1857819663B}"/>
                </a:ext>
              </a:extLst>
            </p:cNvPr>
            <p:cNvSpPr/>
            <p:nvPr/>
          </p:nvSpPr>
          <p:spPr>
            <a:xfrm>
              <a:off x="4094204" y="1426108"/>
              <a:ext cx="3929450" cy="326676"/>
            </a:xfrm>
            <a:prstGeom prst="roundRect">
              <a:avLst/>
            </a:prstGeom>
            <a:solidFill>
              <a:srgbClr val="53AE46"/>
            </a:solidFill>
            <a:ln>
              <a:solidFill>
                <a:srgbClr val="53AE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Calibri" panose="020F0502020204030204" pitchFamily="34" charset="0"/>
                  <a:cs typeface="Calibri" panose="020F0502020204030204" pitchFamily="34" charset="0"/>
                </a:rPr>
                <a:t>Cluster 2 – Most Impacted</a:t>
              </a:r>
            </a:p>
          </p:txBody>
        </p:sp>
      </p:grpSp>
      <p:grpSp>
        <p:nvGrpSpPr>
          <p:cNvPr id="48" name="Group 47">
            <a:extLst>
              <a:ext uri="{FF2B5EF4-FFF2-40B4-BE49-F238E27FC236}">
                <a16:creationId xmlns:a16="http://schemas.microsoft.com/office/drawing/2014/main" id="{D513F7BA-4265-47A6-8B8D-E2E980856292}"/>
              </a:ext>
            </a:extLst>
          </p:cNvPr>
          <p:cNvGrpSpPr/>
          <p:nvPr/>
        </p:nvGrpSpPr>
        <p:grpSpPr>
          <a:xfrm>
            <a:off x="8695038" y="782330"/>
            <a:ext cx="3336327" cy="4929451"/>
            <a:chOff x="7484074" y="1157048"/>
            <a:chExt cx="3929450" cy="4806529"/>
          </a:xfrm>
        </p:grpSpPr>
        <p:sp>
          <p:nvSpPr>
            <p:cNvPr id="49" name="Rounded Rectangle 20">
              <a:extLst>
                <a:ext uri="{FF2B5EF4-FFF2-40B4-BE49-F238E27FC236}">
                  <a16:creationId xmlns:a16="http://schemas.microsoft.com/office/drawing/2014/main" id="{FEDC093F-A0A6-4C8A-B876-B45A294AF846}"/>
                </a:ext>
              </a:extLst>
            </p:cNvPr>
            <p:cNvSpPr/>
            <p:nvPr/>
          </p:nvSpPr>
          <p:spPr>
            <a:xfrm>
              <a:off x="7484074" y="1157048"/>
              <a:ext cx="3929450" cy="4806529"/>
            </a:xfrm>
            <a:prstGeom prst="roundRect">
              <a:avLst/>
            </a:prstGeom>
            <a:noFill/>
            <a:ln>
              <a:solidFill>
                <a:srgbClr val="5789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0" name="Rounded Rectangle 21">
              <a:extLst>
                <a:ext uri="{FF2B5EF4-FFF2-40B4-BE49-F238E27FC236}">
                  <a16:creationId xmlns:a16="http://schemas.microsoft.com/office/drawing/2014/main" id="{75098F3B-5A97-410B-9703-89BB83C076BF}"/>
                </a:ext>
              </a:extLst>
            </p:cNvPr>
            <p:cNvSpPr/>
            <p:nvPr/>
          </p:nvSpPr>
          <p:spPr>
            <a:xfrm>
              <a:off x="7484074" y="1552392"/>
              <a:ext cx="3929450" cy="326676"/>
            </a:xfrm>
            <a:prstGeom prst="roundRect">
              <a:avLst/>
            </a:prstGeom>
            <a:solidFill>
              <a:srgbClr val="5789FB"/>
            </a:solidFill>
            <a:ln>
              <a:solidFill>
                <a:srgbClr val="5789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Calibri" panose="020F0502020204030204" pitchFamily="34" charset="0"/>
                  <a:cs typeface="Calibri" panose="020F0502020204030204" pitchFamily="34" charset="0"/>
                </a:rPr>
                <a:t>Cluster 3 – Least Impacted</a:t>
              </a:r>
            </a:p>
          </p:txBody>
        </p:sp>
      </p:grpSp>
      <p:sp>
        <p:nvSpPr>
          <p:cNvPr id="53" name="TextBox 52">
            <a:extLst>
              <a:ext uri="{FF2B5EF4-FFF2-40B4-BE49-F238E27FC236}">
                <a16:creationId xmlns:a16="http://schemas.microsoft.com/office/drawing/2014/main" id="{0FEE4686-DE7F-45B3-8BED-735174E153C0}"/>
              </a:ext>
            </a:extLst>
          </p:cNvPr>
          <p:cNvSpPr txBox="1"/>
          <p:nvPr/>
        </p:nvSpPr>
        <p:spPr>
          <a:xfrm>
            <a:off x="32092" y="4994608"/>
            <a:ext cx="1558888" cy="369332"/>
          </a:xfrm>
          <a:prstGeom prst="rect">
            <a:avLst/>
          </a:prstGeom>
          <a:noFill/>
        </p:spPr>
        <p:txBody>
          <a:bodyPr wrap="none" rtlCol="0">
            <a:spAutoFit/>
          </a:bodyPr>
          <a:lstStyle/>
          <a:p>
            <a:r>
              <a:rPr lang="en-US" b="1">
                <a:latin typeface="Calibri" panose="020F0502020204030204" pitchFamily="34" charset="0"/>
                <a:cs typeface="Calibri" panose="020F0502020204030204" pitchFamily="34" charset="0"/>
              </a:rPr>
              <a:t>Mental Health</a:t>
            </a:r>
          </a:p>
        </p:txBody>
      </p:sp>
      <p:grpSp>
        <p:nvGrpSpPr>
          <p:cNvPr id="4" name="Group 3">
            <a:extLst>
              <a:ext uri="{FF2B5EF4-FFF2-40B4-BE49-F238E27FC236}">
                <a16:creationId xmlns:a16="http://schemas.microsoft.com/office/drawing/2014/main" id="{44CFA86E-80FC-D343-BD3B-AE877DA5EBFB}"/>
              </a:ext>
            </a:extLst>
          </p:cNvPr>
          <p:cNvGrpSpPr/>
          <p:nvPr/>
        </p:nvGrpSpPr>
        <p:grpSpPr>
          <a:xfrm>
            <a:off x="0" y="1572580"/>
            <a:ext cx="12049471" cy="1077218"/>
            <a:chOff x="0" y="1798205"/>
            <a:chExt cx="12049471" cy="1077218"/>
          </a:xfrm>
        </p:grpSpPr>
        <p:sp>
          <p:nvSpPr>
            <p:cNvPr id="51" name="TextBox 50">
              <a:extLst>
                <a:ext uri="{FF2B5EF4-FFF2-40B4-BE49-F238E27FC236}">
                  <a16:creationId xmlns:a16="http://schemas.microsoft.com/office/drawing/2014/main" id="{508B6ABA-387D-4B8E-BA0C-F68E43CC052F}"/>
                </a:ext>
              </a:extLst>
            </p:cNvPr>
            <p:cNvSpPr txBox="1"/>
            <p:nvPr/>
          </p:nvSpPr>
          <p:spPr>
            <a:xfrm>
              <a:off x="0" y="2108448"/>
              <a:ext cx="1546962" cy="369332"/>
            </a:xfrm>
            <a:prstGeom prst="rect">
              <a:avLst/>
            </a:prstGeom>
            <a:noFill/>
          </p:spPr>
          <p:txBody>
            <a:bodyPr wrap="none" rtlCol="0">
              <a:spAutoFit/>
            </a:bodyPr>
            <a:lstStyle/>
            <a:p>
              <a:r>
                <a:rPr lang="en-US" b="1">
                  <a:latin typeface="Calibri" panose="020F0502020204030204" pitchFamily="34" charset="0"/>
                  <a:cs typeface="Calibri" panose="020F0502020204030204" pitchFamily="34" charset="0"/>
                </a:rPr>
                <a:t>Demographics</a:t>
              </a:r>
            </a:p>
          </p:txBody>
        </p:sp>
        <p:sp>
          <p:nvSpPr>
            <p:cNvPr id="54" name="TextBox 53">
              <a:extLst>
                <a:ext uri="{FF2B5EF4-FFF2-40B4-BE49-F238E27FC236}">
                  <a16:creationId xmlns:a16="http://schemas.microsoft.com/office/drawing/2014/main" id="{9899A676-93E7-4E60-9981-3E619E3AF1A1}"/>
                </a:ext>
              </a:extLst>
            </p:cNvPr>
            <p:cNvSpPr txBox="1"/>
            <p:nvPr/>
          </p:nvSpPr>
          <p:spPr>
            <a:xfrm>
              <a:off x="1736504" y="1881326"/>
              <a:ext cx="3290214" cy="584775"/>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Average Age : 52 years</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Not living alone</a:t>
              </a:r>
            </a:p>
          </p:txBody>
        </p:sp>
        <p:sp>
          <p:nvSpPr>
            <p:cNvPr id="56" name="TextBox 55">
              <a:extLst>
                <a:ext uri="{FF2B5EF4-FFF2-40B4-BE49-F238E27FC236}">
                  <a16:creationId xmlns:a16="http://schemas.microsoft.com/office/drawing/2014/main" id="{659409DF-7B20-463E-B78C-9D6B4A700FC9}"/>
                </a:ext>
              </a:extLst>
            </p:cNvPr>
            <p:cNvSpPr txBox="1"/>
            <p:nvPr/>
          </p:nvSpPr>
          <p:spPr>
            <a:xfrm>
              <a:off x="5238836" y="1798205"/>
              <a:ext cx="3290214" cy="1077218"/>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Average Age : 47 years</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Not living alone</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Non-College Degree</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Females</a:t>
              </a:r>
            </a:p>
          </p:txBody>
        </p:sp>
        <p:sp>
          <p:nvSpPr>
            <p:cNvPr id="58" name="TextBox 57">
              <a:extLst>
                <a:ext uri="{FF2B5EF4-FFF2-40B4-BE49-F238E27FC236}">
                  <a16:creationId xmlns:a16="http://schemas.microsoft.com/office/drawing/2014/main" id="{3D992999-C3F5-4253-82CC-4C274D24F109}"/>
                </a:ext>
              </a:extLst>
            </p:cNvPr>
            <p:cNvSpPr txBox="1"/>
            <p:nvPr/>
          </p:nvSpPr>
          <p:spPr>
            <a:xfrm>
              <a:off x="8759257" y="1813631"/>
              <a:ext cx="3290214" cy="584775"/>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Average Age : 70 years</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Living alone</a:t>
              </a:r>
            </a:p>
          </p:txBody>
        </p:sp>
      </p:grpSp>
      <p:cxnSp>
        <p:nvCxnSpPr>
          <p:cNvPr id="63" name="Straight Connector 62">
            <a:extLst>
              <a:ext uri="{FF2B5EF4-FFF2-40B4-BE49-F238E27FC236}">
                <a16:creationId xmlns:a16="http://schemas.microsoft.com/office/drawing/2014/main" id="{AC251A3A-18DC-45CC-8738-3D4983A5D41F}"/>
              </a:ext>
            </a:extLst>
          </p:cNvPr>
          <p:cNvCxnSpPr/>
          <p:nvPr/>
        </p:nvCxnSpPr>
        <p:spPr>
          <a:xfrm>
            <a:off x="1709358" y="2649798"/>
            <a:ext cx="1027589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3ABA468-B28C-BE4A-8083-7D2CFFBF2F0F}"/>
              </a:ext>
            </a:extLst>
          </p:cNvPr>
          <p:cNvGrpSpPr/>
          <p:nvPr/>
        </p:nvGrpSpPr>
        <p:grpSpPr>
          <a:xfrm>
            <a:off x="32092" y="2597076"/>
            <a:ext cx="12017379" cy="2582198"/>
            <a:chOff x="32092" y="2893957"/>
            <a:chExt cx="12017379" cy="2582198"/>
          </a:xfrm>
        </p:grpSpPr>
        <p:sp>
          <p:nvSpPr>
            <p:cNvPr id="52" name="TextBox 51">
              <a:extLst>
                <a:ext uri="{FF2B5EF4-FFF2-40B4-BE49-F238E27FC236}">
                  <a16:creationId xmlns:a16="http://schemas.microsoft.com/office/drawing/2014/main" id="{C16555F4-5C8D-4161-A78A-608AA29ACE76}"/>
                </a:ext>
              </a:extLst>
            </p:cNvPr>
            <p:cNvSpPr txBox="1"/>
            <p:nvPr/>
          </p:nvSpPr>
          <p:spPr>
            <a:xfrm>
              <a:off x="32092" y="3678787"/>
              <a:ext cx="1399486" cy="369332"/>
            </a:xfrm>
            <a:prstGeom prst="rect">
              <a:avLst/>
            </a:prstGeom>
            <a:noFill/>
          </p:spPr>
          <p:txBody>
            <a:bodyPr wrap="none" rtlCol="0">
              <a:spAutoFit/>
            </a:bodyPr>
            <a:lstStyle/>
            <a:p>
              <a:r>
                <a:rPr lang="en-US" b="1">
                  <a:latin typeface="Calibri" panose="020F0502020204030204" pitchFamily="34" charset="0"/>
                  <a:cs typeface="Calibri" panose="020F0502020204030204" pitchFamily="34" charset="0"/>
                </a:rPr>
                <a:t>Employment</a:t>
              </a:r>
            </a:p>
          </p:txBody>
        </p:sp>
        <p:sp>
          <p:nvSpPr>
            <p:cNvPr id="59" name="TextBox 58">
              <a:extLst>
                <a:ext uri="{FF2B5EF4-FFF2-40B4-BE49-F238E27FC236}">
                  <a16:creationId xmlns:a16="http://schemas.microsoft.com/office/drawing/2014/main" id="{5F79743C-90FC-4BCB-B8EF-A5015ABABC4B}"/>
                </a:ext>
              </a:extLst>
            </p:cNvPr>
            <p:cNvSpPr txBox="1"/>
            <p:nvPr/>
          </p:nvSpPr>
          <p:spPr>
            <a:xfrm>
              <a:off x="1746739" y="2893957"/>
              <a:ext cx="3290214" cy="2062103"/>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High Income (&gt; $99K)</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~22% lost work </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~9% Expecting loss of work</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Didn’t specify reason for lost work</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&gt;50% option of WFH</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Enjoyed volunteer work in Healthcare and work seemed essential during COVID</a:t>
              </a:r>
            </a:p>
          </p:txBody>
        </p:sp>
        <p:sp>
          <p:nvSpPr>
            <p:cNvPr id="60" name="TextBox 59">
              <a:extLst>
                <a:ext uri="{FF2B5EF4-FFF2-40B4-BE49-F238E27FC236}">
                  <a16:creationId xmlns:a16="http://schemas.microsoft.com/office/drawing/2014/main" id="{EBD6D814-C4E3-448B-82AC-842B977D0F4F}"/>
                </a:ext>
              </a:extLst>
            </p:cNvPr>
            <p:cNvSpPr txBox="1"/>
            <p:nvPr/>
          </p:nvSpPr>
          <p:spPr>
            <a:xfrm>
              <a:off x="5270534" y="2921610"/>
              <a:ext cx="3290214" cy="2554545"/>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Mid Income ($50K-$99K)</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~40% lost work</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&gt;20% Expecting loss of work</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Employer temporarily closed or went out of business</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50% option of WFH</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Unemployment Incentive</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Stimulus Check </a:t>
              </a:r>
            </a:p>
            <a:p>
              <a:pPr marL="742950" lvl="1" indent="-285750">
                <a:buFont typeface="Arial" panose="020B0604020202020204" pitchFamily="34" charset="0"/>
                <a:buChar char="•"/>
              </a:pPr>
              <a:r>
                <a:rPr lang="en-US" sz="1600">
                  <a:latin typeface="Calibri" panose="020F0502020204030204" pitchFamily="34" charset="0"/>
                  <a:cs typeface="Calibri" panose="020F0502020204030204" pitchFamily="34" charset="0"/>
                </a:rPr>
                <a:t>To pay off debt</a:t>
              </a:r>
            </a:p>
            <a:p>
              <a:endParaRPr lang="en-US" sz="1600">
                <a:latin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58433C04-E623-4ED6-A83E-64B2D323B970}"/>
                </a:ext>
              </a:extLst>
            </p:cNvPr>
            <p:cNvSpPr txBox="1"/>
            <p:nvPr/>
          </p:nvSpPr>
          <p:spPr>
            <a:xfrm>
              <a:off x="8759257" y="2898248"/>
              <a:ext cx="3290214" cy="1815882"/>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Low Income (&lt; $50K)</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~5% lost work</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~2% Expecting loss of work</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Retired</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No WFH</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&gt;90% Retirement benefits</a:t>
              </a:r>
            </a:p>
            <a:p>
              <a:endParaRPr lang="en-US" sz="1600"/>
            </a:p>
          </p:txBody>
        </p:sp>
        <p:cxnSp>
          <p:nvCxnSpPr>
            <p:cNvPr id="66" name="Straight Connector 65">
              <a:extLst>
                <a:ext uri="{FF2B5EF4-FFF2-40B4-BE49-F238E27FC236}">
                  <a16:creationId xmlns:a16="http://schemas.microsoft.com/office/drawing/2014/main" id="{8BBFF486-79D7-43BF-BBD8-5D1FE275DF6F}"/>
                </a:ext>
              </a:extLst>
            </p:cNvPr>
            <p:cNvCxnSpPr/>
            <p:nvPr/>
          </p:nvCxnSpPr>
          <p:spPr>
            <a:xfrm>
              <a:off x="1736504" y="5202281"/>
              <a:ext cx="1027589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id="{85F07FCC-55B1-4C5C-A34A-86CC06B4BDE2}"/>
              </a:ext>
            </a:extLst>
          </p:cNvPr>
          <p:cNvSpPr txBox="1"/>
          <p:nvPr/>
        </p:nvSpPr>
        <p:spPr>
          <a:xfrm>
            <a:off x="5238836" y="4880784"/>
            <a:ext cx="3290214" cy="830997"/>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Anxious, depressed, worried</a:t>
            </a:r>
          </a:p>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Mental health counseling &amp; prescription/</a:t>
            </a:r>
          </a:p>
        </p:txBody>
      </p:sp>
      <p:sp>
        <p:nvSpPr>
          <p:cNvPr id="68" name="TextBox 67">
            <a:extLst>
              <a:ext uri="{FF2B5EF4-FFF2-40B4-BE49-F238E27FC236}">
                <a16:creationId xmlns:a16="http://schemas.microsoft.com/office/drawing/2014/main" id="{06755CA7-6A06-A043-A75A-F0B5D5D96783}"/>
              </a:ext>
            </a:extLst>
          </p:cNvPr>
          <p:cNvSpPr txBox="1"/>
          <p:nvPr/>
        </p:nvSpPr>
        <p:spPr>
          <a:xfrm>
            <a:off x="5229345" y="5798451"/>
            <a:ext cx="3290214" cy="830997"/>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libri" panose="020F0502020204030204" pitchFamily="34" charset="0"/>
                <a:cs typeface="Calibri" panose="020F0502020204030204" pitchFamily="34" charset="0"/>
              </a:rPr>
              <a:t>Least confident in paying mortgage, foreclosure in next 2 months anticipated</a:t>
            </a:r>
          </a:p>
        </p:txBody>
      </p:sp>
    </p:spTree>
    <p:extLst>
      <p:ext uri="{BB962C8B-B14F-4D97-AF65-F5344CB8AC3E}">
        <p14:creationId xmlns:p14="http://schemas.microsoft.com/office/powerpoint/2010/main" val="3674667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i="0" u="none" strike="noStrike" cap="none">
                <a:solidFill>
                  <a:srgbClr val="FFFFFF"/>
                </a:solidFill>
                <a:latin typeface="Calibri" panose="020F0502020204030204" pitchFamily="34" charset="0"/>
                <a:ea typeface="Georgia"/>
                <a:cs typeface="Calibri" panose="020F0502020204030204" pitchFamily="34" charset="0"/>
                <a:sym typeface="Georgia"/>
              </a:rPr>
              <a:t>Recommendations</a:t>
            </a:r>
            <a:endParaRPr sz="28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418861" y="142613"/>
            <a:ext cx="1257798"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pic>
        <p:nvPicPr>
          <p:cNvPr id="15" name="Picture 14" descr="A drawing of a face&#10;&#10;Description automatically generated">
            <a:extLst>
              <a:ext uri="{FF2B5EF4-FFF2-40B4-BE49-F238E27FC236}">
                <a16:creationId xmlns:a16="http://schemas.microsoft.com/office/drawing/2014/main" id="{29444EF4-391A-4E26-B7DA-26A6F9AFB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DC6F3B86-8C9E-43EB-A185-A8D313D471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grpSp>
        <p:nvGrpSpPr>
          <p:cNvPr id="6" name="Group 5">
            <a:extLst>
              <a:ext uri="{FF2B5EF4-FFF2-40B4-BE49-F238E27FC236}">
                <a16:creationId xmlns:a16="http://schemas.microsoft.com/office/drawing/2014/main" id="{9E623DBF-1FB8-7B48-BC9C-0C8681458BC1}"/>
              </a:ext>
            </a:extLst>
          </p:cNvPr>
          <p:cNvGrpSpPr/>
          <p:nvPr/>
        </p:nvGrpSpPr>
        <p:grpSpPr>
          <a:xfrm>
            <a:off x="189108" y="951908"/>
            <a:ext cx="2996856" cy="4547925"/>
            <a:chOff x="997566" y="2943639"/>
            <a:chExt cx="3184224" cy="3141178"/>
          </a:xfrm>
        </p:grpSpPr>
        <p:sp>
          <p:nvSpPr>
            <p:cNvPr id="17" name="TextBox 16">
              <a:extLst>
                <a:ext uri="{FF2B5EF4-FFF2-40B4-BE49-F238E27FC236}">
                  <a16:creationId xmlns:a16="http://schemas.microsoft.com/office/drawing/2014/main" id="{D467848F-2441-BE4B-AEA1-742A6C061E8C}"/>
                </a:ext>
              </a:extLst>
            </p:cNvPr>
            <p:cNvSpPr txBox="1"/>
            <p:nvPr/>
          </p:nvSpPr>
          <p:spPr>
            <a:xfrm>
              <a:off x="997566" y="3739492"/>
              <a:ext cx="3184224" cy="20729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a:solidFill>
                    <a:srgbClr val="000000"/>
                  </a:solidFill>
                  <a:latin typeface="Calibri" panose="020F0502020204030204" pitchFamily="34" charset="0"/>
                  <a:cs typeface="Calibri" panose="020F0502020204030204" pitchFamily="34" charset="0"/>
                </a:rPr>
                <a:t>Dedicated entry-level positions</a:t>
              </a:r>
            </a:p>
            <a:p>
              <a:pPr marL="285750" indent="-285750">
                <a:lnSpc>
                  <a:spcPct val="150000"/>
                </a:lnSpc>
                <a:buFont typeface="Arial" panose="020B0604020202020204" pitchFamily="34" charset="0"/>
                <a:buChar char="•"/>
              </a:pPr>
              <a:r>
                <a:rPr lang="en-US" sz="1600">
                  <a:solidFill>
                    <a:srgbClr val="000000"/>
                  </a:solidFill>
                  <a:latin typeface="Calibri" panose="020F0502020204030204" pitchFamily="34" charset="0"/>
                  <a:cs typeface="Calibri" panose="020F0502020204030204" pitchFamily="34" charset="0"/>
                </a:rPr>
                <a:t>Help young talent enter/ re-enter workforce</a:t>
              </a:r>
            </a:p>
            <a:p>
              <a:pPr marL="285750" indent="-285750">
                <a:lnSpc>
                  <a:spcPct val="150000"/>
                </a:lnSpc>
                <a:buFont typeface="Arial" panose="020B0604020202020204" pitchFamily="34" charset="0"/>
                <a:buChar char="•"/>
              </a:pPr>
              <a:r>
                <a:rPr lang="en-US" sz="1600">
                  <a:solidFill>
                    <a:srgbClr val="000000"/>
                  </a:solidFill>
                  <a:latin typeface="Calibri" panose="020F0502020204030204" pitchFamily="34" charset="0"/>
                  <a:cs typeface="Calibri" panose="020F0502020204030204" pitchFamily="34" charset="0"/>
                </a:rPr>
                <a:t>Avoid competition for mid-career employees</a:t>
              </a:r>
            </a:p>
            <a:p>
              <a:pPr marL="285750" indent="-285750">
                <a:lnSpc>
                  <a:spcPct val="150000"/>
                </a:lnSpc>
                <a:buFont typeface="Arial" panose="020B0604020202020204" pitchFamily="34" charset="0"/>
                <a:buChar char="•"/>
              </a:pPr>
              <a:r>
                <a:rPr lang="en-US" sz="1600">
                  <a:solidFill>
                    <a:srgbClr val="000000"/>
                  </a:solidFill>
                  <a:latin typeface="Calibri" panose="020F0502020204030204" pitchFamily="34" charset="0"/>
                  <a:cs typeface="Calibri" panose="020F0502020204030204" pitchFamily="34" charset="0"/>
                </a:rPr>
                <a:t>Provide on-board training for new entrants</a:t>
              </a:r>
            </a:p>
          </p:txBody>
        </p:sp>
        <p:sp>
          <p:nvSpPr>
            <p:cNvPr id="18" name="Rounded Rectangle 10">
              <a:extLst>
                <a:ext uri="{FF2B5EF4-FFF2-40B4-BE49-F238E27FC236}">
                  <a16:creationId xmlns:a16="http://schemas.microsoft.com/office/drawing/2014/main" id="{3B81182A-D7E4-714A-9B98-7C819413EAED}"/>
                </a:ext>
              </a:extLst>
            </p:cNvPr>
            <p:cNvSpPr/>
            <p:nvPr/>
          </p:nvSpPr>
          <p:spPr>
            <a:xfrm>
              <a:off x="997566" y="3651453"/>
              <a:ext cx="3184224" cy="2433364"/>
            </a:xfrm>
            <a:prstGeom prst="roundRect">
              <a:avLst/>
            </a:prstGeom>
            <a:noFill/>
            <a:ln>
              <a:solidFill>
                <a:srgbClr val="003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Calibri" panose="020F0502020204030204" pitchFamily="34" charset="0"/>
                <a:cs typeface="Calibri" panose="020F0502020204030204" pitchFamily="34" charset="0"/>
              </a:endParaRPr>
            </a:p>
          </p:txBody>
        </p:sp>
        <p:sp>
          <p:nvSpPr>
            <p:cNvPr id="19" name="Rounded Rectangle 17">
              <a:extLst>
                <a:ext uri="{FF2B5EF4-FFF2-40B4-BE49-F238E27FC236}">
                  <a16:creationId xmlns:a16="http://schemas.microsoft.com/office/drawing/2014/main" id="{42D8AD69-9378-CD40-B04C-F5DE8E9A6833}"/>
                </a:ext>
              </a:extLst>
            </p:cNvPr>
            <p:cNvSpPr/>
            <p:nvPr/>
          </p:nvSpPr>
          <p:spPr>
            <a:xfrm>
              <a:off x="1597383" y="2943639"/>
              <a:ext cx="1962732" cy="644242"/>
            </a:xfrm>
            <a:prstGeom prst="roundRect">
              <a:avLst/>
            </a:prstGeom>
            <a:solidFill>
              <a:srgbClr val="003378"/>
            </a:solidFill>
            <a:ln>
              <a:solidFill>
                <a:srgbClr val="003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alibri" panose="020F0502020204030204" pitchFamily="34" charset="0"/>
                  <a:cs typeface="Calibri" panose="020F0502020204030204" pitchFamily="34" charset="0"/>
                </a:rPr>
                <a:t>Recruit Young Talent</a:t>
              </a:r>
            </a:p>
          </p:txBody>
        </p:sp>
      </p:grpSp>
      <p:grpSp>
        <p:nvGrpSpPr>
          <p:cNvPr id="22" name="Group 21">
            <a:extLst>
              <a:ext uri="{FF2B5EF4-FFF2-40B4-BE49-F238E27FC236}">
                <a16:creationId xmlns:a16="http://schemas.microsoft.com/office/drawing/2014/main" id="{860D376C-0B67-0A41-BA75-5666CCF3F0A0}"/>
              </a:ext>
            </a:extLst>
          </p:cNvPr>
          <p:cNvGrpSpPr/>
          <p:nvPr/>
        </p:nvGrpSpPr>
        <p:grpSpPr>
          <a:xfrm>
            <a:off x="3380545" y="952942"/>
            <a:ext cx="2996856" cy="4546904"/>
            <a:chOff x="997566" y="2944348"/>
            <a:chExt cx="3184224" cy="3140469"/>
          </a:xfrm>
        </p:grpSpPr>
        <p:sp>
          <p:nvSpPr>
            <p:cNvPr id="23" name="TextBox 22">
              <a:extLst>
                <a:ext uri="{FF2B5EF4-FFF2-40B4-BE49-F238E27FC236}">
                  <a16:creationId xmlns:a16="http://schemas.microsoft.com/office/drawing/2014/main" id="{3D1DFF47-6C86-5B4C-A0F1-727AAFA4FD0D}"/>
                </a:ext>
              </a:extLst>
            </p:cNvPr>
            <p:cNvSpPr txBox="1"/>
            <p:nvPr/>
          </p:nvSpPr>
          <p:spPr>
            <a:xfrm>
              <a:off x="997566" y="3739492"/>
              <a:ext cx="3184224" cy="1823061"/>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en-US" sz="1600">
                  <a:solidFill>
                    <a:srgbClr val="000000"/>
                  </a:solidFill>
                  <a:latin typeface="Calibri" panose="020F0502020204030204" pitchFamily="34" charset="0"/>
                  <a:cs typeface="Calibri" panose="020F0502020204030204" pitchFamily="34" charset="0"/>
                </a:rPr>
                <a:t>Current program: allowance, subsidized childcare services (PricewaterhouseCoopers, n.d.)</a:t>
              </a:r>
            </a:p>
            <a:p>
              <a:pPr marL="285750" lvl="1" indent="-285750">
                <a:lnSpc>
                  <a:spcPct val="150000"/>
                </a:lnSpc>
                <a:buFont typeface="Arial" panose="020B0604020202020204" pitchFamily="34" charset="0"/>
                <a:buChar char="•"/>
              </a:pPr>
              <a:r>
                <a:rPr lang="en-US" sz="1600">
                  <a:solidFill>
                    <a:srgbClr val="000000"/>
                  </a:solidFill>
                  <a:latin typeface="Calibri" panose="020F0502020204030204" pitchFamily="34" charset="0"/>
                  <a:cs typeface="Calibri" panose="020F0502020204030204" pitchFamily="34" charset="0"/>
                </a:rPr>
                <a:t>Enhanced support: reserved spots in childcare network for internal application</a:t>
              </a:r>
            </a:p>
          </p:txBody>
        </p:sp>
        <p:sp>
          <p:nvSpPr>
            <p:cNvPr id="24" name="Rounded Rectangle 10">
              <a:extLst>
                <a:ext uri="{FF2B5EF4-FFF2-40B4-BE49-F238E27FC236}">
                  <a16:creationId xmlns:a16="http://schemas.microsoft.com/office/drawing/2014/main" id="{61EDE68C-580C-8742-8EEB-DD2E20FC1836}"/>
                </a:ext>
              </a:extLst>
            </p:cNvPr>
            <p:cNvSpPr/>
            <p:nvPr/>
          </p:nvSpPr>
          <p:spPr>
            <a:xfrm>
              <a:off x="997566" y="3651452"/>
              <a:ext cx="3184224" cy="2433365"/>
            </a:xfrm>
            <a:prstGeom prst="roundRect">
              <a:avLst/>
            </a:prstGeom>
            <a:noFill/>
            <a:ln>
              <a:solidFill>
                <a:srgbClr val="003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Calibri" panose="020F0502020204030204" pitchFamily="34" charset="0"/>
                <a:cs typeface="Calibri" panose="020F0502020204030204" pitchFamily="34" charset="0"/>
              </a:endParaRPr>
            </a:p>
          </p:txBody>
        </p:sp>
        <p:sp>
          <p:nvSpPr>
            <p:cNvPr id="25" name="Rounded Rectangle 17">
              <a:extLst>
                <a:ext uri="{FF2B5EF4-FFF2-40B4-BE49-F238E27FC236}">
                  <a16:creationId xmlns:a16="http://schemas.microsoft.com/office/drawing/2014/main" id="{BE892500-8E05-324C-9E80-83628DA93989}"/>
                </a:ext>
              </a:extLst>
            </p:cNvPr>
            <p:cNvSpPr/>
            <p:nvPr/>
          </p:nvSpPr>
          <p:spPr>
            <a:xfrm>
              <a:off x="1511692" y="2944348"/>
              <a:ext cx="1962731" cy="644242"/>
            </a:xfrm>
            <a:prstGeom prst="roundRect">
              <a:avLst/>
            </a:prstGeom>
            <a:solidFill>
              <a:srgbClr val="003378"/>
            </a:solidFill>
            <a:ln>
              <a:solidFill>
                <a:srgbClr val="003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atin typeface="Calibri" panose="020F0502020204030204" pitchFamily="34" charset="0"/>
                  <a:cs typeface="Calibri" panose="020F0502020204030204" pitchFamily="34" charset="0"/>
                </a:rPr>
                <a:t>Enhance Childcare Support </a:t>
              </a:r>
            </a:p>
          </p:txBody>
        </p:sp>
      </p:grpSp>
      <p:grpSp>
        <p:nvGrpSpPr>
          <p:cNvPr id="26" name="Group 25">
            <a:extLst>
              <a:ext uri="{FF2B5EF4-FFF2-40B4-BE49-F238E27FC236}">
                <a16:creationId xmlns:a16="http://schemas.microsoft.com/office/drawing/2014/main" id="{850333CE-BAC8-CC44-B6AE-3EBAD8B17979}"/>
              </a:ext>
            </a:extLst>
          </p:cNvPr>
          <p:cNvGrpSpPr/>
          <p:nvPr/>
        </p:nvGrpSpPr>
        <p:grpSpPr>
          <a:xfrm>
            <a:off x="6679558" y="951906"/>
            <a:ext cx="2996856" cy="4547938"/>
            <a:chOff x="997566" y="2943634"/>
            <a:chExt cx="3184224" cy="3141183"/>
          </a:xfrm>
        </p:grpSpPr>
        <p:sp>
          <p:nvSpPr>
            <p:cNvPr id="27" name="TextBox 26">
              <a:extLst>
                <a:ext uri="{FF2B5EF4-FFF2-40B4-BE49-F238E27FC236}">
                  <a16:creationId xmlns:a16="http://schemas.microsoft.com/office/drawing/2014/main" id="{5E666A0F-A751-A644-865B-6D34A97AA059}"/>
                </a:ext>
              </a:extLst>
            </p:cNvPr>
            <p:cNvSpPr txBox="1"/>
            <p:nvPr/>
          </p:nvSpPr>
          <p:spPr>
            <a:xfrm>
              <a:off x="997566" y="3739492"/>
              <a:ext cx="3184224" cy="1307697"/>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en-US" sz="1600">
                  <a:solidFill>
                    <a:srgbClr val="000000"/>
                  </a:solidFill>
                  <a:latin typeface="Calibri" panose="020F0502020204030204" pitchFamily="34" charset="0"/>
                  <a:cs typeface="Calibri" panose="020F0502020204030204" pitchFamily="34" charset="0"/>
                </a:rPr>
                <a:t>Offer mortgage allowance as part of salary</a:t>
              </a:r>
            </a:p>
            <a:p>
              <a:pPr marL="285750" lvl="1" indent="-285750">
                <a:lnSpc>
                  <a:spcPct val="150000"/>
                </a:lnSpc>
                <a:buFont typeface="Arial" panose="020B0604020202020204" pitchFamily="34" charset="0"/>
                <a:buChar char="•"/>
              </a:pPr>
              <a:r>
                <a:rPr lang="en-US" sz="1600">
                  <a:solidFill>
                    <a:srgbClr val="000000"/>
                  </a:solidFill>
                  <a:latin typeface="Calibri" panose="020F0502020204030204" pitchFamily="34" charset="0"/>
                  <a:cs typeface="Calibri" panose="020F0502020204030204" pitchFamily="34" charset="0"/>
                </a:rPr>
                <a:t>Take off the stress related to housing from mid income employees.</a:t>
              </a:r>
            </a:p>
          </p:txBody>
        </p:sp>
        <p:sp>
          <p:nvSpPr>
            <p:cNvPr id="28" name="Rounded Rectangle 10">
              <a:extLst>
                <a:ext uri="{FF2B5EF4-FFF2-40B4-BE49-F238E27FC236}">
                  <a16:creationId xmlns:a16="http://schemas.microsoft.com/office/drawing/2014/main" id="{D9E1B352-3808-6847-A2D4-72C4760FC4BD}"/>
                </a:ext>
              </a:extLst>
            </p:cNvPr>
            <p:cNvSpPr/>
            <p:nvPr/>
          </p:nvSpPr>
          <p:spPr>
            <a:xfrm>
              <a:off x="997566" y="3651452"/>
              <a:ext cx="3184224" cy="2433365"/>
            </a:xfrm>
            <a:prstGeom prst="roundRect">
              <a:avLst/>
            </a:prstGeom>
            <a:noFill/>
            <a:ln>
              <a:solidFill>
                <a:srgbClr val="003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Calibri" panose="020F0502020204030204" pitchFamily="34" charset="0"/>
                <a:cs typeface="Calibri" panose="020F0502020204030204" pitchFamily="34" charset="0"/>
              </a:endParaRPr>
            </a:p>
          </p:txBody>
        </p:sp>
        <p:sp>
          <p:nvSpPr>
            <p:cNvPr id="29" name="Rounded Rectangle 17">
              <a:extLst>
                <a:ext uri="{FF2B5EF4-FFF2-40B4-BE49-F238E27FC236}">
                  <a16:creationId xmlns:a16="http://schemas.microsoft.com/office/drawing/2014/main" id="{5A375C38-4AE7-6944-A2CD-8567735A33BA}"/>
                </a:ext>
              </a:extLst>
            </p:cNvPr>
            <p:cNvSpPr/>
            <p:nvPr/>
          </p:nvSpPr>
          <p:spPr>
            <a:xfrm>
              <a:off x="1501197" y="2943634"/>
              <a:ext cx="1962731" cy="644242"/>
            </a:xfrm>
            <a:prstGeom prst="roundRect">
              <a:avLst/>
            </a:prstGeom>
            <a:solidFill>
              <a:srgbClr val="003378"/>
            </a:solidFill>
            <a:ln>
              <a:solidFill>
                <a:srgbClr val="003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atin typeface="Calibri" panose="020F0502020204030204" pitchFamily="34" charset="0"/>
                  <a:cs typeface="Calibri" panose="020F0502020204030204" pitchFamily="34" charset="0"/>
                </a:rPr>
                <a:t>Mortgage Allowance</a:t>
              </a:r>
            </a:p>
          </p:txBody>
        </p:sp>
      </p:grpSp>
      <p:grpSp>
        <p:nvGrpSpPr>
          <p:cNvPr id="30" name="Group 29">
            <a:extLst>
              <a:ext uri="{FF2B5EF4-FFF2-40B4-BE49-F238E27FC236}">
                <a16:creationId xmlns:a16="http://schemas.microsoft.com/office/drawing/2014/main" id="{590ABC5B-F1CB-5C4B-8F39-BE4CA9DC20B8}"/>
              </a:ext>
            </a:extLst>
          </p:cNvPr>
          <p:cNvGrpSpPr/>
          <p:nvPr/>
        </p:nvGrpSpPr>
        <p:grpSpPr>
          <a:xfrm>
            <a:off x="2755123" y="997928"/>
            <a:ext cx="908239" cy="932761"/>
            <a:chOff x="2535081" y="2423770"/>
            <a:chExt cx="1318563" cy="1318563"/>
          </a:xfrm>
          <a:solidFill>
            <a:srgbClr val="F7BF00"/>
          </a:solidFill>
        </p:grpSpPr>
        <p:sp>
          <p:nvSpPr>
            <p:cNvPr id="31" name="Plus 30">
              <a:extLst>
                <a:ext uri="{FF2B5EF4-FFF2-40B4-BE49-F238E27FC236}">
                  <a16:creationId xmlns:a16="http://schemas.microsoft.com/office/drawing/2014/main" id="{5327B338-26A2-794F-B01B-FA0A8CA08168}"/>
                </a:ext>
              </a:extLst>
            </p:cNvPr>
            <p:cNvSpPr/>
            <p:nvPr/>
          </p:nvSpPr>
          <p:spPr>
            <a:xfrm>
              <a:off x="2535081" y="2423770"/>
              <a:ext cx="1318563" cy="1318563"/>
            </a:xfrm>
            <a:prstGeom prst="mathPlus">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Plus 4">
              <a:extLst>
                <a:ext uri="{FF2B5EF4-FFF2-40B4-BE49-F238E27FC236}">
                  <a16:creationId xmlns:a16="http://schemas.microsoft.com/office/drawing/2014/main" id="{A3CDB4E6-FAAA-E749-BF3C-68017E8AA690}"/>
                </a:ext>
              </a:extLst>
            </p:cNvPr>
            <p:cNvSpPr txBox="1"/>
            <p:nvPr/>
          </p:nvSpPr>
          <p:spPr>
            <a:xfrm>
              <a:off x="2709857" y="2927988"/>
              <a:ext cx="969011" cy="310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p:txBody>
        </p:sp>
      </p:grpSp>
      <p:grpSp>
        <p:nvGrpSpPr>
          <p:cNvPr id="33" name="Group 32">
            <a:extLst>
              <a:ext uri="{FF2B5EF4-FFF2-40B4-BE49-F238E27FC236}">
                <a16:creationId xmlns:a16="http://schemas.microsoft.com/office/drawing/2014/main" id="{45F03B93-D86E-454D-976A-60B3346004DB}"/>
              </a:ext>
            </a:extLst>
          </p:cNvPr>
          <p:cNvGrpSpPr/>
          <p:nvPr/>
        </p:nvGrpSpPr>
        <p:grpSpPr>
          <a:xfrm>
            <a:off x="5923281" y="1001427"/>
            <a:ext cx="908239" cy="932761"/>
            <a:chOff x="2535081" y="2423770"/>
            <a:chExt cx="1318563" cy="1318563"/>
          </a:xfrm>
          <a:solidFill>
            <a:srgbClr val="F7BF00"/>
          </a:solidFill>
        </p:grpSpPr>
        <p:sp>
          <p:nvSpPr>
            <p:cNvPr id="34" name="Plus 33">
              <a:extLst>
                <a:ext uri="{FF2B5EF4-FFF2-40B4-BE49-F238E27FC236}">
                  <a16:creationId xmlns:a16="http://schemas.microsoft.com/office/drawing/2014/main" id="{59B9BBC5-8277-8F43-89FB-6B354F98745B}"/>
                </a:ext>
              </a:extLst>
            </p:cNvPr>
            <p:cNvSpPr/>
            <p:nvPr/>
          </p:nvSpPr>
          <p:spPr>
            <a:xfrm>
              <a:off x="2535081" y="2423770"/>
              <a:ext cx="1318563" cy="1318563"/>
            </a:xfrm>
            <a:prstGeom prst="mathPlus">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Plus 4">
              <a:extLst>
                <a:ext uri="{FF2B5EF4-FFF2-40B4-BE49-F238E27FC236}">
                  <a16:creationId xmlns:a16="http://schemas.microsoft.com/office/drawing/2014/main" id="{3D8FF287-38A7-D548-B465-2292B26C49F2}"/>
                </a:ext>
              </a:extLst>
            </p:cNvPr>
            <p:cNvSpPr txBox="1"/>
            <p:nvPr/>
          </p:nvSpPr>
          <p:spPr>
            <a:xfrm>
              <a:off x="2709857" y="2927988"/>
              <a:ext cx="969011" cy="310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p:txBody>
        </p:sp>
      </p:grpSp>
      <p:grpSp>
        <p:nvGrpSpPr>
          <p:cNvPr id="21" name="Group 20">
            <a:extLst>
              <a:ext uri="{FF2B5EF4-FFF2-40B4-BE49-F238E27FC236}">
                <a16:creationId xmlns:a16="http://schemas.microsoft.com/office/drawing/2014/main" id="{9F7413AF-2102-5F4A-B726-797B38E08A6F}"/>
              </a:ext>
            </a:extLst>
          </p:cNvPr>
          <p:cNvGrpSpPr/>
          <p:nvPr/>
        </p:nvGrpSpPr>
        <p:grpSpPr>
          <a:xfrm>
            <a:off x="9491267" y="1259189"/>
            <a:ext cx="688158" cy="523200"/>
            <a:chOff x="9491266" y="1259189"/>
            <a:chExt cx="969011" cy="523200"/>
          </a:xfrm>
        </p:grpSpPr>
        <p:sp>
          <p:nvSpPr>
            <p:cNvPr id="38" name="Equal 4">
              <a:extLst>
                <a:ext uri="{FF2B5EF4-FFF2-40B4-BE49-F238E27FC236}">
                  <a16:creationId xmlns:a16="http://schemas.microsoft.com/office/drawing/2014/main" id="{32B3A6F5-DC50-2945-96E9-1EE2729D52FB}"/>
                </a:ext>
              </a:extLst>
            </p:cNvPr>
            <p:cNvSpPr txBox="1"/>
            <p:nvPr/>
          </p:nvSpPr>
          <p:spPr>
            <a:xfrm>
              <a:off x="9491266" y="1259189"/>
              <a:ext cx="969011" cy="523200"/>
            </a:xfrm>
            <a:prstGeom prst="rect">
              <a:avLst/>
            </a:prstGeom>
            <a:solidFill>
              <a:srgbClr val="F7BF00"/>
            </a:solid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20" name="Rectangle 19">
              <a:extLst>
                <a:ext uri="{FF2B5EF4-FFF2-40B4-BE49-F238E27FC236}">
                  <a16:creationId xmlns:a16="http://schemas.microsoft.com/office/drawing/2014/main" id="{10F99209-C2FB-0443-B8C0-C0D6A0E36F9C}"/>
                </a:ext>
              </a:extLst>
            </p:cNvPr>
            <p:cNvSpPr/>
            <p:nvPr/>
          </p:nvSpPr>
          <p:spPr>
            <a:xfrm>
              <a:off x="9491266" y="1435297"/>
              <a:ext cx="969011" cy="17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D9E844A7-91BB-3C4F-978F-E4B5F624C522}"/>
              </a:ext>
            </a:extLst>
          </p:cNvPr>
          <p:cNvGrpSpPr/>
          <p:nvPr/>
        </p:nvGrpSpPr>
        <p:grpSpPr>
          <a:xfrm>
            <a:off x="9924783" y="2292306"/>
            <a:ext cx="2267216" cy="2226427"/>
            <a:chOff x="7924010" y="1838777"/>
            <a:chExt cx="2273386" cy="2273386"/>
          </a:xfrm>
        </p:grpSpPr>
        <p:sp>
          <p:nvSpPr>
            <p:cNvPr id="42" name="Oval 41">
              <a:extLst>
                <a:ext uri="{FF2B5EF4-FFF2-40B4-BE49-F238E27FC236}">
                  <a16:creationId xmlns:a16="http://schemas.microsoft.com/office/drawing/2014/main" id="{BCFF5ED3-0FAD-A841-82B2-CA8228C2C9A5}"/>
                </a:ext>
              </a:extLst>
            </p:cNvPr>
            <p:cNvSpPr/>
            <p:nvPr/>
          </p:nvSpPr>
          <p:spPr>
            <a:xfrm>
              <a:off x="7924010" y="1838777"/>
              <a:ext cx="2273386" cy="2273386"/>
            </a:xfrm>
            <a:prstGeom prst="ellipse">
              <a:avLst/>
            </a:prstGeom>
            <a:solidFill>
              <a:srgbClr val="E88D1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3" name="Oval 4">
              <a:extLst>
                <a:ext uri="{FF2B5EF4-FFF2-40B4-BE49-F238E27FC236}">
                  <a16:creationId xmlns:a16="http://schemas.microsoft.com/office/drawing/2014/main" id="{094C3B90-5F6C-574B-8FBF-E706AC4DBB49}"/>
                </a:ext>
              </a:extLst>
            </p:cNvPr>
            <p:cNvSpPr txBox="1"/>
            <p:nvPr/>
          </p:nvSpPr>
          <p:spPr>
            <a:xfrm>
              <a:off x="8256940" y="2171707"/>
              <a:ext cx="1607526" cy="16075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panose="020F0502020204030204" pitchFamily="34" charset="0"/>
                  <a:cs typeface="Calibri" panose="020F0502020204030204" pitchFamily="34" charset="0"/>
                </a:rPr>
                <a:t>ESG* Commitment &amp; </a:t>
              </a:r>
            </a:p>
            <a:p>
              <a:pPr marL="0" lvl="0" indent="0" algn="ctr" defTabSz="889000">
                <a:lnSpc>
                  <a:spcPct val="90000"/>
                </a:lnSpc>
                <a:spcBef>
                  <a:spcPct val="0"/>
                </a:spcBef>
                <a:spcAft>
                  <a:spcPct val="35000"/>
                </a:spcAft>
                <a:buNone/>
              </a:pPr>
              <a:r>
                <a:rPr lang="en-US" sz="2000" kern="1200">
                  <a:latin typeface="Calibri" panose="020F0502020204030204" pitchFamily="34" charset="0"/>
                  <a:cs typeface="Calibri" panose="020F0502020204030204" pitchFamily="34" charset="0"/>
                </a:rPr>
                <a:t>Talent Management</a:t>
              </a:r>
            </a:p>
          </p:txBody>
        </p:sp>
      </p:grpSp>
      <p:sp>
        <p:nvSpPr>
          <p:cNvPr id="5" name="TextBox 4">
            <a:extLst>
              <a:ext uri="{FF2B5EF4-FFF2-40B4-BE49-F238E27FC236}">
                <a16:creationId xmlns:a16="http://schemas.microsoft.com/office/drawing/2014/main" id="{93D0469A-22DD-0C43-BC52-5809EDBCC85C}"/>
              </a:ext>
            </a:extLst>
          </p:cNvPr>
          <p:cNvSpPr txBox="1"/>
          <p:nvPr/>
        </p:nvSpPr>
        <p:spPr>
          <a:xfrm>
            <a:off x="7290279" y="6400412"/>
            <a:ext cx="2831737" cy="276999"/>
          </a:xfrm>
          <a:prstGeom prst="rect">
            <a:avLst/>
          </a:prstGeom>
          <a:noFill/>
        </p:spPr>
        <p:txBody>
          <a:bodyPr wrap="none" rtlCol="0">
            <a:spAutoFit/>
          </a:bodyPr>
          <a:lstStyle/>
          <a:p>
            <a:r>
              <a:rPr lang="en-US" sz="1200" i="1">
                <a:latin typeface="Calibri" panose="020F0502020204030204" pitchFamily="34" charset="0"/>
                <a:cs typeface="Calibri" panose="020F0502020204030204" pitchFamily="34" charset="0"/>
              </a:rPr>
              <a:t>*ESG: Environmental, Social &amp; Governance</a:t>
            </a:r>
          </a:p>
        </p:txBody>
      </p:sp>
    </p:spTree>
    <p:extLst>
      <p:ext uri="{BB962C8B-B14F-4D97-AF65-F5344CB8AC3E}">
        <p14:creationId xmlns:p14="http://schemas.microsoft.com/office/powerpoint/2010/main" val="428027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7" name="Picture 6">
            <a:extLst>
              <a:ext uri="{FF2B5EF4-FFF2-40B4-BE49-F238E27FC236}">
                <a16:creationId xmlns:a16="http://schemas.microsoft.com/office/drawing/2014/main" id="{05C7DAF5-625A-4EA6-94C4-40AAEEFB2A19}"/>
              </a:ext>
            </a:extLst>
          </p:cNvPr>
          <p:cNvPicPr>
            <a:picLocks noChangeAspect="1"/>
          </p:cNvPicPr>
          <p:nvPr/>
        </p:nvPicPr>
        <p:blipFill>
          <a:blip r:embed="rId3">
            <a:alphaModFix amt="20000"/>
          </a:blip>
          <a:stretch>
            <a:fillRect/>
          </a:stretch>
        </p:blipFill>
        <p:spPr>
          <a:xfrm>
            <a:off x="3742532" y="2881310"/>
            <a:ext cx="5193086" cy="3336164"/>
          </a:xfrm>
          <a:prstGeom prst="rect">
            <a:avLst/>
          </a:prstGeom>
        </p:spPr>
      </p:pic>
      <p:sp>
        <p:nvSpPr>
          <p:cNvPr id="92" name="Google Shape;92;p14"/>
          <p:cNvSpPr txBox="1">
            <a:spLocks noGrp="1"/>
          </p:cNvSpPr>
          <p:nvPr>
            <p:ph type="ctrTitle"/>
          </p:nvPr>
        </p:nvSpPr>
        <p:spPr>
          <a:xfrm>
            <a:off x="1676400" y="772739"/>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accent1"/>
              </a:buClr>
              <a:buSzPts val="900"/>
              <a:buFont typeface="Calibri"/>
              <a:buNone/>
            </a:pPr>
            <a:r>
              <a:rPr lang="en-US" sz="4800" b="1" cap="small">
                <a:ea typeface="Georgia"/>
                <a:sym typeface="Georgia"/>
              </a:rPr>
              <a:t>Predictive Analysis:</a:t>
            </a:r>
            <a:br>
              <a:rPr lang="en-US" sz="4800" b="1" cap="small">
                <a:latin typeface="Calibri" panose="020F0502020204030204" pitchFamily="34" charset="0"/>
                <a:ea typeface="Georgia"/>
                <a:cs typeface="Calibri" panose="020F0502020204030204" pitchFamily="34" charset="0"/>
              </a:rPr>
            </a:br>
            <a:r>
              <a:rPr lang="en-US" sz="4800" b="1" cap="small">
                <a:ea typeface="Georgia"/>
                <a:sym typeface="Georgia"/>
              </a:rPr>
              <a:t>Vaccination intention </a:t>
            </a:r>
            <a:endParaRPr sz="4800" i="0" u="none" strike="noStrike" cap="none">
              <a:solidFill>
                <a:schemeClr val="accent1"/>
              </a:solidFill>
              <a:latin typeface="Calibri" panose="020F0502020204030204" pitchFamily="34" charset="0"/>
              <a:ea typeface="Georgia"/>
              <a:cs typeface="Calibri" panose="020F0502020204030204" pitchFamily="34" charset="0"/>
              <a:sym typeface="Georgia"/>
            </a:endParaRPr>
          </a:p>
        </p:txBody>
      </p:sp>
      <p:sp>
        <p:nvSpPr>
          <p:cNvPr id="93" name="Google Shape;93;p14"/>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0" indent="0">
              <a:spcBef>
                <a:spcPts val="0"/>
              </a:spcBef>
              <a:buClr>
                <a:schemeClr val="accent1"/>
              </a:buClr>
              <a:buSzPts val="500"/>
            </a:pPr>
            <a:r>
              <a:rPr lang="en-US" sz="2400">
                <a:ea typeface="Georgia"/>
                <a:sym typeface="Georgia"/>
              </a:rPr>
              <a:t>Decision Tree</a:t>
            </a:r>
            <a:endParaRPr lang="en-US" sz="2400">
              <a:latin typeface="Calibri" panose="020F0502020204030204" pitchFamily="34" charset="0"/>
              <a:ea typeface="Georgia"/>
              <a:cs typeface="Calibri" panose="020F0502020204030204" pitchFamily="34" charset="0"/>
              <a:sym typeface="Georgia"/>
            </a:endParaRPr>
          </a:p>
          <a:p>
            <a:pPr marL="0" lvl="0" indent="0" algn="ctr" rtl="0">
              <a:lnSpc>
                <a:spcPct val="90000"/>
              </a:lnSpc>
              <a:spcBef>
                <a:spcPts val="0"/>
              </a:spcBef>
              <a:spcAft>
                <a:spcPts val="0"/>
              </a:spcAft>
              <a:buClr>
                <a:schemeClr val="accent1"/>
              </a:buClr>
              <a:buSzPts val="500"/>
              <a:buNone/>
            </a:pPr>
            <a:endParaRPr>
              <a:latin typeface="Calibri" panose="020F0502020204030204" pitchFamily="34" charset="0"/>
              <a:ea typeface="Georgia"/>
              <a:cs typeface="Calibri" panose="020F0502020204030204" pitchFamily="34" charset="0"/>
              <a:sym typeface="Georgia"/>
            </a:endParaRPr>
          </a:p>
        </p:txBody>
      </p:sp>
      <p:pic>
        <p:nvPicPr>
          <p:cNvPr id="6" name="Picture 5" descr="A drawing of a face&#10;&#10;Description automatically generated">
            <a:extLst>
              <a:ext uri="{FF2B5EF4-FFF2-40B4-BE49-F238E27FC236}">
                <a16:creationId xmlns:a16="http://schemas.microsoft.com/office/drawing/2014/main" id="{92FC70F2-1814-4A63-9067-5067DCE9F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07" y="5843978"/>
            <a:ext cx="2917777" cy="746993"/>
          </a:xfrm>
          <a:prstGeom prst="rect">
            <a:avLst/>
          </a:prstGeom>
        </p:spPr>
      </p:pic>
      <p:sp>
        <p:nvSpPr>
          <p:cNvPr id="2" name="Slide Number Placeholder 1">
            <a:extLst>
              <a:ext uri="{FF2B5EF4-FFF2-40B4-BE49-F238E27FC236}">
                <a16:creationId xmlns:a16="http://schemas.microsoft.com/office/drawing/2014/main" id="{09860B61-DC90-4181-925F-32FB9015C9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108759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a:buClr>
                <a:srgbClr val="FFFFFF"/>
              </a:buClr>
              <a:buSzPts val="2800"/>
            </a:pPr>
            <a:r>
              <a:rPr lang="en-US" sz="2800">
                <a:solidFill>
                  <a:srgbClr val="FFFFFF"/>
                </a:solidFill>
                <a:latin typeface="Calibri"/>
                <a:ea typeface="Georgia"/>
                <a:cs typeface="Calibri"/>
                <a:sym typeface="Georgia"/>
              </a:rPr>
              <a:t>Data Preprocessing</a:t>
            </a:r>
            <a:endParaRPr sz="2800" i="0" u="none" strike="noStrike" cap="none">
              <a:solidFill>
                <a:srgbClr val="FFFFFF"/>
              </a:solidFill>
              <a:latin typeface="Calibri"/>
              <a:ea typeface="Georgia"/>
              <a:cs typeface="Calibri"/>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DEBF619B-9CAF-4BCA-8A80-F7012E634F4E}"/>
              </a:ext>
            </a:extLst>
          </p:cNvPr>
          <p:cNvSpPr/>
          <p:nvPr/>
        </p:nvSpPr>
        <p:spPr>
          <a:xfrm>
            <a:off x="9543013" y="125055"/>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Calibri" panose="020F0502020204030204" pitchFamily="34" charset="0"/>
                <a:cs typeface="Calibri" panose="020F0502020204030204" pitchFamily="34" charset="0"/>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67117" y="198607"/>
            <a:ext cx="1159670" cy="307777"/>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484395" y="137144"/>
            <a:ext cx="1246376"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sp>
        <p:nvSpPr>
          <p:cNvPr id="13" name="TextBox 12">
            <a:extLst>
              <a:ext uri="{FF2B5EF4-FFF2-40B4-BE49-F238E27FC236}">
                <a16:creationId xmlns:a16="http://schemas.microsoft.com/office/drawing/2014/main" id="{B40BEDD0-6516-4744-92C2-E6F48DC906CB}"/>
              </a:ext>
            </a:extLst>
          </p:cNvPr>
          <p:cNvSpPr txBox="1"/>
          <p:nvPr/>
        </p:nvSpPr>
        <p:spPr>
          <a:xfrm>
            <a:off x="8117942" y="137144"/>
            <a:ext cx="1159670"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Predictive Analysis</a:t>
            </a:r>
          </a:p>
        </p:txBody>
      </p:sp>
      <p:pic>
        <p:nvPicPr>
          <p:cNvPr id="15" name="Picture 14" descr="A drawing of a face&#10;&#10;Description automatically generated">
            <a:extLst>
              <a:ext uri="{FF2B5EF4-FFF2-40B4-BE49-F238E27FC236}">
                <a16:creationId xmlns:a16="http://schemas.microsoft.com/office/drawing/2014/main" id="{1EE76DD5-3791-4886-BCEF-D2C4F09F6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Slide Number Placeholder 4">
            <a:extLst>
              <a:ext uri="{FF2B5EF4-FFF2-40B4-BE49-F238E27FC236}">
                <a16:creationId xmlns:a16="http://schemas.microsoft.com/office/drawing/2014/main" id="{D34E35BF-C7E4-4A28-8C3A-A8C5F4C78F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graphicFrame>
        <p:nvGraphicFramePr>
          <p:cNvPr id="14" name="Diagram 13">
            <a:extLst>
              <a:ext uri="{FF2B5EF4-FFF2-40B4-BE49-F238E27FC236}">
                <a16:creationId xmlns:a16="http://schemas.microsoft.com/office/drawing/2014/main" id="{097A1E12-C744-4107-806E-B9AC48C186EE}"/>
              </a:ext>
            </a:extLst>
          </p:cNvPr>
          <p:cNvGraphicFramePr/>
          <p:nvPr>
            <p:extLst>
              <p:ext uri="{D42A27DB-BD31-4B8C-83A1-F6EECF244321}">
                <p14:modId xmlns:p14="http://schemas.microsoft.com/office/powerpoint/2010/main" val="2721764876"/>
              </p:ext>
            </p:extLst>
          </p:nvPr>
        </p:nvGraphicFramePr>
        <p:xfrm>
          <a:off x="1600262" y="1190347"/>
          <a:ext cx="8501823" cy="50065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7769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a:buClr>
                <a:srgbClr val="FFFFFF"/>
              </a:buClr>
              <a:buSzPts val="2800"/>
            </a:pPr>
            <a:r>
              <a:rPr lang="en-US" sz="2800">
                <a:solidFill>
                  <a:srgbClr val="FFFFFF"/>
                </a:solidFill>
                <a:latin typeface="Calibri"/>
                <a:ea typeface="Georgia"/>
                <a:cs typeface="Calibri"/>
                <a:sym typeface="Georgia"/>
              </a:rPr>
              <a:t>Target Variable</a:t>
            </a:r>
            <a:endParaRPr sz="2800" i="0" u="none" strike="noStrike" cap="none">
              <a:solidFill>
                <a:srgbClr val="FFFFFF"/>
              </a:solidFill>
              <a:latin typeface="Calibri"/>
              <a:ea typeface="Georgia"/>
              <a:cs typeface="Calibri"/>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DEBF619B-9CAF-4BCA-8A80-F7012E634F4E}"/>
              </a:ext>
            </a:extLst>
          </p:cNvPr>
          <p:cNvSpPr/>
          <p:nvPr/>
        </p:nvSpPr>
        <p:spPr>
          <a:xfrm>
            <a:off x="9543013" y="125055"/>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Calibri" panose="020F0502020204030204" pitchFamily="34" charset="0"/>
                <a:cs typeface="Calibri" panose="020F0502020204030204" pitchFamily="34" charset="0"/>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67117" y="198607"/>
            <a:ext cx="1159670" cy="307777"/>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484395" y="137144"/>
            <a:ext cx="1246376"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sp>
        <p:nvSpPr>
          <p:cNvPr id="13" name="TextBox 12">
            <a:extLst>
              <a:ext uri="{FF2B5EF4-FFF2-40B4-BE49-F238E27FC236}">
                <a16:creationId xmlns:a16="http://schemas.microsoft.com/office/drawing/2014/main" id="{B40BEDD0-6516-4744-92C2-E6F48DC906CB}"/>
              </a:ext>
            </a:extLst>
          </p:cNvPr>
          <p:cNvSpPr txBox="1"/>
          <p:nvPr/>
        </p:nvSpPr>
        <p:spPr>
          <a:xfrm>
            <a:off x="8117942" y="137144"/>
            <a:ext cx="1159670"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Predictive Analysis</a:t>
            </a:r>
          </a:p>
        </p:txBody>
      </p:sp>
      <p:pic>
        <p:nvPicPr>
          <p:cNvPr id="15" name="Picture 14" descr="A drawing of a face&#10;&#10;Description automatically generated">
            <a:extLst>
              <a:ext uri="{FF2B5EF4-FFF2-40B4-BE49-F238E27FC236}">
                <a16:creationId xmlns:a16="http://schemas.microsoft.com/office/drawing/2014/main" id="{1EE76DD5-3791-4886-BCEF-D2C4F09F6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Slide Number Placeholder 4">
            <a:extLst>
              <a:ext uri="{FF2B5EF4-FFF2-40B4-BE49-F238E27FC236}">
                <a16:creationId xmlns:a16="http://schemas.microsoft.com/office/drawing/2014/main" id="{D34E35BF-C7E4-4A28-8C3A-A8C5F4C78F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17" name="Google Shape;164;p20">
            <a:extLst>
              <a:ext uri="{FF2B5EF4-FFF2-40B4-BE49-F238E27FC236}">
                <a16:creationId xmlns:a16="http://schemas.microsoft.com/office/drawing/2014/main" id="{08D8D721-3491-44D0-8ABF-3C515C0327FD}"/>
              </a:ext>
            </a:extLst>
          </p:cNvPr>
          <p:cNvSpPr txBox="1">
            <a:spLocks/>
          </p:cNvSpPr>
          <p:nvPr/>
        </p:nvSpPr>
        <p:spPr>
          <a:xfrm>
            <a:off x="908112" y="1280159"/>
            <a:ext cx="4498278" cy="406138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400"/>
              <a:t>Target Variable: Vaccination Intention</a:t>
            </a:r>
          </a:p>
          <a:p>
            <a:pPr lvl="1"/>
            <a:r>
              <a:rPr lang="en-US" b="1"/>
              <a:t>Yes</a:t>
            </a:r>
            <a:r>
              <a:rPr lang="en-US"/>
              <a:t>: comprised of respondents who designated they would “definitely get vaccine” or “probably get vaccine”</a:t>
            </a:r>
          </a:p>
          <a:p>
            <a:pPr lvl="1"/>
            <a:r>
              <a:rPr lang="en-US" sz="2400" b="1"/>
              <a:t>No</a:t>
            </a:r>
            <a:r>
              <a:rPr lang="en-US" sz="2400"/>
              <a:t>: </a:t>
            </a:r>
            <a:r>
              <a:rPr lang="en-US"/>
              <a:t>comprised of respondents who designated they would</a:t>
            </a:r>
            <a:r>
              <a:rPr lang="en-US" sz="2400"/>
              <a:t> “definitely not get vaccine” </a:t>
            </a:r>
            <a:r>
              <a:rPr lang="en-US"/>
              <a:t>or</a:t>
            </a:r>
            <a:r>
              <a:rPr lang="en-US" sz="2400"/>
              <a:t> “probably not get vaccine”</a:t>
            </a:r>
          </a:p>
          <a:p>
            <a:endParaRPr lang="en-US" sz="2400"/>
          </a:p>
          <a:p>
            <a:endParaRPr lang="en-US" sz="2400"/>
          </a:p>
          <a:p>
            <a:endParaRPr lang="en-US" sz="1200" kern="0"/>
          </a:p>
          <a:p>
            <a:pPr marL="114300" indent="0">
              <a:buNone/>
            </a:pPr>
            <a:endParaRPr lang="en-US" sz="2400" kern="0"/>
          </a:p>
          <a:p>
            <a:pPr marL="914400" indent="0">
              <a:buFont typeface="Arial"/>
              <a:buNone/>
            </a:pPr>
            <a:endParaRPr lang="en-US" kern="0">
              <a:solidFill>
                <a:srgbClr val="000000"/>
              </a:solidFill>
            </a:endParaRPr>
          </a:p>
        </p:txBody>
      </p:sp>
      <p:graphicFrame>
        <p:nvGraphicFramePr>
          <p:cNvPr id="18" name="Chart 17">
            <a:extLst>
              <a:ext uri="{FF2B5EF4-FFF2-40B4-BE49-F238E27FC236}">
                <a16:creationId xmlns:a16="http://schemas.microsoft.com/office/drawing/2014/main" id="{EAF09FAB-FC6C-4705-B403-654FA9C7EEF3}"/>
              </a:ext>
            </a:extLst>
          </p:cNvPr>
          <p:cNvGraphicFramePr/>
          <p:nvPr>
            <p:extLst>
              <p:ext uri="{D42A27DB-BD31-4B8C-83A1-F6EECF244321}">
                <p14:modId xmlns:p14="http://schemas.microsoft.com/office/powerpoint/2010/main" val="3470380545"/>
              </p:ext>
            </p:extLst>
          </p:nvPr>
        </p:nvGraphicFramePr>
        <p:xfrm>
          <a:off x="5951432" y="2172262"/>
          <a:ext cx="5318336" cy="27039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94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a:buClr>
                <a:srgbClr val="FFFFFF"/>
              </a:buClr>
              <a:buSzPts val="2800"/>
            </a:pPr>
            <a:r>
              <a:rPr lang="en-US" sz="2400">
                <a:solidFill>
                  <a:srgbClr val="FFFFFF"/>
                </a:solidFill>
                <a:latin typeface="Calibri"/>
                <a:ea typeface="Georgia"/>
                <a:cs typeface="Calibri"/>
                <a:sym typeface="Georgia"/>
              </a:rPr>
              <a:t>Data</a:t>
            </a:r>
            <a:endParaRPr lang="en-US" sz="2800" i="0" u="none" strike="noStrike" cap="none">
              <a:solidFill>
                <a:srgbClr val="FFFFFF"/>
              </a:solidFill>
              <a:latin typeface="Calibri"/>
              <a:ea typeface="Georgia"/>
              <a:cs typeface="Calibri"/>
              <a:sym typeface="Georgia"/>
            </a:endParaRPr>
          </a:p>
        </p:txBody>
      </p:sp>
      <p:sp>
        <p:nvSpPr>
          <p:cNvPr id="164" name="Google Shape;164;p20"/>
          <p:cNvSpPr txBox="1">
            <a:spLocks noGrp="1"/>
          </p:cNvSpPr>
          <p:nvPr>
            <p:ph type="body" idx="1"/>
          </p:nvPr>
        </p:nvSpPr>
        <p:spPr>
          <a:xfrm>
            <a:off x="593557" y="1177056"/>
            <a:ext cx="5502443" cy="4713033"/>
          </a:xfrm>
          <a:prstGeom prst="rect">
            <a:avLst/>
          </a:prstGeom>
          <a:noFill/>
          <a:ln>
            <a:noFill/>
          </a:ln>
        </p:spPr>
        <p:txBody>
          <a:bodyPr spcFirstLastPara="1" wrap="square" lIns="91425" tIns="45700" rIns="91425" bIns="45700" anchor="t" anchorCtr="0">
            <a:noAutofit/>
          </a:bodyPr>
          <a:lstStyle/>
          <a:p>
            <a:r>
              <a:rPr lang="en-US" sz="2400" kern="0"/>
              <a:t>Combination of Phase 3 and 3.1</a:t>
            </a:r>
          </a:p>
          <a:p>
            <a:r>
              <a:rPr lang="en-US" sz="2400" kern="0"/>
              <a:t>40 predictor variables</a:t>
            </a:r>
            <a:endParaRPr lang="en-US"/>
          </a:p>
          <a:p>
            <a:r>
              <a:rPr lang="en-US" sz="2400" kern="0"/>
              <a:t>Target variable: Vaccination Intention </a:t>
            </a:r>
          </a:p>
          <a:p>
            <a:r>
              <a:rPr lang="en-US" sz="2400"/>
              <a:t>Prediction Dataset:</a:t>
            </a:r>
          </a:p>
          <a:p>
            <a:pPr lvl="1"/>
            <a:r>
              <a:rPr lang="en-US" sz="2000" kern="0"/>
              <a:t>75% intend to get vaccin</a:t>
            </a:r>
            <a:r>
              <a:rPr lang="en-US" sz="2000"/>
              <a:t>e</a:t>
            </a:r>
          </a:p>
          <a:p>
            <a:pPr lvl="1"/>
            <a:r>
              <a:rPr lang="en-US" sz="2000"/>
              <a:t>25% do not intend to get vaccine</a:t>
            </a:r>
          </a:p>
          <a:p>
            <a:r>
              <a:rPr lang="en-US" sz="2400"/>
              <a:t>Initial Insights</a:t>
            </a:r>
          </a:p>
          <a:p>
            <a:pPr lvl="1"/>
            <a:r>
              <a:rPr lang="en-US" sz="2000"/>
              <a:t>People with higher education levels are more likely to intend to get vaccinated</a:t>
            </a:r>
          </a:p>
          <a:p>
            <a:endParaRPr lang="en-US" sz="2400" kern="0"/>
          </a:p>
          <a:p>
            <a:pPr marL="914400" lvl="0" indent="0" algn="l" rtl="0">
              <a:lnSpc>
                <a:spcPct val="90000"/>
              </a:lnSpc>
              <a:spcBef>
                <a:spcPts val="1000"/>
              </a:spcBef>
              <a:spcAft>
                <a:spcPts val="0"/>
              </a:spcAft>
              <a:buNone/>
            </a:pPr>
            <a:endParaRPr>
              <a:solidFill>
                <a:srgbClr val="000000"/>
              </a:solidFill>
              <a:latin typeface="Calibri"/>
              <a:ea typeface="Calibri"/>
              <a:cs typeface="Calibri"/>
              <a:sym typeface="Calibri"/>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475528" y="106376"/>
            <a:ext cx="1246376"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sp>
        <p:nvSpPr>
          <p:cNvPr id="13" name="TextBox 12">
            <a:extLst>
              <a:ext uri="{FF2B5EF4-FFF2-40B4-BE49-F238E27FC236}">
                <a16:creationId xmlns:a16="http://schemas.microsoft.com/office/drawing/2014/main" id="{B40BEDD0-6516-4744-92C2-E6F48DC906CB}"/>
              </a:ext>
            </a:extLst>
          </p:cNvPr>
          <p:cNvSpPr txBox="1"/>
          <p:nvPr/>
        </p:nvSpPr>
        <p:spPr>
          <a:xfrm>
            <a:off x="8156587" y="122867"/>
            <a:ext cx="1159670"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Predictive Analysis</a:t>
            </a:r>
          </a:p>
        </p:txBody>
      </p:sp>
      <p:pic>
        <p:nvPicPr>
          <p:cNvPr id="15" name="Picture 14" descr="A drawing of a face&#10;&#10;Description automatically generated">
            <a:extLst>
              <a:ext uri="{FF2B5EF4-FFF2-40B4-BE49-F238E27FC236}">
                <a16:creationId xmlns:a16="http://schemas.microsoft.com/office/drawing/2014/main" id="{1EE76DD5-3791-4886-BCEF-D2C4F09F6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Slide Number Placeholder 4">
            <a:extLst>
              <a:ext uri="{FF2B5EF4-FFF2-40B4-BE49-F238E27FC236}">
                <a16:creationId xmlns:a16="http://schemas.microsoft.com/office/drawing/2014/main" id="{D34E35BF-C7E4-4A28-8C3A-A8C5F4C78F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graphicFrame>
        <p:nvGraphicFramePr>
          <p:cNvPr id="16" name="Chart 15">
            <a:extLst>
              <a:ext uri="{FF2B5EF4-FFF2-40B4-BE49-F238E27FC236}">
                <a16:creationId xmlns:a16="http://schemas.microsoft.com/office/drawing/2014/main" id="{C552622B-CD4E-9F4E-BAC1-9CF722A7C896}"/>
              </a:ext>
            </a:extLst>
          </p:cNvPr>
          <p:cNvGraphicFramePr/>
          <p:nvPr>
            <p:extLst>
              <p:ext uri="{D42A27DB-BD31-4B8C-83A1-F6EECF244321}">
                <p14:modId xmlns:p14="http://schemas.microsoft.com/office/powerpoint/2010/main" val="3862657263"/>
              </p:ext>
            </p:extLst>
          </p:nvPr>
        </p:nvGraphicFramePr>
        <p:xfrm>
          <a:off x="6096001" y="1938088"/>
          <a:ext cx="5697864" cy="27039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8720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a:buClr>
                <a:schemeClr val="accent1"/>
              </a:buClr>
              <a:buSzPts val="900"/>
            </a:pPr>
            <a:r>
              <a:rPr lang="en-US" sz="4800" b="1" cap="small">
                <a:ea typeface="Georgia"/>
                <a:sym typeface="Georgia"/>
              </a:rPr>
              <a:t>Business Understanding</a:t>
            </a:r>
            <a:endParaRPr lang="en-US" sz="4800" b="1" cap="small"/>
          </a:p>
        </p:txBody>
      </p:sp>
      <p:pic>
        <p:nvPicPr>
          <p:cNvPr id="6" name="Picture 5" descr="A drawing of a face&#10;&#10;Description automatically generated">
            <a:extLst>
              <a:ext uri="{FF2B5EF4-FFF2-40B4-BE49-F238E27FC236}">
                <a16:creationId xmlns:a16="http://schemas.microsoft.com/office/drawing/2014/main" id="{92FC70F2-1814-4A63-9067-5067DCE9F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07" y="5843978"/>
            <a:ext cx="2917777" cy="746993"/>
          </a:xfrm>
          <a:prstGeom prst="rect">
            <a:avLst/>
          </a:prstGeom>
        </p:spPr>
      </p:pic>
      <p:sp>
        <p:nvSpPr>
          <p:cNvPr id="2" name="Slide Number Placeholder 1">
            <a:extLst>
              <a:ext uri="{FF2B5EF4-FFF2-40B4-BE49-F238E27FC236}">
                <a16:creationId xmlns:a16="http://schemas.microsoft.com/office/drawing/2014/main" id="{F8327713-4C5F-4830-9A26-0F7BD947E0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rgbClr val="FFFFFF"/>
                </a:solidFill>
                <a:latin typeface="Calibri" panose="020F0502020204030204" pitchFamily="34" charset="0"/>
                <a:ea typeface="Georgia"/>
                <a:cs typeface="Calibri" panose="020F0502020204030204" pitchFamily="34" charset="0"/>
                <a:sym typeface="Georgia"/>
              </a:rPr>
              <a:t>Decision Tree</a:t>
            </a:r>
            <a:endParaRPr lang="en-US"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164" name="Google Shape;164;p20"/>
          <p:cNvSpPr txBox="1">
            <a:spLocks noGrp="1"/>
          </p:cNvSpPr>
          <p:nvPr>
            <p:ph type="body" idx="1"/>
          </p:nvPr>
        </p:nvSpPr>
        <p:spPr>
          <a:xfrm>
            <a:off x="749300" y="1637414"/>
            <a:ext cx="5421025" cy="4583160"/>
          </a:xfrm>
          <a:prstGeom prst="rect">
            <a:avLst/>
          </a:prstGeom>
          <a:noFill/>
          <a:ln>
            <a:noFill/>
          </a:ln>
        </p:spPr>
        <p:txBody>
          <a:bodyPr spcFirstLastPara="1" wrap="square" lIns="91425" tIns="45700" rIns="91425" bIns="45700" anchor="t" anchorCtr="0">
            <a:noAutofit/>
          </a:bodyPr>
          <a:lstStyle/>
          <a:p>
            <a:r>
              <a:rPr lang="en-US" sz="2400" b="1"/>
              <a:t>Method</a:t>
            </a:r>
            <a:r>
              <a:rPr lang="en-US" sz="2400"/>
              <a:t>: Decision Tree (Classification)</a:t>
            </a:r>
          </a:p>
          <a:p>
            <a:r>
              <a:rPr lang="en-US" sz="2400"/>
              <a:t>Training/Testing Split: 70/30</a:t>
            </a:r>
          </a:p>
          <a:p>
            <a:r>
              <a:rPr lang="en-US" sz="2400"/>
              <a:t>Hyperparameter tuned model trained using 5-Fold Cross validation, repeated 3 times </a:t>
            </a:r>
          </a:p>
          <a:p>
            <a:r>
              <a:rPr lang="en-US" sz="2400" kern="0"/>
              <a:t>Class Imbalance handled using Random </a:t>
            </a:r>
            <a:r>
              <a:rPr lang="en-US" sz="2400" kern="0" err="1"/>
              <a:t>Undersampling</a:t>
            </a:r>
            <a:endParaRPr lang="en-US" sz="2000" kern="0"/>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Calibri" panose="020F0502020204030204" pitchFamily="34" charset="0"/>
                <a:cs typeface="Calibri" panose="020F0502020204030204" pitchFamily="34" charset="0"/>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384552" y="131715"/>
            <a:ext cx="1341622"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sp>
        <p:nvSpPr>
          <p:cNvPr id="13" name="TextBox 12">
            <a:extLst>
              <a:ext uri="{FF2B5EF4-FFF2-40B4-BE49-F238E27FC236}">
                <a16:creationId xmlns:a16="http://schemas.microsoft.com/office/drawing/2014/main" id="{B40BEDD0-6516-4744-92C2-E6F48DC906CB}"/>
              </a:ext>
            </a:extLst>
          </p:cNvPr>
          <p:cNvSpPr txBox="1"/>
          <p:nvPr/>
        </p:nvSpPr>
        <p:spPr>
          <a:xfrm>
            <a:off x="8085936" y="131715"/>
            <a:ext cx="1159670"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Predictive Analysis</a:t>
            </a:r>
          </a:p>
        </p:txBody>
      </p:sp>
      <p:pic>
        <p:nvPicPr>
          <p:cNvPr id="15" name="Picture 14" descr="A drawing of a face&#10;&#10;Description automatically generated">
            <a:extLst>
              <a:ext uri="{FF2B5EF4-FFF2-40B4-BE49-F238E27FC236}">
                <a16:creationId xmlns:a16="http://schemas.microsoft.com/office/drawing/2014/main" id="{1EE76DD5-3791-4886-BCEF-D2C4F09F6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742F4350-487D-4B66-A15E-18A35528F4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graphicFrame>
        <p:nvGraphicFramePr>
          <p:cNvPr id="14" name="Table 13">
            <a:extLst>
              <a:ext uri="{FF2B5EF4-FFF2-40B4-BE49-F238E27FC236}">
                <a16:creationId xmlns:a16="http://schemas.microsoft.com/office/drawing/2014/main" id="{37AAD851-EE54-4A03-A90D-4BB4B70E69DB}"/>
              </a:ext>
            </a:extLst>
          </p:cNvPr>
          <p:cNvGraphicFramePr>
            <a:graphicFrameLocks noGrp="1"/>
          </p:cNvGraphicFramePr>
          <p:nvPr>
            <p:extLst>
              <p:ext uri="{D42A27DB-BD31-4B8C-83A1-F6EECF244321}">
                <p14:modId xmlns:p14="http://schemas.microsoft.com/office/powerpoint/2010/main" val="2107651859"/>
              </p:ext>
            </p:extLst>
          </p:nvPr>
        </p:nvGraphicFramePr>
        <p:xfrm>
          <a:off x="6199583" y="1776344"/>
          <a:ext cx="5683427" cy="4480560"/>
        </p:xfrm>
        <a:graphic>
          <a:graphicData uri="http://schemas.openxmlformats.org/drawingml/2006/table">
            <a:tbl>
              <a:tblPr firstRow="1" firstCol="1" bandRow="1">
                <a:tableStyleId>{5C22544A-7EE6-4342-B048-85BDC9FD1C3A}</a:tableStyleId>
              </a:tblPr>
              <a:tblGrid>
                <a:gridCol w="2427037">
                  <a:extLst>
                    <a:ext uri="{9D8B030D-6E8A-4147-A177-3AD203B41FA5}">
                      <a16:colId xmlns:a16="http://schemas.microsoft.com/office/drawing/2014/main" val="1708475332"/>
                    </a:ext>
                  </a:extLst>
                </a:gridCol>
                <a:gridCol w="1710998">
                  <a:extLst>
                    <a:ext uri="{9D8B030D-6E8A-4147-A177-3AD203B41FA5}">
                      <a16:colId xmlns:a16="http://schemas.microsoft.com/office/drawing/2014/main" val="1975919699"/>
                    </a:ext>
                  </a:extLst>
                </a:gridCol>
                <a:gridCol w="1545392">
                  <a:extLst>
                    <a:ext uri="{9D8B030D-6E8A-4147-A177-3AD203B41FA5}">
                      <a16:colId xmlns:a16="http://schemas.microsoft.com/office/drawing/2014/main" val="2885098449"/>
                    </a:ext>
                  </a:extLst>
                </a:gridCol>
              </a:tblGrid>
              <a:tr h="640080">
                <a:tc>
                  <a:txBody>
                    <a:bodyPr/>
                    <a:lstStyle/>
                    <a:p>
                      <a:endParaRPr lang="en-US" sz="1800"/>
                    </a:p>
                  </a:txBody>
                  <a:tcPr/>
                </a:tc>
                <a:tc>
                  <a:txBody>
                    <a:bodyPr/>
                    <a:lstStyle/>
                    <a:p>
                      <a:pPr algn="ctr"/>
                      <a:r>
                        <a:rPr lang="en-US" sz="1800" b="1"/>
                        <a:t>Train</a:t>
                      </a:r>
                    </a:p>
                  </a:txBody>
                  <a:tcPr anchor="ctr"/>
                </a:tc>
                <a:tc>
                  <a:txBody>
                    <a:bodyPr/>
                    <a:lstStyle/>
                    <a:p>
                      <a:pPr algn="ctr"/>
                      <a:r>
                        <a:rPr lang="en-US" sz="1800" b="1"/>
                        <a:t>Test</a:t>
                      </a:r>
                    </a:p>
                  </a:txBody>
                  <a:tcPr anchor="ctr"/>
                </a:tc>
                <a:extLst>
                  <a:ext uri="{0D108BD9-81ED-4DB2-BD59-A6C34878D82A}">
                    <a16:rowId xmlns:a16="http://schemas.microsoft.com/office/drawing/2014/main" val="1650453192"/>
                  </a:ext>
                </a:extLst>
              </a:tr>
              <a:tr h="6400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a:t>Overall Accuracy</a:t>
                      </a:r>
                    </a:p>
                  </a:txBody>
                  <a:tcPr anchor="ctr"/>
                </a:tc>
                <a:tc>
                  <a:txBody>
                    <a:bodyPr/>
                    <a:lstStyle/>
                    <a:p>
                      <a:pPr marR="0" algn="ctr" rtl="0">
                        <a:lnSpc>
                          <a:spcPct val="100000"/>
                        </a:lnSpc>
                        <a:spcBef>
                          <a:spcPts val="0"/>
                        </a:spcBef>
                        <a:spcAft>
                          <a:spcPts val="0"/>
                        </a:spcAft>
                        <a:buClr>
                          <a:srgbClr val="000000"/>
                        </a:buClr>
                        <a:buFont typeface="Arial"/>
                      </a:pPr>
                      <a:r>
                        <a:rPr lang="en-US" sz="1800" b="0" i="0" u="none" strike="noStrike" cap="none">
                          <a:solidFill>
                            <a:schemeClr val="dk1"/>
                          </a:solidFill>
                          <a:latin typeface="+mn-lt"/>
                          <a:ea typeface="+mn-ea"/>
                          <a:cs typeface="+mn-cs"/>
                          <a:sym typeface="Arial"/>
                        </a:rPr>
                        <a:t>0.65</a:t>
                      </a:r>
                    </a:p>
                  </a:txBody>
                  <a:tcPr anchor="ctr">
                    <a:solidFill>
                      <a:schemeClr val="accent1">
                        <a:lumMod val="20000"/>
                        <a:lumOff val="80000"/>
                      </a:schemeClr>
                    </a:solidFill>
                  </a:tcPr>
                </a:tc>
                <a:tc>
                  <a:txBody>
                    <a:bodyPr/>
                    <a:lstStyle/>
                    <a:p>
                      <a:pPr marR="0" algn="ctr" rtl="0">
                        <a:lnSpc>
                          <a:spcPct val="100000"/>
                        </a:lnSpc>
                        <a:spcBef>
                          <a:spcPts val="0"/>
                        </a:spcBef>
                        <a:spcAft>
                          <a:spcPts val="0"/>
                        </a:spcAft>
                        <a:buClr>
                          <a:srgbClr val="000000"/>
                        </a:buClr>
                        <a:buFont typeface="Arial"/>
                      </a:pPr>
                      <a:r>
                        <a:rPr lang="en-US" sz="1800" b="0" i="0" u="none" strike="noStrike" cap="none">
                          <a:solidFill>
                            <a:schemeClr val="dk1"/>
                          </a:solidFill>
                          <a:latin typeface="+mn-lt"/>
                          <a:ea typeface="+mn-ea"/>
                          <a:cs typeface="+mn-cs"/>
                        </a:rPr>
                        <a:t>0.64</a:t>
                      </a:r>
                      <a:endParaRPr lang="en-US" sz="1800" b="0" i="0" u="none" strike="noStrike" cap="none">
                        <a:solidFill>
                          <a:schemeClr val="dk1"/>
                        </a:solidFill>
                        <a:latin typeface="+mn-lt"/>
                        <a:ea typeface="+mn-ea"/>
                        <a:cs typeface="+mn-cs"/>
                        <a:sym typeface="Arial"/>
                      </a:endParaRPr>
                    </a:p>
                  </a:txBody>
                  <a:tcPr anchor="ctr">
                    <a:solidFill>
                      <a:schemeClr val="accent1">
                        <a:lumMod val="20000"/>
                        <a:lumOff val="80000"/>
                      </a:schemeClr>
                    </a:solidFill>
                  </a:tcPr>
                </a:tc>
                <a:extLst>
                  <a:ext uri="{0D108BD9-81ED-4DB2-BD59-A6C34878D82A}">
                    <a16:rowId xmlns:a16="http://schemas.microsoft.com/office/drawing/2014/main" val="3613509384"/>
                  </a:ext>
                </a:extLst>
              </a:tr>
              <a:tr h="6400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a:t>Precision</a:t>
                      </a:r>
                    </a:p>
                  </a:txBody>
                  <a:tcPr anchor="ctr"/>
                </a:tc>
                <a:tc>
                  <a:txBody>
                    <a:bodyPr/>
                    <a:lstStyle/>
                    <a:p>
                      <a:pPr marR="0" algn="ctr" rtl="0">
                        <a:lnSpc>
                          <a:spcPct val="100000"/>
                        </a:lnSpc>
                        <a:spcBef>
                          <a:spcPts val="0"/>
                        </a:spcBef>
                        <a:spcAft>
                          <a:spcPts val="0"/>
                        </a:spcAft>
                        <a:buClr>
                          <a:srgbClr val="000000"/>
                        </a:buClr>
                        <a:buFont typeface="Arial"/>
                      </a:pPr>
                      <a:r>
                        <a:rPr lang="en-US" sz="1800" b="0" i="0" u="none" strike="noStrike" cap="none">
                          <a:solidFill>
                            <a:schemeClr val="dk1"/>
                          </a:solidFill>
                          <a:latin typeface="+mn-lt"/>
                          <a:ea typeface="+mn-ea"/>
                          <a:cs typeface="+mn-cs"/>
                          <a:sym typeface="Arial"/>
                        </a:rPr>
                        <a:t>0.70</a:t>
                      </a:r>
                    </a:p>
                  </a:txBody>
                  <a:tcPr anchor="ctr">
                    <a:solidFill>
                      <a:schemeClr val="accent1">
                        <a:lumMod val="20000"/>
                        <a:lumOff val="80000"/>
                      </a:schemeClr>
                    </a:solidFill>
                  </a:tcPr>
                </a:tc>
                <a:tc>
                  <a:txBody>
                    <a:bodyPr/>
                    <a:lstStyle/>
                    <a:p>
                      <a:pPr marR="0" algn="ctr" rtl="0">
                        <a:lnSpc>
                          <a:spcPct val="100000"/>
                        </a:lnSpc>
                        <a:spcBef>
                          <a:spcPts val="0"/>
                        </a:spcBef>
                        <a:spcAft>
                          <a:spcPts val="0"/>
                        </a:spcAft>
                        <a:buClr>
                          <a:srgbClr val="000000"/>
                        </a:buClr>
                        <a:buFont typeface="Arial"/>
                      </a:pPr>
                      <a:r>
                        <a:rPr lang="en-US" sz="1800" b="0" i="0" u="none" strike="noStrike" cap="none">
                          <a:solidFill>
                            <a:schemeClr val="dk1"/>
                          </a:solidFill>
                          <a:latin typeface="+mn-lt"/>
                          <a:ea typeface="+mn-ea"/>
                          <a:cs typeface="+mn-cs"/>
                        </a:rPr>
                        <a:t>0.75</a:t>
                      </a:r>
                      <a:endParaRPr lang="en-US" sz="1800" b="0" i="0" u="none" strike="noStrike" cap="none">
                        <a:solidFill>
                          <a:schemeClr val="dk1"/>
                        </a:solidFill>
                        <a:latin typeface="+mn-lt"/>
                        <a:ea typeface="+mn-ea"/>
                        <a:cs typeface="+mn-cs"/>
                        <a:sym typeface="Arial"/>
                      </a:endParaRPr>
                    </a:p>
                  </a:txBody>
                  <a:tcPr anchor="ctr">
                    <a:solidFill>
                      <a:schemeClr val="accent1">
                        <a:lumMod val="20000"/>
                        <a:lumOff val="80000"/>
                      </a:schemeClr>
                    </a:solidFill>
                  </a:tcPr>
                </a:tc>
                <a:extLst>
                  <a:ext uri="{0D108BD9-81ED-4DB2-BD59-A6C34878D82A}">
                    <a16:rowId xmlns:a16="http://schemas.microsoft.com/office/drawing/2014/main" val="4245036870"/>
                  </a:ext>
                </a:extLst>
              </a:tr>
              <a:tr h="640080">
                <a:tc>
                  <a:txBody>
                    <a:bodyPr/>
                    <a:lstStyle/>
                    <a:p>
                      <a:pPr lvl="0">
                        <a:buNone/>
                      </a:pPr>
                      <a:r>
                        <a:rPr lang="en-US" sz="1800"/>
                        <a:t>Sensitivity</a:t>
                      </a:r>
                    </a:p>
                  </a:txBody>
                  <a:tcPr/>
                </a:tc>
                <a:tc>
                  <a:txBody>
                    <a:bodyPr/>
                    <a:lstStyle/>
                    <a:p>
                      <a:pPr lvl="0" algn="ctr">
                        <a:buNone/>
                      </a:pPr>
                      <a:r>
                        <a:rPr lang="en-US" sz="1800" b="0" i="0" u="none" strike="noStrike" cap="none">
                          <a:solidFill>
                            <a:schemeClr val="dk1"/>
                          </a:solidFill>
                          <a:latin typeface="+mn-lt"/>
                          <a:ea typeface="+mn-ea"/>
                          <a:cs typeface="+mn-cs"/>
                        </a:rPr>
                        <a:t>0.68</a:t>
                      </a:r>
                    </a:p>
                  </a:txBody>
                  <a:tcPr>
                    <a:solidFill>
                      <a:schemeClr val="accent1">
                        <a:lumMod val="20000"/>
                        <a:lumOff val="80000"/>
                      </a:schemeClr>
                    </a:solidFill>
                  </a:tcPr>
                </a:tc>
                <a:tc>
                  <a:txBody>
                    <a:bodyPr/>
                    <a:lstStyle/>
                    <a:p>
                      <a:pPr lvl="0" algn="ctr">
                        <a:buNone/>
                      </a:pPr>
                      <a:r>
                        <a:rPr lang="en-US" sz="1800" b="0" i="0" u="none" strike="noStrike" cap="none">
                          <a:solidFill>
                            <a:schemeClr val="dk1"/>
                          </a:solidFill>
                          <a:latin typeface="+mn-lt"/>
                          <a:ea typeface="+mn-ea"/>
                          <a:cs typeface="+mn-cs"/>
                        </a:rPr>
                        <a:t>0.62</a:t>
                      </a:r>
                    </a:p>
                  </a:txBody>
                  <a:tcPr>
                    <a:solidFill>
                      <a:schemeClr val="accent1">
                        <a:lumMod val="20000"/>
                        <a:lumOff val="80000"/>
                      </a:schemeClr>
                    </a:solidFill>
                  </a:tcPr>
                </a:tc>
                <a:extLst>
                  <a:ext uri="{0D108BD9-81ED-4DB2-BD59-A6C34878D82A}">
                    <a16:rowId xmlns:a16="http://schemas.microsoft.com/office/drawing/2014/main" val="3879758732"/>
                  </a:ext>
                </a:extLst>
              </a:tr>
              <a:tr h="640080">
                <a:tc>
                  <a:txBody>
                    <a:bodyPr/>
                    <a:lstStyle/>
                    <a:p>
                      <a:pPr lvl="0">
                        <a:buNone/>
                      </a:pPr>
                      <a:r>
                        <a:rPr lang="en-US" sz="1800"/>
                        <a:t>Specificity</a:t>
                      </a:r>
                    </a:p>
                  </a:txBody>
                  <a:tcPr/>
                </a:tc>
                <a:tc>
                  <a:txBody>
                    <a:bodyPr/>
                    <a:lstStyle/>
                    <a:p>
                      <a:pPr lvl="0" algn="ctr">
                        <a:buNone/>
                      </a:pPr>
                      <a:r>
                        <a:rPr lang="en-US" sz="1800" b="0" i="0" u="none" strike="noStrike" cap="none">
                          <a:solidFill>
                            <a:schemeClr val="dk1"/>
                          </a:solidFill>
                          <a:latin typeface="+mn-lt"/>
                          <a:ea typeface="+mn-ea"/>
                          <a:cs typeface="+mn-cs"/>
                        </a:rPr>
                        <a:t>0.63</a:t>
                      </a:r>
                    </a:p>
                  </a:txBody>
                  <a:tcPr>
                    <a:solidFill>
                      <a:schemeClr val="accent1">
                        <a:lumMod val="20000"/>
                        <a:lumOff val="80000"/>
                      </a:schemeClr>
                    </a:solidFill>
                  </a:tcPr>
                </a:tc>
                <a:tc>
                  <a:txBody>
                    <a:bodyPr/>
                    <a:lstStyle/>
                    <a:p>
                      <a:pPr lvl="0" algn="ctr">
                        <a:buNone/>
                      </a:pPr>
                      <a:r>
                        <a:rPr lang="en-US" sz="1800" b="0" i="0" u="none" strike="noStrike" cap="none">
                          <a:solidFill>
                            <a:schemeClr val="dk1"/>
                          </a:solidFill>
                          <a:latin typeface="+mn-lt"/>
                          <a:ea typeface="+mn-ea"/>
                          <a:cs typeface="+mn-cs"/>
                        </a:rPr>
                        <a:t>0.67</a:t>
                      </a:r>
                    </a:p>
                  </a:txBody>
                  <a:tcPr>
                    <a:solidFill>
                      <a:schemeClr val="accent1">
                        <a:lumMod val="20000"/>
                        <a:lumOff val="80000"/>
                      </a:schemeClr>
                    </a:solidFill>
                  </a:tcPr>
                </a:tc>
                <a:extLst>
                  <a:ext uri="{0D108BD9-81ED-4DB2-BD59-A6C34878D82A}">
                    <a16:rowId xmlns:a16="http://schemas.microsoft.com/office/drawing/2014/main" val="1802656748"/>
                  </a:ext>
                </a:extLst>
              </a:tr>
              <a:tr h="640080">
                <a:tc>
                  <a:txBody>
                    <a:bodyPr/>
                    <a:lstStyle/>
                    <a:p>
                      <a:pPr marL="0" marR="0" lvl="0" indent="0" algn="l" rtl="0">
                        <a:lnSpc>
                          <a:spcPct val="100000"/>
                        </a:lnSpc>
                        <a:spcBef>
                          <a:spcPts val="0"/>
                        </a:spcBef>
                        <a:spcAft>
                          <a:spcPts val="0"/>
                        </a:spcAft>
                        <a:buSzTx/>
                        <a:buFont typeface="Arial"/>
                        <a:buNone/>
                      </a:pPr>
                      <a:r>
                        <a:rPr lang="en-US" sz="1800"/>
                        <a:t>Recall</a:t>
                      </a:r>
                      <a:endParaRPr lang="en-US"/>
                    </a:p>
                  </a:txBody>
                  <a:tcPr/>
                </a:tc>
                <a:tc>
                  <a:txBody>
                    <a:bodyPr/>
                    <a:lstStyle/>
                    <a:p>
                      <a:pPr marR="0" lvl="0" algn="ctr" rtl="0">
                        <a:lnSpc>
                          <a:spcPct val="100000"/>
                        </a:lnSpc>
                        <a:spcBef>
                          <a:spcPts val="0"/>
                        </a:spcBef>
                        <a:spcAft>
                          <a:spcPts val="0"/>
                        </a:spcAft>
                        <a:buFont typeface="Arial"/>
                        <a:buNone/>
                      </a:pPr>
                      <a:r>
                        <a:rPr lang="en-US" sz="1800" b="0" i="0" u="none" strike="noStrike" cap="none">
                          <a:solidFill>
                            <a:schemeClr val="dk1"/>
                          </a:solidFill>
                          <a:latin typeface="+mn-lt"/>
                          <a:ea typeface="+mn-ea"/>
                          <a:cs typeface="+mn-cs"/>
                        </a:rPr>
                        <a:t>0.69</a:t>
                      </a:r>
                      <a:endParaRPr lang="en-US"/>
                    </a:p>
                  </a:txBody>
                  <a:tcPr>
                    <a:solidFill>
                      <a:schemeClr val="accent1">
                        <a:lumMod val="20000"/>
                        <a:lumOff val="80000"/>
                      </a:schemeClr>
                    </a:solidFill>
                  </a:tcPr>
                </a:tc>
                <a:tc>
                  <a:txBody>
                    <a:bodyPr/>
                    <a:lstStyle/>
                    <a:p>
                      <a:pPr marR="0" lvl="0" algn="ctr" rtl="0">
                        <a:lnSpc>
                          <a:spcPct val="100000"/>
                        </a:lnSpc>
                        <a:spcBef>
                          <a:spcPts val="0"/>
                        </a:spcBef>
                        <a:spcAft>
                          <a:spcPts val="0"/>
                        </a:spcAft>
                        <a:buFont typeface="Arial"/>
                        <a:buNone/>
                      </a:pPr>
                      <a:r>
                        <a:rPr lang="en-US" sz="1800" b="0" i="0" u="none" strike="noStrike" cap="none">
                          <a:solidFill>
                            <a:schemeClr val="dk1"/>
                          </a:solidFill>
                          <a:latin typeface="+mn-lt"/>
                          <a:ea typeface="+mn-ea"/>
                          <a:cs typeface="+mn-cs"/>
                        </a:rPr>
                        <a:t>0.68</a:t>
                      </a:r>
                      <a:endParaRPr lang="en-US"/>
                    </a:p>
                  </a:txBody>
                  <a:tcPr>
                    <a:solidFill>
                      <a:schemeClr val="accent1">
                        <a:lumMod val="20000"/>
                        <a:lumOff val="80000"/>
                      </a:schemeClr>
                    </a:solidFill>
                  </a:tcPr>
                </a:tc>
                <a:extLst>
                  <a:ext uri="{0D108BD9-81ED-4DB2-BD59-A6C34878D82A}">
                    <a16:rowId xmlns:a16="http://schemas.microsoft.com/office/drawing/2014/main" val="2980975002"/>
                  </a:ext>
                </a:extLst>
              </a:tr>
              <a:tr h="640080">
                <a:tc>
                  <a:txBody>
                    <a:bodyPr/>
                    <a:lstStyle/>
                    <a:p>
                      <a:pPr lvl="0">
                        <a:buNone/>
                      </a:pPr>
                      <a:r>
                        <a:rPr lang="en-US" sz="1800"/>
                        <a:t>F1</a:t>
                      </a:r>
                      <a:endParaRPr lang="en-US"/>
                    </a:p>
                  </a:txBody>
                  <a:tcPr/>
                </a:tc>
                <a:tc>
                  <a:txBody>
                    <a:bodyPr/>
                    <a:lstStyle/>
                    <a:p>
                      <a:pPr lvl="0" algn="ctr">
                        <a:buNone/>
                      </a:pPr>
                      <a:r>
                        <a:rPr lang="en-US" sz="1800" b="0" i="0" u="none" strike="noStrike" cap="none">
                          <a:solidFill>
                            <a:schemeClr val="dk1"/>
                          </a:solidFill>
                          <a:latin typeface="+mn-lt"/>
                          <a:ea typeface="+mn-ea"/>
                          <a:cs typeface="+mn-cs"/>
                        </a:rPr>
                        <a:t>0.68</a:t>
                      </a:r>
                      <a:endParaRPr lang="en-US" sz="1800"/>
                    </a:p>
                  </a:txBody>
                  <a:tcPr>
                    <a:solidFill>
                      <a:schemeClr val="accent1">
                        <a:lumMod val="20000"/>
                        <a:lumOff val="80000"/>
                      </a:schemeClr>
                    </a:solidFill>
                  </a:tcPr>
                </a:tc>
                <a:tc>
                  <a:txBody>
                    <a:bodyPr/>
                    <a:lstStyle/>
                    <a:p>
                      <a:pPr lvl="0" algn="ctr">
                        <a:buNone/>
                      </a:pPr>
                      <a:r>
                        <a:rPr lang="en-US" sz="1800" b="0" i="0" u="none" strike="noStrike" cap="none">
                          <a:solidFill>
                            <a:schemeClr val="dk1"/>
                          </a:solidFill>
                          <a:latin typeface="+mn-lt"/>
                          <a:ea typeface="+mn-ea"/>
                          <a:cs typeface="+mn-cs"/>
                        </a:rPr>
                        <a:t>0.69</a:t>
                      </a:r>
                      <a:endParaRPr lang="en-US" sz="1800"/>
                    </a:p>
                  </a:txBody>
                  <a:tcPr>
                    <a:solidFill>
                      <a:schemeClr val="accent1">
                        <a:lumMod val="20000"/>
                        <a:lumOff val="80000"/>
                      </a:schemeClr>
                    </a:solidFill>
                  </a:tcPr>
                </a:tc>
                <a:extLst>
                  <a:ext uri="{0D108BD9-81ED-4DB2-BD59-A6C34878D82A}">
                    <a16:rowId xmlns:a16="http://schemas.microsoft.com/office/drawing/2014/main" val="1760003272"/>
                  </a:ext>
                </a:extLst>
              </a:tr>
            </a:tbl>
          </a:graphicData>
        </a:graphic>
      </p:graphicFrame>
    </p:spTree>
    <p:extLst>
      <p:ext uri="{BB962C8B-B14F-4D97-AF65-F5344CB8AC3E}">
        <p14:creationId xmlns:p14="http://schemas.microsoft.com/office/powerpoint/2010/main" val="3505691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rgbClr val="FFFFFF"/>
                </a:solidFill>
                <a:latin typeface="Calibri" panose="020F0502020204030204" pitchFamily="34" charset="0"/>
                <a:ea typeface="Georgia"/>
                <a:cs typeface="Calibri" panose="020F0502020204030204" pitchFamily="34" charset="0"/>
                <a:sym typeface="Georgia"/>
              </a:rPr>
              <a:t>Decision Tree Results</a:t>
            </a:r>
            <a:endParaRPr sz="28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336351" y="142613"/>
            <a:ext cx="1341622"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sp>
        <p:nvSpPr>
          <p:cNvPr id="13" name="TextBox 12">
            <a:extLst>
              <a:ext uri="{FF2B5EF4-FFF2-40B4-BE49-F238E27FC236}">
                <a16:creationId xmlns:a16="http://schemas.microsoft.com/office/drawing/2014/main" id="{B40BEDD0-6516-4744-92C2-E6F48DC906CB}"/>
              </a:ext>
            </a:extLst>
          </p:cNvPr>
          <p:cNvSpPr txBox="1"/>
          <p:nvPr/>
        </p:nvSpPr>
        <p:spPr>
          <a:xfrm>
            <a:off x="8069882" y="151935"/>
            <a:ext cx="1159670"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Predictive Analysis</a:t>
            </a:r>
          </a:p>
        </p:txBody>
      </p:sp>
      <p:pic>
        <p:nvPicPr>
          <p:cNvPr id="15" name="Picture 14" descr="A drawing of a face&#10;&#10;Description automatically generated">
            <a:extLst>
              <a:ext uri="{FF2B5EF4-FFF2-40B4-BE49-F238E27FC236}">
                <a16:creationId xmlns:a16="http://schemas.microsoft.com/office/drawing/2014/main" id="{1EE76DD5-3791-4886-BCEF-D2C4F09F6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9F81AA26-CADC-4C3A-B6A7-C3C26DC1FC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18" name="Google Shape;164;p20">
            <a:extLst>
              <a:ext uri="{FF2B5EF4-FFF2-40B4-BE49-F238E27FC236}">
                <a16:creationId xmlns:a16="http://schemas.microsoft.com/office/drawing/2014/main" id="{518809EE-2A9C-41AA-996F-DB6387BCFE70}"/>
              </a:ext>
            </a:extLst>
          </p:cNvPr>
          <p:cNvSpPr txBox="1">
            <a:spLocks noGrp="1"/>
          </p:cNvSpPr>
          <p:nvPr>
            <p:ph type="body" idx="1"/>
          </p:nvPr>
        </p:nvSpPr>
        <p:spPr>
          <a:xfrm>
            <a:off x="749300" y="1253399"/>
            <a:ext cx="10515600" cy="4967175"/>
          </a:xfrm>
          <a:prstGeom prst="rect">
            <a:avLst/>
          </a:prstGeom>
          <a:noFill/>
          <a:ln>
            <a:noFill/>
          </a:ln>
        </p:spPr>
        <p:txBody>
          <a:bodyPr spcFirstLastPara="1" wrap="square" lIns="91425" tIns="45700" rIns="91425" bIns="45700" anchor="t" anchorCtr="0">
            <a:noAutofit/>
          </a:bodyPr>
          <a:lstStyle/>
          <a:p>
            <a:pPr marL="0" indent="0">
              <a:buNone/>
            </a:pPr>
            <a:r>
              <a:rPr lang="en-US" sz="2400" b="1" kern="0">
                <a:latin typeface="Calibri"/>
                <a:cs typeface="Calibri"/>
              </a:rPr>
              <a:t>Variable Importance</a:t>
            </a:r>
          </a:p>
          <a:p>
            <a:r>
              <a:rPr lang="en-US" sz="2400" kern="0">
                <a:latin typeface="Calibri"/>
                <a:cs typeface="Calibri"/>
              </a:rPr>
              <a:t>Education, Age, Telework</a:t>
            </a:r>
          </a:p>
          <a:p>
            <a:pPr lvl="1"/>
            <a:r>
              <a:rPr lang="en-US" sz="2000"/>
              <a:t>Lowest percentages of willingness to be vaccinated were among those with only some high school education (Nguyen, 2021)</a:t>
            </a:r>
          </a:p>
          <a:p>
            <a:pPr lvl="1"/>
            <a:r>
              <a:rPr lang="en-US" sz="2000"/>
              <a:t>Among younger age groups, concerns with vaccine safety and effectiveness were big impediments in their wish to be vaccinated (Baack, 2021) </a:t>
            </a:r>
            <a:endParaRPr lang="en-US" sz="2000">
              <a:highlight>
                <a:srgbClr val="FFFF00"/>
              </a:highlight>
            </a:endParaRPr>
          </a:p>
          <a:p>
            <a:pPr lvl="1"/>
            <a:r>
              <a:rPr lang="en-US" sz="2000"/>
              <a:t>62% of all workers using Telework to work remotely reported having a bachelor’s degree or higher (Parker, 2021)</a:t>
            </a:r>
          </a:p>
          <a:p>
            <a:r>
              <a:rPr lang="en-US" sz="2400"/>
              <a:t>Income</a:t>
            </a:r>
          </a:p>
          <a:p>
            <a:pPr lvl="1"/>
            <a:r>
              <a:rPr lang="en-US" sz="2000"/>
              <a:t>Those with lower incomes are less likely to get vaccinated (Baack, 2021)</a:t>
            </a:r>
          </a:p>
          <a:p>
            <a:r>
              <a:rPr lang="en-US" sz="2400"/>
              <a:t>Mental Health</a:t>
            </a:r>
          </a:p>
          <a:p>
            <a:pPr lvl="1"/>
            <a:r>
              <a:rPr lang="en-US" sz="2000"/>
              <a:t>Young adults and elderly reported having mental health issues during the pandemic, with 80% of college age students reporting feelings of loneliness (Fernandez, 2021)</a:t>
            </a:r>
          </a:p>
          <a:p>
            <a:endParaRPr lang="en-US"/>
          </a:p>
          <a:p>
            <a:pPr lvl="1"/>
            <a:endParaRPr lang="en-US"/>
          </a:p>
          <a:p>
            <a:pPr lvl="1"/>
            <a:endParaRPr lang="en-US"/>
          </a:p>
          <a:p>
            <a:endParaRPr lang="en-US" kern="0">
              <a:latin typeface="Calibri"/>
              <a:cs typeface="Calibri"/>
            </a:endParaRPr>
          </a:p>
          <a:p>
            <a:pPr marL="1028700" lvl="2" indent="0">
              <a:buNone/>
            </a:pPr>
            <a:endParaRPr lang="en-US" kern="0">
              <a:latin typeface="Calibri"/>
              <a:cs typeface="Calibri"/>
            </a:endParaRPr>
          </a:p>
          <a:p>
            <a:pPr marL="914400" lvl="0" indent="0" algn="l" rtl="0">
              <a:lnSpc>
                <a:spcPct val="90000"/>
              </a:lnSpc>
              <a:spcBef>
                <a:spcPts val="1000"/>
              </a:spcBef>
              <a:spcAft>
                <a:spcPts val="0"/>
              </a:spcAft>
              <a:buNone/>
            </a:pPr>
            <a:endParaRPr lang="en-US">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39309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rgbClr val="FFFFFF"/>
                </a:solidFill>
                <a:latin typeface="Calibri" panose="020F0502020204030204" pitchFamily="34" charset="0"/>
                <a:ea typeface="Georgia"/>
                <a:cs typeface="Calibri" panose="020F0502020204030204" pitchFamily="34" charset="0"/>
                <a:sym typeface="Georgia"/>
              </a:rPr>
              <a:t>Decision Tree Results</a:t>
            </a:r>
            <a:endParaRPr sz="28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336351" y="142613"/>
            <a:ext cx="1341622"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sp>
        <p:nvSpPr>
          <p:cNvPr id="13" name="TextBox 12">
            <a:extLst>
              <a:ext uri="{FF2B5EF4-FFF2-40B4-BE49-F238E27FC236}">
                <a16:creationId xmlns:a16="http://schemas.microsoft.com/office/drawing/2014/main" id="{B40BEDD0-6516-4744-92C2-E6F48DC906CB}"/>
              </a:ext>
            </a:extLst>
          </p:cNvPr>
          <p:cNvSpPr txBox="1"/>
          <p:nvPr/>
        </p:nvSpPr>
        <p:spPr>
          <a:xfrm>
            <a:off x="8069882" y="151935"/>
            <a:ext cx="1159670"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Predictive Analysis</a:t>
            </a:r>
          </a:p>
        </p:txBody>
      </p:sp>
      <p:pic>
        <p:nvPicPr>
          <p:cNvPr id="15" name="Picture 14" descr="A drawing of a face&#10;&#10;Description automatically generated">
            <a:extLst>
              <a:ext uri="{FF2B5EF4-FFF2-40B4-BE49-F238E27FC236}">
                <a16:creationId xmlns:a16="http://schemas.microsoft.com/office/drawing/2014/main" id="{1EE76DD5-3791-4886-BCEF-D2C4F09F6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9F81AA26-CADC-4C3A-B6A7-C3C26DC1FC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18" name="Google Shape;164;p20">
            <a:extLst>
              <a:ext uri="{FF2B5EF4-FFF2-40B4-BE49-F238E27FC236}">
                <a16:creationId xmlns:a16="http://schemas.microsoft.com/office/drawing/2014/main" id="{518809EE-2A9C-41AA-996F-DB6387BCFE70}"/>
              </a:ext>
            </a:extLst>
          </p:cNvPr>
          <p:cNvSpPr txBox="1">
            <a:spLocks noGrp="1"/>
          </p:cNvSpPr>
          <p:nvPr>
            <p:ph type="body" idx="1"/>
          </p:nvPr>
        </p:nvSpPr>
        <p:spPr>
          <a:xfrm>
            <a:off x="749300" y="1253399"/>
            <a:ext cx="10515600" cy="4967175"/>
          </a:xfrm>
          <a:prstGeom prst="rect">
            <a:avLst/>
          </a:prstGeom>
          <a:noFill/>
          <a:ln>
            <a:noFill/>
          </a:ln>
        </p:spPr>
        <p:txBody>
          <a:bodyPr spcFirstLastPara="1" wrap="square" lIns="91425" tIns="45700" rIns="91425" bIns="45700" anchor="t" anchorCtr="0">
            <a:noAutofit/>
          </a:bodyPr>
          <a:lstStyle/>
          <a:p>
            <a:pPr marL="0" indent="0">
              <a:buNone/>
            </a:pPr>
            <a:r>
              <a:rPr lang="en-US" b="1" kern="0">
                <a:latin typeface="Calibri"/>
                <a:cs typeface="Calibri"/>
              </a:rPr>
              <a:t>Prediction Model: COVID-19 Vaccination Intention</a:t>
            </a:r>
          </a:p>
          <a:p>
            <a:r>
              <a:rPr lang="en-US" sz="2400" kern="0">
                <a:latin typeface="Calibri"/>
                <a:cs typeface="Calibri"/>
              </a:rPr>
              <a:t>Summary:</a:t>
            </a:r>
          </a:p>
          <a:p>
            <a:pPr lvl="1"/>
            <a:r>
              <a:rPr lang="en-US" sz="2000" kern="0">
                <a:latin typeface="Calibri"/>
                <a:cs typeface="Calibri"/>
              </a:rPr>
              <a:t>68% Accuracy</a:t>
            </a:r>
          </a:p>
          <a:p>
            <a:pPr lvl="1"/>
            <a:r>
              <a:rPr lang="en-US" sz="2000" kern="0">
                <a:latin typeface="Calibri"/>
                <a:cs typeface="Calibri"/>
              </a:rPr>
              <a:t>Most important variables include </a:t>
            </a:r>
            <a:r>
              <a:rPr lang="en-US" sz="2000"/>
              <a:t>E</a:t>
            </a:r>
            <a:r>
              <a:rPr lang="en-US" sz="2000" kern="0">
                <a:latin typeface="Calibri"/>
                <a:cs typeface="Calibri"/>
              </a:rPr>
              <a:t>ducation, </a:t>
            </a:r>
            <a:r>
              <a:rPr lang="en-US" sz="2000"/>
              <a:t>A</a:t>
            </a:r>
            <a:r>
              <a:rPr lang="en-US" sz="2000" kern="0">
                <a:latin typeface="Calibri"/>
                <a:cs typeface="Calibri"/>
              </a:rPr>
              <a:t>ge, Telework, </a:t>
            </a:r>
            <a:r>
              <a:rPr lang="en-US" sz="2000"/>
              <a:t>I</a:t>
            </a:r>
            <a:r>
              <a:rPr lang="en-US" sz="2000" kern="0">
                <a:latin typeface="Calibri"/>
                <a:cs typeface="Calibri"/>
              </a:rPr>
              <a:t>ncome, and Mental </a:t>
            </a:r>
            <a:r>
              <a:rPr lang="en-US" sz="2000"/>
              <a:t>H</a:t>
            </a:r>
            <a:r>
              <a:rPr lang="en-US" sz="2000" kern="0">
                <a:latin typeface="Calibri"/>
                <a:cs typeface="Calibri"/>
              </a:rPr>
              <a:t>ealth</a:t>
            </a:r>
          </a:p>
          <a:p>
            <a:r>
              <a:rPr lang="en-US" sz="2400" kern="0">
                <a:latin typeface="Calibri"/>
                <a:cs typeface="Calibri"/>
              </a:rPr>
              <a:t>Recommendations:</a:t>
            </a:r>
          </a:p>
          <a:p>
            <a:pPr lvl="1"/>
            <a:r>
              <a:rPr lang="en-US" sz="2000"/>
              <a:t>Offer compensation perks to employees to get vaccinated, such as offering a day off to give time for the injection as well as recovery time, similar to Aldi’s pledge to pay hourly wages for time taken to get vaccinated (Terrell, 2021)</a:t>
            </a:r>
          </a:p>
          <a:p>
            <a:pPr lvl="1"/>
            <a:r>
              <a:rPr lang="en-US" sz="2000"/>
              <a:t>Distribute helpful materials to employees that serve to inform on the importance of getting vaccinated, such as “Diseases and the vaccines that prevent them”, an educational material the CDC recommends (CDC, 2019)</a:t>
            </a:r>
          </a:p>
          <a:p>
            <a:pPr lvl="1"/>
            <a:r>
              <a:rPr lang="en-US" sz="2000" kern="0">
                <a:latin typeface="Calibri"/>
                <a:cs typeface="Calibri"/>
              </a:rPr>
              <a:t>Offer </a:t>
            </a:r>
            <a:r>
              <a:rPr lang="en-US" sz="2000"/>
              <a:t>mental health benefits to vaccination counseling services, in the hopes that it will counteract vaccine hesitancy, as well as prompt employees to get vaccinated as was done in a study in Palermo, Italy (Constantino, 2020)</a:t>
            </a:r>
            <a:endParaRPr lang="en-US" sz="2000" kern="0">
              <a:latin typeface="Calibri"/>
              <a:cs typeface="Calibri"/>
            </a:endParaRPr>
          </a:p>
          <a:p>
            <a:pPr marL="914400" lvl="0" indent="0" algn="l" rtl="0">
              <a:lnSpc>
                <a:spcPct val="90000"/>
              </a:lnSpc>
              <a:spcBef>
                <a:spcPts val="1000"/>
              </a:spcBef>
              <a:spcAft>
                <a:spcPts val="0"/>
              </a:spcAft>
              <a:buNone/>
            </a:pPr>
            <a:endParaRPr>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12663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accent1"/>
              </a:buClr>
              <a:buSzPts val="900"/>
              <a:buFont typeface="Calibri"/>
              <a:buNone/>
            </a:pPr>
            <a:r>
              <a:rPr lang="en-US" sz="4800" b="1" cap="small">
                <a:solidFill>
                  <a:schemeClr val="dk1"/>
                </a:solidFill>
                <a:latin typeface="Calibri" panose="020F0502020204030204" pitchFamily="34" charset="0"/>
                <a:ea typeface="Georgia"/>
                <a:cs typeface="Calibri" panose="020F0502020204030204" pitchFamily="34" charset="0"/>
                <a:sym typeface="Georgia"/>
              </a:rPr>
              <a:t>Recommendations &amp; Conclusion</a:t>
            </a:r>
            <a:endParaRPr sz="4800" i="0" u="none" strike="noStrike" cap="none">
              <a:solidFill>
                <a:schemeClr val="accent1"/>
              </a:solidFill>
              <a:latin typeface="Calibri" panose="020F0502020204030204" pitchFamily="34" charset="0"/>
              <a:ea typeface="Georgia"/>
              <a:cs typeface="Calibri" panose="020F0502020204030204" pitchFamily="34" charset="0"/>
              <a:sym typeface="Georgia"/>
            </a:endParaRPr>
          </a:p>
        </p:txBody>
      </p:sp>
      <p:pic>
        <p:nvPicPr>
          <p:cNvPr id="6" name="Picture 5" descr="A drawing of a face&#10;&#10;Description automatically generated">
            <a:extLst>
              <a:ext uri="{FF2B5EF4-FFF2-40B4-BE49-F238E27FC236}">
                <a16:creationId xmlns:a16="http://schemas.microsoft.com/office/drawing/2014/main" id="{92FC70F2-1814-4A63-9067-5067DCE9F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07" y="5843978"/>
            <a:ext cx="2917777" cy="746993"/>
          </a:xfrm>
          <a:prstGeom prst="rect">
            <a:avLst/>
          </a:prstGeom>
        </p:spPr>
      </p:pic>
      <p:sp>
        <p:nvSpPr>
          <p:cNvPr id="2" name="Slide Number Placeholder 1">
            <a:extLst>
              <a:ext uri="{FF2B5EF4-FFF2-40B4-BE49-F238E27FC236}">
                <a16:creationId xmlns:a16="http://schemas.microsoft.com/office/drawing/2014/main" id="{8A6ECFD1-4EC2-4500-98A2-F3E1879815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724832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i="0" u="none" strike="noStrike" cap="none">
                <a:solidFill>
                  <a:srgbClr val="FFFFFF"/>
                </a:solidFill>
                <a:latin typeface="Calibri" panose="020F0502020204030204" pitchFamily="34" charset="0"/>
                <a:ea typeface="Georgia"/>
                <a:cs typeface="Calibri" panose="020F0502020204030204" pitchFamily="34" charset="0"/>
                <a:sym typeface="Georgia"/>
              </a:rPr>
              <a:t>Recommendations</a:t>
            </a: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2153662"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8D35BD7B-4EBD-4750-A947-D61BB667F740}"/>
              </a:ext>
            </a:extLst>
          </p:cNvPr>
          <p:cNvSpPr txBox="1"/>
          <p:nvPr/>
        </p:nvSpPr>
        <p:spPr>
          <a:xfrm>
            <a:off x="4774145" y="244875"/>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9E088BE6-1DB0-4482-9C46-3A3B1C874ACF}"/>
              </a:ext>
            </a:extLst>
          </p:cNvPr>
          <p:cNvSpPr txBox="1"/>
          <p:nvPr/>
        </p:nvSpPr>
        <p:spPr>
          <a:xfrm>
            <a:off x="6334265" y="131919"/>
            <a:ext cx="1281765"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Descriptive Analysis</a:t>
            </a:r>
          </a:p>
        </p:txBody>
      </p:sp>
      <p:sp>
        <p:nvSpPr>
          <p:cNvPr id="13" name="TextBox 12">
            <a:extLst>
              <a:ext uri="{FF2B5EF4-FFF2-40B4-BE49-F238E27FC236}">
                <a16:creationId xmlns:a16="http://schemas.microsoft.com/office/drawing/2014/main" id="{B40BEDD0-6516-4744-92C2-E6F48DC906CB}"/>
              </a:ext>
            </a:extLst>
          </p:cNvPr>
          <p:cNvSpPr txBox="1"/>
          <p:nvPr/>
        </p:nvSpPr>
        <p:spPr>
          <a:xfrm>
            <a:off x="8189891" y="141241"/>
            <a:ext cx="1159670" cy="523220"/>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Predictive Analysis</a:t>
            </a:r>
          </a:p>
        </p:txBody>
      </p:sp>
      <p:sp>
        <p:nvSpPr>
          <p:cNvPr id="14" name="TextBox 13">
            <a:extLst>
              <a:ext uri="{FF2B5EF4-FFF2-40B4-BE49-F238E27FC236}">
                <a16:creationId xmlns:a16="http://schemas.microsoft.com/office/drawing/2014/main" id="{1492C7AB-DCE1-465C-BE07-6FDA3E5E076C}"/>
              </a:ext>
            </a:extLst>
          </p:cNvPr>
          <p:cNvSpPr txBox="1"/>
          <p:nvPr/>
        </p:nvSpPr>
        <p:spPr>
          <a:xfrm>
            <a:off x="9921641" y="255773"/>
            <a:ext cx="2153662"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Conclusion</a:t>
            </a:r>
          </a:p>
        </p:txBody>
      </p:sp>
      <p:pic>
        <p:nvPicPr>
          <p:cNvPr id="15" name="Picture 14" descr="A drawing of a face&#10;&#10;Description automatically generated">
            <a:extLst>
              <a:ext uri="{FF2B5EF4-FFF2-40B4-BE49-F238E27FC236}">
                <a16:creationId xmlns:a16="http://schemas.microsoft.com/office/drawing/2014/main" id="{FD410032-E052-4E30-B987-29AB812A9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B5CD4BE1-D6AC-467D-A501-7C6B84F114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TextBox 4">
            <a:extLst>
              <a:ext uri="{FF2B5EF4-FFF2-40B4-BE49-F238E27FC236}">
                <a16:creationId xmlns:a16="http://schemas.microsoft.com/office/drawing/2014/main" id="{41B3E4FA-6C68-5848-9DC8-D1FC50626C6F}"/>
              </a:ext>
            </a:extLst>
          </p:cNvPr>
          <p:cNvSpPr txBox="1"/>
          <p:nvPr/>
        </p:nvSpPr>
        <p:spPr>
          <a:xfrm>
            <a:off x="436710" y="1285686"/>
            <a:ext cx="5388903" cy="3477875"/>
          </a:xfrm>
          <a:prstGeom prst="rect">
            <a:avLst/>
          </a:prstGeom>
          <a:noFill/>
        </p:spPr>
        <p:txBody>
          <a:bodyPr wrap="square" rtlCol="0">
            <a:spAutoFit/>
          </a:bodyPr>
          <a:lstStyle/>
          <a:p>
            <a:r>
              <a:rPr lang="en-US" sz="2400" b="1">
                <a:latin typeface="Calibri" panose="020F0502020204030204" pitchFamily="34" charset="0"/>
                <a:cs typeface="Calibri" panose="020F0502020204030204" pitchFamily="34" charset="0"/>
              </a:rPr>
              <a:t>Addressing COVID-19 Impact</a:t>
            </a:r>
          </a:p>
          <a:p>
            <a:endParaRPr 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kern="0">
                <a:latin typeface="Calibri" panose="020F0502020204030204" pitchFamily="34" charset="0"/>
                <a:cs typeface="Calibri" panose="020F0502020204030204" pitchFamily="34" charset="0"/>
              </a:rPr>
              <a:t>Recruit and support entry of young people into the workforce, as those under 30 have been most affected by layoffs </a:t>
            </a:r>
          </a:p>
          <a:p>
            <a:pPr marL="285750" indent="-285750">
              <a:buFont typeface="Arial" panose="020B0604020202020204" pitchFamily="34" charset="0"/>
              <a:buChar char="•"/>
            </a:pPr>
            <a:r>
              <a:rPr lang="en-US" sz="2000">
                <a:latin typeface="Calibri" panose="020F0502020204030204" pitchFamily="34" charset="0"/>
                <a:cs typeface="Calibri" panose="020F0502020204030204" pitchFamily="34" charset="0"/>
              </a:rPr>
              <a:t>Enhance childcare services to assist working females who have difficulty finding childcare</a:t>
            </a:r>
          </a:p>
          <a:p>
            <a:pPr marL="285750" indent="-285750">
              <a:buFont typeface="Arial" panose="020B0604020202020204" pitchFamily="34" charset="0"/>
              <a:buChar char="•"/>
            </a:pPr>
            <a:r>
              <a:rPr lang="en-US" sz="2000" kern="0">
                <a:latin typeface="Calibri" panose="020F0502020204030204" pitchFamily="34" charset="0"/>
                <a:cs typeface="Calibri" panose="020F0502020204030204" pitchFamily="34" charset="0"/>
              </a:rPr>
              <a:t>Offer compensation benefits for home-related expenses to ease the financial hit of mortgages on employees </a:t>
            </a:r>
          </a:p>
          <a:p>
            <a:endParaRPr lang="en-US">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94EB1622-7BA9-ED4F-9202-63A1FDB0D3C9}"/>
              </a:ext>
            </a:extLst>
          </p:cNvPr>
          <p:cNvSpPr txBox="1"/>
          <p:nvPr/>
        </p:nvSpPr>
        <p:spPr>
          <a:xfrm>
            <a:off x="6164825" y="1265489"/>
            <a:ext cx="5388903" cy="4093428"/>
          </a:xfrm>
          <a:prstGeom prst="rect">
            <a:avLst/>
          </a:prstGeom>
          <a:noFill/>
        </p:spPr>
        <p:txBody>
          <a:bodyPr wrap="square" rtlCol="0">
            <a:spAutoFit/>
          </a:bodyPr>
          <a:lstStyle/>
          <a:p>
            <a:r>
              <a:rPr lang="en-US" sz="2400" b="1">
                <a:latin typeface="Calibri" panose="020F0502020204030204" pitchFamily="34" charset="0"/>
                <a:cs typeface="Calibri" panose="020F0502020204030204" pitchFamily="34" charset="0"/>
              </a:rPr>
              <a:t>Predicting COVID-19 Vaccination Intent</a:t>
            </a:r>
          </a:p>
          <a:p>
            <a:endParaRPr 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a:latin typeface="Calibri" panose="020F0502020204030204" pitchFamily="34" charset="0"/>
                <a:cs typeface="Calibri" panose="020F0502020204030204" pitchFamily="34" charset="0"/>
              </a:rPr>
              <a:t>Offer days or hours off to get employees vaccinated while they are compensated for this time</a:t>
            </a:r>
          </a:p>
          <a:p>
            <a:pPr marL="285750" indent="-285750">
              <a:buFont typeface="Arial" panose="020B0604020202020204" pitchFamily="34" charset="0"/>
              <a:buChar char="•"/>
            </a:pPr>
            <a:r>
              <a:rPr lang="en-US" sz="2000">
                <a:latin typeface="Calibri" panose="020F0502020204030204" pitchFamily="34" charset="0"/>
                <a:cs typeface="Calibri" panose="020F0502020204030204" pitchFamily="34" charset="0"/>
              </a:rPr>
              <a:t>Distribute educational materials to employees to gently influence them to reduce their vaccine hesitancy and think about getting vaccinated </a:t>
            </a:r>
          </a:p>
          <a:p>
            <a:pPr marL="285750" indent="-285750">
              <a:buFont typeface="Arial" panose="020B0604020202020204" pitchFamily="34" charset="0"/>
              <a:buChar char="•"/>
            </a:pPr>
            <a:r>
              <a:rPr lang="en-US" sz="2000">
                <a:latin typeface="Calibri" panose="020F0502020204030204" pitchFamily="34" charset="0"/>
                <a:cs typeface="Calibri" panose="020F0502020204030204" pitchFamily="34" charset="0"/>
              </a:rPr>
              <a:t>Offer mental health benefits to counteract vaccine hesitancy and build general confidence in the US vaccination program</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491491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F0B7-16F9-493D-9E63-9A11A45D27E0}"/>
              </a:ext>
            </a:extLst>
          </p:cNvPr>
          <p:cNvSpPr>
            <a:spLocks noGrp="1"/>
          </p:cNvSpPr>
          <p:nvPr>
            <p:ph type="ctrTitle"/>
          </p:nvPr>
        </p:nvSpPr>
        <p:spPr>
          <a:xfrm>
            <a:off x="1524000" y="2316163"/>
            <a:ext cx="9144000" cy="2387600"/>
          </a:xfrm>
        </p:spPr>
        <p:txBody>
          <a:bodyPr/>
          <a:lstStyle/>
          <a:p>
            <a:r>
              <a:rPr lang="en-US" sz="4800" b="1">
                <a:latin typeface="Calibri" panose="020F0502020204030204" pitchFamily="34" charset="0"/>
                <a:cs typeface="Calibri" panose="020F0502020204030204" pitchFamily="34" charset="0"/>
              </a:rPr>
              <a:t>Thank You!</a:t>
            </a:r>
            <a:br>
              <a:rPr lang="en-US" sz="4800" b="1">
                <a:latin typeface="Calibri" panose="020F0502020204030204" pitchFamily="34" charset="0"/>
                <a:cs typeface="Calibri" panose="020F0502020204030204" pitchFamily="34" charset="0"/>
              </a:rPr>
            </a:br>
            <a:br>
              <a:rPr lang="en-US" sz="4800" b="1">
                <a:latin typeface="Calibri" panose="020F0502020204030204" pitchFamily="34" charset="0"/>
                <a:cs typeface="Calibri" panose="020F0502020204030204" pitchFamily="34" charset="0"/>
              </a:rPr>
            </a:br>
            <a:r>
              <a:rPr lang="en-US" sz="4800" b="1">
                <a:latin typeface="Calibri" panose="020F0502020204030204" pitchFamily="34" charset="0"/>
                <a:cs typeface="Calibri" panose="020F0502020204030204" pitchFamily="34" charset="0"/>
              </a:rPr>
              <a:t>Questions?</a:t>
            </a:r>
          </a:p>
        </p:txBody>
      </p:sp>
      <p:pic>
        <p:nvPicPr>
          <p:cNvPr id="7" name="Picture 6" descr="A drawing of a face&#10;&#10;Description automatically generated">
            <a:extLst>
              <a:ext uri="{FF2B5EF4-FFF2-40B4-BE49-F238E27FC236}">
                <a16:creationId xmlns:a16="http://schemas.microsoft.com/office/drawing/2014/main" id="{1BEC1783-BD72-4651-86AF-035BEB9DE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07" y="5843978"/>
            <a:ext cx="2917777" cy="746993"/>
          </a:xfrm>
          <a:prstGeom prst="rect">
            <a:avLst/>
          </a:prstGeom>
        </p:spPr>
      </p:pic>
      <p:sp>
        <p:nvSpPr>
          <p:cNvPr id="3" name="Slide Number Placeholder 2">
            <a:extLst>
              <a:ext uri="{FF2B5EF4-FFF2-40B4-BE49-F238E27FC236}">
                <a16:creationId xmlns:a16="http://schemas.microsoft.com/office/drawing/2014/main" id="{E43754CE-71EE-43C8-B8A6-63AB6CC41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4286915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References</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Text Placeholder 4">
            <a:extLst>
              <a:ext uri="{FF2B5EF4-FFF2-40B4-BE49-F238E27FC236}">
                <a16:creationId xmlns:a16="http://schemas.microsoft.com/office/drawing/2014/main" id="{E0883738-5E80-49BA-91F3-3B1E1441B3BA}"/>
              </a:ext>
            </a:extLst>
          </p:cNvPr>
          <p:cNvSpPr>
            <a:spLocks noGrp="1"/>
          </p:cNvSpPr>
          <p:nvPr>
            <p:ph type="body" idx="1"/>
          </p:nvPr>
        </p:nvSpPr>
        <p:spPr>
          <a:xfrm>
            <a:off x="838200" y="995082"/>
            <a:ext cx="10515600" cy="5181881"/>
          </a:xfrm>
        </p:spPr>
        <p:txBody>
          <a:bodyPr/>
          <a:lstStyle/>
          <a:p>
            <a:pPr marL="114300" indent="0">
              <a:buNone/>
            </a:pPr>
            <a:r>
              <a:rPr lang="en-US" sz="1400">
                <a:solidFill>
                  <a:schemeClr val="tx1"/>
                </a:solidFill>
              </a:rPr>
              <a:t>Baack, B. N., Abad, N., </a:t>
            </a:r>
            <a:r>
              <a:rPr lang="en-US" sz="1400" err="1">
                <a:solidFill>
                  <a:schemeClr val="tx1"/>
                </a:solidFill>
              </a:rPr>
              <a:t>Yankey</a:t>
            </a:r>
            <a:r>
              <a:rPr lang="en-US" sz="1400">
                <a:solidFill>
                  <a:schemeClr val="tx1"/>
                </a:solidFill>
              </a:rPr>
              <a:t>, D., Kahn, K. E., </a:t>
            </a:r>
            <a:r>
              <a:rPr lang="en-US" sz="1400" err="1">
                <a:solidFill>
                  <a:schemeClr val="tx1"/>
                </a:solidFill>
              </a:rPr>
              <a:t>Razzaghi</a:t>
            </a:r>
            <a:r>
              <a:rPr lang="en-US" sz="1400">
                <a:solidFill>
                  <a:schemeClr val="tx1"/>
                </a:solidFill>
              </a:rPr>
              <a:t>, H., Brookmeyer, K., </a:t>
            </a:r>
            <a:r>
              <a:rPr lang="en-US" sz="1400" err="1">
                <a:solidFill>
                  <a:schemeClr val="tx1"/>
                </a:solidFill>
              </a:rPr>
              <a:t>Kolis</a:t>
            </a:r>
            <a:r>
              <a:rPr lang="en-US" sz="1400">
                <a:solidFill>
                  <a:schemeClr val="tx1"/>
                </a:solidFill>
              </a:rPr>
              <a:t>, J., Wilhelm, E., Nguyen, K. H., &amp; Singleton, J. A. (2021). COVID-19 vaccination coverage and intent among adults aged 18–39 years — United States, March–May 2021. </a:t>
            </a:r>
            <a:r>
              <a:rPr lang="en-US" sz="1400" i="1">
                <a:solidFill>
                  <a:schemeClr val="tx1"/>
                </a:solidFill>
              </a:rPr>
              <a:t>Centers for Disease Control and Prevention</a:t>
            </a:r>
            <a:r>
              <a:rPr lang="en-US" sz="1400">
                <a:solidFill>
                  <a:schemeClr val="tx1"/>
                </a:solidFill>
              </a:rPr>
              <a:t>, </a:t>
            </a:r>
            <a:r>
              <a:rPr lang="en-US" sz="1400" i="1">
                <a:solidFill>
                  <a:schemeClr val="tx1"/>
                </a:solidFill>
              </a:rPr>
              <a:t>70</a:t>
            </a:r>
            <a:r>
              <a:rPr lang="en-US" sz="1400">
                <a:solidFill>
                  <a:schemeClr val="tx1"/>
                </a:solidFill>
              </a:rPr>
              <a:t>. </a:t>
            </a:r>
          </a:p>
          <a:p>
            <a:pPr marL="114300" indent="0">
              <a:buNone/>
            </a:pPr>
            <a:r>
              <a:rPr lang="en-US" sz="1400">
                <a:solidFill>
                  <a:schemeClr val="tx1"/>
                </a:solidFill>
                <a:latin typeface="Calibri" panose="020F0502020204030204" pitchFamily="34" charset="0"/>
                <a:ea typeface="PMingLiU" panose="02020500000000000000" pitchFamily="18" charset="-120"/>
                <a:cs typeface="Calibri" panose="020F0502020204030204" pitchFamily="34" charset="0"/>
              </a:rPr>
              <a:t>Banerjee, D. (2020). The impact of COVID‐19 pandemic on Elderly Mental Health. </a:t>
            </a:r>
            <a:r>
              <a:rPr lang="en-US" sz="1400" i="1">
                <a:solidFill>
                  <a:schemeClr val="tx1"/>
                </a:solidFill>
                <a:latin typeface="Calibri" panose="020F0502020204030204" pitchFamily="34" charset="0"/>
                <a:ea typeface="PMingLiU" panose="02020500000000000000" pitchFamily="18" charset="-120"/>
                <a:cs typeface="Arial" panose="020B0604020202020204" pitchFamily="34" charset="0"/>
              </a:rPr>
              <a:t>International Journal of Geriatric Psychiatry, 35(12), 1466–1467. </a:t>
            </a:r>
            <a:r>
              <a:rPr lang="en-US" sz="1400" i="1">
                <a:solidFill>
                  <a:schemeClr val="tx1"/>
                </a:solidFill>
                <a:latin typeface="Calibri" panose="020F0502020204030204" pitchFamily="34" charset="0"/>
                <a:ea typeface="PMingLiU" panose="02020500000000000000" pitchFamily="18" charset="-120"/>
                <a:cs typeface="Calibri" panose="020F0502020204030204" pitchFamily="34" charset="0"/>
              </a:rPr>
              <a:t>https://doi.org/10.1002/gps.5320  </a:t>
            </a:r>
            <a:r>
              <a:rPr lang="en-US" sz="1400" i="1">
                <a:solidFill>
                  <a:schemeClr val="tx1"/>
                </a:solidFill>
                <a:latin typeface="Calibri" panose="020F0502020204030204" pitchFamily="34" charset="0"/>
                <a:ea typeface="PMingLiU" panose="02020500000000000000" pitchFamily="18" charset="-120"/>
                <a:cs typeface="Arial" panose="020B0604020202020204" pitchFamily="34" charset="0"/>
              </a:rPr>
              <a:t> </a:t>
            </a:r>
          </a:p>
          <a:p>
            <a:pPr marL="114300" indent="0">
              <a:buNone/>
            </a:pPr>
            <a:r>
              <a:rPr lang="en-US" sz="1400">
                <a:solidFill>
                  <a:schemeClr val="tx1"/>
                </a:solidFill>
              </a:rPr>
              <a:t>Centers for Disease Control and Prevention. (2019, May 7). </a:t>
            </a:r>
            <a:r>
              <a:rPr lang="en-US" sz="1400" i="1">
                <a:solidFill>
                  <a:schemeClr val="tx1"/>
                </a:solidFill>
              </a:rPr>
              <a:t>Education info about vaccines and diseases they prevent</a:t>
            </a:r>
            <a:r>
              <a:rPr lang="en-US" sz="1400">
                <a:solidFill>
                  <a:schemeClr val="tx1"/>
                </a:solidFill>
              </a:rPr>
              <a:t>. Centers for Disease Control and Prevention. Retrieved December 1, 2021, from https://</a:t>
            </a:r>
            <a:r>
              <a:rPr lang="en-US" sz="1400" err="1">
                <a:solidFill>
                  <a:schemeClr val="tx1"/>
                </a:solidFill>
              </a:rPr>
              <a:t>www.cdc.gov</a:t>
            </a:r>
            <a:r>
              <a:rPr lang="en-US" sz="1400">
                <a:solidFill>
                  <a:schemeClr val="tx1"/>
                </a:solidFill>
              </a:rPr>
              <a:t>/vaccines/ed/patient-</a:t>
            </a:r>
            <a:r>
              <a:rPr lang="en-US" sz="1400" err="1">
                <a:solidFill>
                  <a:schemeClr val="tx1"/>
                </a:solidFill>
              </a:rPr>
              <a:t>ed.html</a:t>
            </a:r>
            <a:r>
              <a:rPr lang="en-US" sz="1400">
                <a:solidFill>
                  <a:schemeClr val="tx1"/>
                </a:solidFill>
              </a:rPr>
              <a:t>. </a:t>
            </a:r>
          </a:p>
          <a:p>
            <a:pPr marL="114300" indent="0">
              <a:buNone/>
            </a:pPr>
            <a:r>
              <a:rPr lang="en-US" sz="1400">
                <a:solidFill>
                  <a:schemeClr val="tx1"/>
                </a:solidFill>
              </a:rPr>
              <a:t>Costantino, C., </a:t>
            </a:r>
            <a:r>
              <a:rPr lang="en-US" sz="1400" err="1">
                <a:solidFill>
                  <a:schemeClr val="tx1"/>
                </a:solidFill>
              </a:rPr>
              <a:t>Caracci</a:t>
            </a:r>
            <a:r>
              <a:rPr lang="en-US" sz="1400">
                <a:solidFill>
                  <a:schemeClr val="tx1"/>
                </a:solidFill>
              </a:rPr>
              <a:t>, F., Brandi, M., Bono, S. E., Ferro, A., </a:t>
            </a:r>
            <a:r>
              <a:rPr lang="en-US" sz="1400" err="1">
                <a:solidFill>
                  <a:schemeClr val="tx1"/>
                </a:solidFill>
              </a:rPr>
              <a:t>Sannasardo</a:t>
            </a:r>
            <a:r>
              <a:rPr lang="en-US" sz="1400">
                <a:solidFill>
                  <a:schemeClr val="tx1"/>
                </a:solidFill>
              </a:rPr>
              <a:t>, C. E., </a:t>
            </a:r>
            <a:r>
              <a:rPr lang="en-US" sz="1400" err="1">
                <a:solidFill>
                  <a:schemeClr val="tx1"/>
                </a:solidFill>
              </a:rPr>
              <a:t>Scarpitta</a:t>
            </a:r>
            <a:r>
              <a:rPr lang="en-US" sz="1400">
                <a:solidFill>
                  <a:schemeClr val="tx1"/>
                </a:solidFill>
              </a:rPr>
              <a:t>, F., </a:t>
            </a:r>
            <a:r>
              <a:rPr lang="en-US" sz="1400" err="1">
                <a:solidFill>
                  <a:schemeClr val="tx1"/>
                </a:solidFill>
              </a:rPr>
              <a:t>Siddu</a:t>
            </a:r>
            <a:r>
              <a:rPr lang="en-US" sz="1400">
                <a:solidFill>
                  <a:schemeClr val="tx1"/>
                </a:solidFill>
              </a:rPr>
              <a:t>, A., Vella, C., Ventura, G., Vitale, F., </a:t>
            </a:r>
            <a:r>
              <a:rPr lang="en-US" sz="1400" err="1">
                <a:solidFill>
                  <a:schemeClr val="tx1"/>
                </a:solidFill>
              </a:rPr>
              <a:t>Casuccio</a:t>
            </a:r>
            <a:r>
              <a:rPr lang="en-US" sz="1400">
                <a:solidFill>
                  <a:schemeClr val="tx1"/>
                </a:solidFill>
              </a:rPr>
              <a:t>, A., &amp; Restivo, V. (2020). Determinants of vaccine hesitancy and effectiveness of vaccination counseling interventions among a sample of the general population in Palermo, Italy. </a:t>
            </a:r>
            <a:r>
              <a:rPr lang="en-US" sz="1400" i="1">
                <a:solidFill>
                  <a:schemeClr val="tx1"/>
                </a:solidFill>
              </a:rPr>
              <a:t>Human Vaccines &amp; </a:t>
            </a:r>
            <a:r>
              <a:rPr lang="en-US" sz="1400" i="1" err="1">
                <a:solidFill>
                  <a:schemeClr val="tx1"/>
                </a:solidFill>
              </a:rPr>
              <a:t>Immunotherapeutics</a:t>
            </a:r>
            <a:r>
              <a:rPr lang="en-US" sz="1400">
                <a:solidFill>
                  <a:schemeClr val="tx1"/>
                </a:solidFill>
              </a:rPr>
              <a:t>, </a:t>
            </a:r>
            <a:r>
              <a:rPr lang="en-US" sz="1400" i="1">
                <a:solidFill>
                  <a:schemeClr val="tx1"/>
                </a:solidFill>
              </a:rPr>
              <a:t>16</a:t>
            </a:r>
            <a:r>
              <a:rPr lang="en-US" sz="1400">
                <a:solidFill>
                  <a:schemeClr val="tx1"/>
                </a:solidFill>
              </a:rPr>
              <a:t>(10), 2415–2421. https://</a:t>
            </a:r>
            <a:r>
              <a:rPr lang="en-US" sz="1400" err="1">
                <a:solidFill>
                  <a:schemeClr val="tx1"/>
                </a:solidFill>
              </a:rPr>
              <a:t>doi.org</a:t>
            </a:r>
            <a:r>
              <a:rPr lang="en-US" sz="1400">
                <a:solidFill>
                  <a:schemeClr val="tx1"/>
                </a:solidFill>
              </a:rPr>
              <a:t>/10.1080/21645515.2020.1728157 </a:t>
            </a:r>
            <a:endParaRPr lang="en-US" sz="1400" i="1">
              <a:solidFill>
                <a:schemeClr val="tx1"/>
              </a:solidFill>
              <a:latin typeface="Calibri" panose="020F0502020204030204" pitchFamily="34" charset="0"/>
              <a:ea typeface="PMingLiU" panose="02020500000000000000" pitchFamily="18" charset="-120"/>
              <a:cs typeface="Arial" panose="020B0604020202020204" pitchFamily="34" charset="0"/>
            </a:endParaRPr>
          </a:p>
          <a:p>
            <a:pPr marL="114300" indent="0">
              <a:buNone/>
            </a:pPr>
            <a:r>
              <a:rPr lang="en-US" sz="1400">
                <a:solidFill>
                  <a:schemeClr val="tx1"/>
                </a:solidFill>
                <a:latin typeface="Calibri" panose="020F0502020204030204" pitchFamily="34" charset="0"/>
                <a:ea typeface="PMingLiU" panose="02020500000000000000" pitchFamily="18" charset="-120"/>
                <a:cs typeface="Calibri" panose="020F0502020204030204" pitchFamily="34" charset="0"/>
              </a:rPr>
              <a:t>del Rio-</a:t>
            </a:r>
            <a:r>
              <a:rPr lang="en-US" sz="1400" err="1">
                <a:solidFill>
                  <a:schemeClr val="tx1"/>
                </a:solidFill>
                <a:latin typeface="Calibri" panose="020F0502020204030204" pitchFamily="34" charset="0"/>
                <a:ea typeface="PMingLiU" panose="02020500000000000000" pitchFamily="18" charset="-120"/>
                <a:cs typeface="Arial" panose="020B0604020202020204" pitchFamily="34" charset="0"/>
              </a:rPr>
              <a:t>Chanona</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R. M., Mealy, P., Pichler, A., Lafond, F., &amp; Farmer, J. D. (2020). Supply and demand shocks in the COVID-19 pandemic: An industry and occupation perspective. </a:t>
            </a:r>
            <a:r>
              <a:rPr lang="en-US" sz="1400" i="1">
                <a:solidFill>
                  <a:schemeClr val="tx1"/>
                </a:solidFill>
                <a:latin typeface="Calibri" panose="020F0502020204030204" pitchFamily="34" charset="0"/>
                <a:ea typeface="PMingLiU" panose="02020500000000000000" pitchFamily="18" charset="-120"/>
                <a:cs typeface="Arial" panose="020B0604020202020204" pitchFamily="34" charset="0"/>
              </a:rPr>
              <a:t>Oxford Review of Economic Policy, 36</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(Supplement_1), S94-S137.</a:t>
            </a:r>
            <a:r>
              <a:rPr lang="en-US" sz="1400">
                <a:solidFill>
                  <a:schemeClr val="tx1"/>
                </a:solidFill>
                <a:latin typeface="Calibri" panose="020F0502020204030204" pitchFamily="34" charset="0"/>
                <a:ea typeface="PMingLiU" panose="02020500000000000000" pitchFamily="18" charset="-120"/>
                <a:cs typeface="Calibri" panose="020F0502020204030204" pitchFamily="34" charset="0"/>
              </a:rPr>
              <a:t> </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a:t>
            </a:r>
          </a:p>
          <a:p>
            <a:pPr marL="114300" indent="0">
              <a:buNone/>
            </a:pPr>
            <a:r>
              <a:rPr lang="en-US" sz="1400" err="1">
                <a:solidFill>
                  <a:schemeClr val="tx1"/>
                </a:solidFill>
                <a:latin typeface="Calibri" panose="020F0502020204030204" pitchFamily="34" charset="0"/>
                <a:ea typeface="PMingLiU" panose="02020500000000000000" pitchFamily="18" charset="-120"/>
                <a:cs typeface="Calibri" panose="020F0502020204030204" pitchFamily="34" charset="0"/>
              </a:rPr>
              <a:t>Dingel</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J. I., &amp; Neiman, B. (2020). How many jobs can be done at home?</a:t>
            </a:r>
            <a:r>
              <a:rPr lang="en-US" sz="1400" i="1">
                <a:solidFill>
                  <a:schemeClr val="tx1"/>
                </a:solidFill>
                <a:latin typeface="Calibri" panose="020F0502020204030204" pitchFamily="34" charset="0"/>
                <a:ea typeface="PMingLiU" panose="02020500000000000000" pitchFamily="18" charset="-120"/>
                <a:cs typeface="Arial" panose="020B0604020202020204" pitchFamily="34" charset="0"/>
              </a:rPr>
              <a:t> Journal of Public Economics, 189</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104235. </a:t>
            </a:r>
            <a:r>
              <a:rPr lang="en-US" sz="1400">
                <a:solidFill>
                  <a:schemeClr val="tx1"/>
                </a:solidFill>
                <a:latin typeface="Calibri" panose="020F0502020204030204" pitchFamily="34" charset="0"/>
                <a:ea typeface="PMingLiU" panose="02020500000000000000" pitchFamily="18" charset="-120"/>
                <a:cs typeface="Calibri" panose="020F0502020204030204" pitchFamily="34" charset="0"/>
              </a:rPr>
              <a:t>https://doi.org/10.1016/j.jpubeco.2020.104235  </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a:t>
            </a:r>
          </a:p>
          <a:p>
            <a:pPr marL="114300" indent="0">
              <a:buNone/>
            </a:pPr>
            <a:r>
              <a:rPr lang="en-US" sz="1400">
                <a:solidFill>
                  <a:schemeClr val="tx1"/>
                </a:solidFill>
              </a:rPr>
              <a:t>Fernandez, M. E. (2021, March 5). </a:t>
            </a:r>
            <a:r>
              <a:rPr lang="en-US" sz="1400" i="1">
                <a:solidFill>
                  <a:schemeClr val="tx1"/>
                </a:solidFill>
              </a:rPr>
              <a:t>COVID-19 mental health crisis is hitting Young Adults</a:t>
            </a:r>
            <a:r>
              <a:rPr lang="en-US" sz="1400">
                <a:solidFill>
                  <a:schemeClr val="tx1"/>
                </a:solidFill>
              </a:rPr>
              <a:t>. </a:t>
            </a:r>
            <a:r>
              <a:rPr lang="en-US" sz="1400" err="1">
                <a:solidFill>
                  <a:schemeClr val="tx1"/>
                </a:solidFill>
              </a:rPr>
              <a:t>www.heart.org</a:t>
            </a:r>
            <a:r>
              <a:rPr lang="en-US" sz="1400">
                <a:solidFill>
                  <a:schemeClr val="tx1"/>
                </a:solidFill>
              </a:rPr>
              <a:t>. Retrieved October 19, 2021, from https://www.heart.org/en/news/2021/03/05/COVID-19-mental-health-crisis-is-hitting-young-adults.  </a:t>
            </a:r>
            <a:endParaRPr lang="en-US" sz="1400">
              <a:solidFill>
                <a:schemeClr val="tx1"/>
              </a:solidFill>
              <a:latin typeface="Calibri" panose="020F0502020204030204" pitchFamily="34" charset="0"/>
              <a:ea typeface="PMingLiU" panose="02020500000000000000" pitchFamily="18" charset="-120"/>
              <a:cs typeface="Arial" panose="020B0604020202020204" pitchFamily="34" charset="0"/>
            </a:endParaRPr>
          </a:p>
          <a:p>
            <a:pPr marL="114300" indent="0">
              <a:buNone/>
            </a:pPr>
            <a:r>
              <a:rPr lang="en-US" sz="1400" err="1">
                <a:solidFill>
                  <a:schemeClr val="tx1"/>
                </a:solidFill>
                <a:latin typeface="Calibri" panose="020F0502020204030204" pitchFamily="34" charset="0"/>
                <a:ea typeface="PMingLiU" panose="02020500000000000000" pitchFamily="18" charset="-120"/>
                <a:cs typeface="Calibri" panose="020F0502020204030204" pitchFamily="34" charset="0"/>
              </a:rPr>
              <a:t>Javed</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B., </a:t>
            </a:r>
            <a:r>
              <a:rPr lang="en-US" sz="1400" err="1">
                <a:solidFill>
                  <a:schemeClr val="tx1"/>
                </a:solidFill>
                <a:latin typeface="Calibri" panose="020F0502020204030204" pitchFamily="34" charset="0"/>
                <a:ea typeface="PMingLiU" panose="02020500000000000000" pitchFamily="18" charset="-120"/>
                <a:cs typeface="Arial" panose="020B0604020202020204" pitchFamily="34" charset="0"/>
              </a:rPr>
              <a:t>Sarwer</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A., Soto, E. B., &amp; </a:t>
            </a:r>
            <a:r>
              <a:rPr lang="en-US" sz="1400" err="1">
                <a:solidFill>
                  <a:schemeClr val="tx1"/>
                </a:solidFill>
                <a:latin typeface="Calibri" panose="020F0502020204030204" pitchFamily="34" charset="0"/>
                <a:ea typeface="PMingLiU" panose="02020500000000000000" pitchFamily="18" charset="-120"/>
                <a:cs typeface="Arial" panose="020B0604020202020204" pitchFamily="34" charset="0"/>
              </a:rPr>
              <a:t>Mashwani</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Z. U. (2020). The coronavirus (COVID-19) pandemic's impact on mental health. </a:t>
            </a:r>
            <a:r>
              <a:rPr lang="en-US" sz="1400" i="1">
                <a:solidFill>
                  <a:schemeClr val="tx1"/>
                </a:solidFill>
                <a:latin typeface="Calibri" panose="020F0502020204030204" pitchFamily="34" charset="0"/>
                <a:ea typeface="PMingLiU" panose="02020500000000000000" pitchFamily="18" charset="-120"/>
                <a:cs typeface="Arial" panose="020B0604020202020204" pitchFamily="34" charset="0"/>
              </a:rPr>
              <a:t>The International journal of health planning and management, 35</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(5), 993–996. </a:t>
            </a:r>
            <a:r>
              <a:rPr lang="en-US" sz="1400">
                <a:solidFill>
                  <a:schemeClr val="tx1"/>
                </a:solidFill>
                <a:latin typeface="Calibri" panose="020F0502020204030204" pitchFamily="34" charset="0"/>
                <a:ea typeface="PMingLiU" panose="02020500000000000000" pitchFamily="18" charset="-120"/>
                <a:cs typeface="Calibri" panose="020F0502020204030204" pitchFamily="34" charset="0"/>
              </a:rPr>
              <a:t>https://doi.org/10.1002/hpm.3008 </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a:t>
            </a:r>
          </a:p>
          <a:p>
            <a:pPr marL="114300" indent="0">
              <a:buNone/>
            </a:pPr>
            <a:endParaRPr lang="en-US" sz="1400">
              <a:latin typeface="Calibri" panose="020F0502020204030204" pitchFamily="34" charset="0"/>
              <a:ea typeface="PMingLiU" panose="02020500000000000000" pitchFamily="18" charset="-120"/>
              <a:cs typeface="Arial" panose="020B0604020202020204" pitchFamily="34" charset="0"/>
            </a:endParaRPr>
          </a:p>
        </p:txBody>
      </p:sp>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extLst>
      <p:ext uri="{BB962C8B-B14F-4D97-AF65-F5344CB8AC3E}">
        <p14:creationId xmlns:p14="http://schemas.microsoft.com/office/powerpoint/2010/main" val="181956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References</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Text Placeholder 4">
            <a:extLst>
              <a:ext uri="{FF2B5EF4-FFF2-40B4-BE49-F238E27FC236}">
                <a16:creationId xmlns:a16="http://schemas.microsoft.com/office/drawing/2014/main" id="{E0883738-5E80-49BA-91F3-3B1E1441B3BA}"/>
              </a:ext>
            </a:extLst>
          </p:cNvPr>
          <p:cNvSpPr>
            <a:spLocks noGrp="1"/>
          </p:cNvSpPr>
          <p:nvPr>
            <p:ph type="body" idx="1"/>
          </p:nvPr>
        </p:nvSpPr>
        <p:spPr>
          <a:xfrm>
            <a:off x="838200" y="995082"/>
            <a:ext cx="10515600" cy="5181881"/>
          </a:xfrm>
        </p:spPr>
        <p:txBody>
          <a:bodyPr/>
          <a:lstStyle/>
          <a:p>
            <a:pPr marL="114300" indent="0">
              <a:buNone/>
            </a:pPr>
            <a:r>
              <a:rPr lang="en-US" sz="1400">
                <a:solidFill>
                  <a:srgbClr val="000000"/>
                </a:solidFill>
                <a:latin typeface="Calibri" panose="020F0502020204030204" pitchFamily="34" charset="0"/>
                <a:ea typeface="PMingLiU" panose="02020500000000000000" pitchFamily="18" charset="-120"/>
                <a:cs typeface="Calibri" panose="020F0502020204030204" pitchFamily="34" charset="0"/>
              </a:rPr>
              <a:t>Loomba, S., de </a:t>
            </a:r>
            <a:r>
              <a:rPr lang="en-US" sz="1400" err="1">
                <a:solidFill>
                  <a:srgbClr val="000000"/>
                </a:solidFill>
                <a:latin typeface="Calibri" panose="020F0502020204030204" pitchFamily="34" charset="0"/>
                <a:ea typeface="PMingLiU" panose="02020500000000000000" pitchFamily="18" charset="-120"/>
                <a:cs typeface="Calibri" panose="020F0502020204030204" pitchFamily="34" charset="0"/>
              </a:rPr>
              <a:t>Figueiredo</a:t>
            </a:r>
            <a:r>
              <a:rPr lang="en-US" sz="1400">
                <a:solidFill>
                  <a:srgbClr val="000000"/>
                </a:solidFill>
                <a:latin typeface="Calibri" panose="020F0502020204030204" pitchFamily="34" charset="0"/>
                <a:ea typeface="PMingLiU" panose="02020500000000000000" pitchFamily="18" charset="-120"/>
                <a:cs typeface="Calibri" panose="020F0502020204030204" pitchFamily="34" charset="0"/>
              </a:rPr>
              <a:t>, A., </a:t>
            </a:r>
            <a:r>
              <a:rPr lang="en-US" sz="1400" err="1">
                <a:solidFill>
                  <a:srgbClr val="000000"/>
                </a:solidFill>
                <a:latin typeface="Calibri" panose="020F0502020204030204" pitchFamily="34" charset="0"/>
                <a:ea typeface="PMingLiU" panose="02020500000000000000" pitchFamily="18" charset="-120"/>
                <a:cs typeface="Calibri" panose="020F0502020204030204" pitchFamily="34" charset="0"/>
              </a:rPr>
              <a:t>Piatek</a:t>
            </a:r>
            <a:r>
              <a:rPr lang="en-US" sz="1400">
                <a:solidFill>
                  <a:srgbClr val="000000"/>
                </a:solidFill>
                <a:latin typeface="Calibri" panose="020F0502020204030204" pitchFamily="34" charset="0"/>
                <a:ea typeface="PMingLiU" panose="02020500000000000000" pitchFamily="18" charset="-120"/>
                <a:cs typeface="Calibri" panose="020F0502020204030204" pitchFamily="34" charset="0"/>
              </a:rPr>
              <a:t>, S.J. et al. Measuring the impact of COVID-19 vaccine misinformation on vaccination intent in the UK and USA. Nat Hum </a:t>
            </a:r>
            <a:r>
              <a:rPr lang="en-US" sz="1400" err="1">
                <a:solidFill>
                  <a:srgbClr val="000000"/>
                </a:solidFill>
                <a:latin typeface="Calibri" panose="020F0502020204030204" pitchFamily="34" charset="0"/>
                <a:ea typeface="PMingLiU" panose="02020500000000000000" pitchFamily="18" charset="-120"/>
                <a:cs typeface="Calibri" panose="020F0502020204030204" pitchFamily="34" charset="0"/>
              </a:rPr>
              <a:t>Behav</a:t>
            </a:r>
            <a:r>
              <a:rPr lang="en-US" sz="1400">
                <a:solidFill>
                  <a:srgbClr val="000000"/>
                </a:solidFill>
                <a:latin typeface="Calibri" panose="020F0502020204030204" pitchFamily="34" charset="0"/>
                <a:ea typeface="PMingLiU" panose="02020500000000000000" pitchFamily="18" charset="-120"/>
                <a:cs typeface="Calibri" panose="020F0502020204030204" pitchFamily="34" charset="0"/>
              </a:rPr>
              <a:t> 5, 337–348 (2021). https://</a:t>
            </a:r>
            <a:r>
              <a:rPr lang="en-US" sz="1400" err="1">
                <a:solidFill>
                  <a:srgbClr val="000000"/>
                </a:solidFill>
                <a:latin typeface="Calibri" panose="020F0502020204030204" pitchFamily="34" charset="0"/>
                <a:ea typeface="PMingLiU" panose="02020500000000000000" pitchFamily="18" charset="-120"/>
                <a:cs typeface="Calibri" panose="020F0502020204030204" pitchFamily="34" charset="0"/>
              </a:rPr>
              <a:t>doi.org</a:t>
            </a:r>
            <a:r>
              <a:rPr lang="en-US" sz="1400">
                <a:solidFill>
                  <a:srgbClr val="000000"/>
                </a:solidFill>
                <a:latin typeface="Calibri" panose="020F0502020204030204" pitchFamily="34" charset="0"/>
                <a:ea typeface="PMingLiU" panose="02020500000000000000" pitchFamily="18" charset="-120"/>
                <a:cs typeface="Calibri" panose="020F0502020204030204" pitchFamily="34" charset="0"/>
              </a:rPr>
              <a:t>/10.1038/s41562-021-01056-1</a:t>
            </a:r>
          </a:p>
          <a:p>
            <a:pPr marL="114300" indent="0">
              <a:buNone/>
            </a:pPr>
            <a:r>
              <a:rPr lang="en-US" sz="1400">
                <a:solidFill>
                  <a:srgbClr val="000000"/>
                </a:solidFill>
                <a:latin typeface="Calibri" panose="020F0502020204030204" pitchFamily="34" charset="0"/>
                <a:ea typeface="PMingLiU" panose="02020500000000000000" pitchFamily="18" charset="-120"/>
                <a:cs typeface="Calibri" panose="020F0502020204030204" pitchFamily="34" charset="0"/>
              </a:rPr>
              <a:t>Moen, P., </a:t>
            </a:r>
            <a:r>
              <a:rPr lang="en-US" sz="1400" err="1">
                <a:latin typeface="Calibri" panose="020F0502020204030204" pitchFamily="34" charset="0"/>
                <a:ea typeface="PMingLiU" panose="02020500000000000000" pitchFamily="18" charset="-120"/>
                <a:cs typeface="Arial" panose="020B0604020202020204" pitchFamily="34" charset="0"/>
              </a:rPr>
              <a:t>Pedtke</a:t>
            </a:r>
            <a:r>
              <a:rPr lang="en-US" sz="1400">
                <a:latin typeface="Calibri" panose="020F0502020204030204" pitchFamily="34" charset="0"/>
                <a:ea typeface="PMingLiU" panose="02020500000000000000" pitchFamily="18" charset="-120"/>
                <a:cs typeface="Arial" panose="020B0604020202020204" pitchFamily="34" charset="0"/>
              </a:rPr>
              <a:t>, J. H., &amp; Flood, S. (2020). Disparate disruptions: Intersectional COVID-19 employment effects by age, gender, education, and Race/Ethnicity. </a:t>
            </a:r>
            <a:r>
              <a:rPr lang="en-US" sz="1400" i="1">
                <a:latin typeface="Calibri" panose="020F0502020204030204" pitchFamily="34" charset="0"/>
                <a:ea typeface="PMingLiU" panose="02020500000000000000" pitchFamily="18" charset="-120"/>
                <a:cs typeface="Arial" panose="020B0604020202020204" pitchFamily="34" charset="0"/>
              </a:rPr>
              <a:t>Work, Aging and Retirement, 6</a:t>
            </a:r>
            <a:r>
              <a:rPr lang="en-US" sz="1400">
                <a:latin typeface="Calibri" panose="020F0502020204030204" pitchFamily="34" charset="0"/>
                <a:ea typeface="PMingLiU" panose="02020500000000000000" pitchFamily="18" charset="-120"/>
                <a:cs typeface="Arial" panose="020B0604020202020204" pitchFamily="34" charset="0"/>
              </a:rPr>
              <a:t>(4), 207–228</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a:t>
            </a:r>
            <a:r>
              <a:rPr lang="en-US" sz="1400">
                <a:solidFill>
                  <a:schemeClr val="tx1"/>
                </a:solidFill>
                <a:latin typeface="Calibri" panose="020F0502020204030204" pitchFamily="34" charset="0"/>
                <a:ea typeface="PMingLiU" panose="02020500000000000000" pitchFamily="18" charset="-120"/>
                <a:cs typeface="Calibri" panose="020F0502020204030204" pitchFamily="34" charset="0"/>
              </a:rPr>
              <a:t>https://doi.org/10.1093/workar/waaa013 </a:t>
            </a:r>
            <a:r>
              <a:rPr lang="en-US" sz="1400">
                <a:solidFill>
                  <a:schemeClr val="tx1"/>
                </a:solidFill>
                <a:latin typeface="Calibri" panose="020F0502020204030204" pitchFamily="34" charset="0"/>
                <a:ea typeface="PMingLiU" panose="02020500000000000000" pitchFamily="18" charset="-120"/>
                <a:cs typeface="Arial" panose="020B0604020202020204" pitchFamily="34" charset="0"/>
              </a:rPr>
              <a:t> </a:t>
            </a:r>
          </a:p>
          <a:p>
            <a:pPr marL="114300" indent="0">
              <a:buNone/>
            </a:pPr>
            <a:r>
              <a:rPr lang="en-US" sz="1400"/>
              <a:t>Nguyen, Kimberly. “Changes in Covid-19 Vaccination Receipt and Intention to Vaccinate by Socioeconomic Characteristics and Geographic Area, United States, January 6 – March 29, 2021.” https://</a:t>
            </a:r>
            <a:r>
              <a:rPr lang="en-US" sz="1400" err="1"/>
              <a:t>www.tandfonline.com</a:t>
            </a:r>
            <a:r>
              <a:rPr lang="en-US" sz="1400"/>
              <a:t>/</a:t>
            </a:r>
            <a:r>
              <a:rPr lang="en-US" sz="1400" err="1"/>
              <a:t>doi</a:t>
            </a:r>
            <a:r>
              <a:rPr lang="en-US" sz="1400"/>
              <a:t>/full/10.1080/07853890.2021.1957998.  </a:t>
            </a:r>
          </a:p>
          <a:p>
            <a:pPr marL="114300" indent="0">
              <a:buNone/>
            </a:pPr>
            <a:r>
              <a:rPr lang="en-US" sz="1400"/>
              <a:t>Parker, Kim, et al. “How Coronavirus Has Changed the Way Americans Work.” </a:t>
            </a:r>
            <a:r>
              <a:rPr lang="en-US" sz="1400" i="1"/>
              <a:t>Pew Research Center's Social &amp; Demographic Trends Project</a:t>
            </a:r>
            <a:r>
              <a:rPr lang="en-US" sz="1400"/>
              <a:t>, Pew Research Center, 25 May 2021, https://</a:t>
            </a:r>
            <a:r>
              <a:rPr lang="en-US" sz="1400" err="1"/>
              <a:t>www.pewresearch.org</a:t>
            </a:r>
            <a:r>
              <a:rPr lang="en-US" sz="1400"/>
              <a:t>/social-trends/2020/12/09/how-the-coronavirus-outbreak-has-and-hasnt-changed-the-way-americans-work/.  </a:t>
            </a:r>
            <a:endParaRPr lang="en-US" sz="1400">
              <a:latin typeface="Calibri" panose="020F0502020204030204" pitchFamily="34" charset="0"/>
              <a:ea typeface="PMingLiU" panose="02020500000000000000" pitchFamily="18" charset="-120"/>
              <a:cs typeface="Arial" panose="020B0604020202020204" pitchFamily="34" charset="0"/>
            </a:endParaRPr>
          </a:p>
          <a:p>
            <a:pPr marL="114300" indent="0">
              <a:buNone/>
            </a:pPr>
            <a:r>
              <a:rPr lang="en-US" sz="1400">
                <a:solidFill>
                  <a:srgbClr val="000000"/>
                </a:solidFill>
                <a:latin typeface="Calibri" panose="020F0502020204030204" pitchFamily="34" charset="0"/>
              </a:rPr>
              <a:t>PricewaterhouseCoopers. (n.d.). </a:t>
            </a:r>
            <a:r>
              <a:rPr lang="en-US" sz="1400" i="1">
                <a:solidFill>
                  <a:srgbClr val="000000"/>
                </a:solidFill>
                <a:latin typeface="Calibri" panose="020F0502020204030204" pitchFamily="34" charset="0"/>
              </a:rPr>
              <a:t>Employee benefits</a:t>
            </a:r>
            <a:r>
              <a:rPr lang="en-US" sz="1400">
                <a:solidFill>
                  <a:srgbClr val="000000"/>
                </a:solidFill>
                <a:latin typeface="Calibri" panose="020F0502020204030204" pitchFamily="34" charset="0"/>
              </a:rPr>
              <a:t>. PwC. Retrieved November 15, 2021, from https://</a:t>
            </a:r>
            <a:r>
              <a:rPr lang="en-US" sz="1400" err="1">
                <a:solidFill>
                  <a:srgbClr val="000000"/>
                </a:solidFill>
                <a:latin typeface="Calibri" panose="020F0502020204030204" pitchFamily="34" charset="0"/>
              </a:rPr>
              <a:t>www.pwc.com</a:t>
            </a:r>
            <a:r>
              <a:rPr lang="en-US" sz="1400">
                <a:solidFill>
                  <a:srgbClr val="000000"/>
                </a:solidFill>
                <a:latin typeface="Calibri" panose="020F0502020204030204" pitchFamily="34" charset="0"/>
              </a:rPr>
              <a:t>/us/</a:t>
            </a:r>
            <a:r>
              <a:rPr lang="en-US" sz="1400" err="1">
                <a:solidFill>
                  <a:srgbClr val="000000"/>
                </a:solidFill>
                <a:latin typeface="Calibri" panose="020F0502020204030204" pitchFamily="34" charset="0"/>
              </a:rPr>
              <a:t>en</a:t>
            </a:r>
            <a:r>
              <a:rPr lang="en-US" sz="1400">
                <a:solidFill>
                  <a:srgbClr val="000000"/>
                </a:solidFill>
                <a:latin typeface="Calibri" panose="020F0502020204030204" pitchFamily="34" charset="0"/>
              </a:rPr>
              <a:t>/careers/why-</a:t>
            </a:r>
            <a:r>
              <a:rPr lang="en-US" sz="1400" err="1">
                <a:solidFill>
                  <a:srgbClr val="000000"/>
                </a:solidFill>
                <a:latin typeface="Calibri" panose="020F0502020204030204" pitchFamily="34" charset="0"/>
              </a:rPr>
              <a:t>pwc</a:t>
            </a:r>
            <a:r>
              <a:rPr lang="en-US" sz="1400">
                <a:solidFill>
                  <a:srgbClr val="000000"/>
                </a:solidFill>
                <a:latin typeface="Calibri" panose="020F0502020204030204" pitchFamily="34" charset="0"/>
              </a:rPr>
              <a:t>/employee-</a:t>
            </a:r>
            <a:r>
              <a:rPr lang="en-US" sz="1400" err="1">
                <a:solidFill>
                  <a:srgbClr val="000000"/>
                </a:solidFill>
                <a:latin typeface="Calibri" panose="020F0502020204030204" pitchFamily="34" charset="0"/>
              </a:rPr>
              <a:t>benefits.html</a:t>
            </a:r>
            <a:r>
              <a:rPr lang="en-US" sz="1400">
                <a:solidFill>
                  <a:srgbClr val="000000"/>
                </a:solidFill>
                <a:latin typeface="Calibri" panose="020F0502020204030204" pitchFamily="34" charset="0"/>
              </a:rPr>
              <a:t>.  </a:t>
            </a:r>
          </a:p>
          <a:p>
            <a:pPr marL="114300" indent="0">
              <a:buNone/>
            </a:pPr>
            <a:r>
              <a:rPr lang="en-US" sz="1400"/>
              <a:t>Terrell, K. (2021, September 10). </a:t>
            </a:r>
            <a:r>
              <a:rPr lang="en-US" sz="1400" i="1"/>
              <a:t>Companies paying employees to get COVID-19 vaccine</a:t>
            </a:r>
            <a:r>
              <a:rPr lang="en-US" sz="1400"/>
              <a:t>. AARP. Retrieved November 30, 2021, from https://</a:t>
            </a:r>
            <a:r>
              <a:rPr lang="en-US" sz="1400" err="1"/>
              <a:t>www.aarp.org</a:t>
            </a:r>
            <a:r>
              <a:rPr lang="en-US" sz="1400"/>
              <a:t>/work/working-at-50-plus/info-2021/companies-paying-employees-covid-</a:t>
            </a:r>
            <a:r>
              <a:rPr lang="en-US" sz="1400" err="1"/>
              <a:t>vaccine.html</a:t>
            </a:r>
            <a:r>
              <a:rPr lang="en-US" sz="1400"/>
              <a:t>. </a:t>
            </a:r>
            <a:endParaRPr lang="en-US" sz="1400" i="1">
              <a:latin typeface="Calibri" panose="020F0502020204030204" pitchFamily="34" charset="0"/>
              <a:ea typeface="PMingLiU" panose="02020500000000000000" pitchFamily="18" charset="-120"/>
              <a:cs typeface="Arial" panose="020B0604020202020204" pitchFamily="34" charset="0"/>
            </a:endParaRPr>
          </a:p>
          <a:p>
            <a:pPr marL="114300" indent="0">
              <a:buNone/>
            </a:pPr>
            <a:r>
              <a:rPr lang="en-US" sz="1400">
                <a:solidFill>
                  <a:srgbClr val="000000"/>
                </a:solidFill>
                <a:latin typeface="Calibri" panose="020F0502020204030204" pitchFamily="34" charset="0"/>
                <a:ea typeface="PMingLiU" panose="02020500000000000000" pitchFamily="18" charset="-120"/>
                <a:cs typeface="Calibri" panose="020F0502020204030204" pitchFamily="34" charset="0"/>
              </a:rPr>
              <a:t>Wong, S. Y., Zhang, D., Sit, R. W., Yip, B. H., Chung, R. Y.-nork, Wong, C. K., Chan, D. C., Sun, W., Kwok, K. O., &amp; Mercer, S. W. (2020). Impact of COVID-19 on loneliness, mental health, and Health Service </a:t>
            </a:r>
            <a:r>
              <a:rPr lang="en-US" sz="1400" err="1">
                <a:latin typeface="Calibri" panose="020F0502020204030204" pitchFamily="34" charset="0"/>
                <a:ea typeface="PMingLiU" panose="02020500000000000000" pitchFamily="18" charset="-120"/>
                <a:cs typeface="Arial" panose="020B0604020202020204" pitchFamily="34" charset="0"/>
              </a:rPr>
              <a:t>Utilisation</a:t>
            </a:r>
            <a:r>
              <a:rPr lang="en-US" sz="1400">
                <a:latin typeface="Calibri" panose="020F0502020204030204" pitchFamily="34" charset="0"/>
                <a:ea typeface="PMingLiU" panose="02020500000000000000" pitchFamily="18" charset="-120"/>
                <a:cs typeface="Arial" panose="020B0604020202020204" pitchFamily="34" charset="0"/>
              </a:rPr>
              <a:t>: A prospective cohort study of older adults with multimorbidity in primary care. </a:t>
            </a:r>
            <a:r>
              <a:rPr lang="en-US" sz="1400" i="1">
                <a:latin typeface="Calibri" panose="020F0502020204030204" pitchFamily="34" charset="0"/>
                <a:ea typeface="PMingLiU" panose="02020500000000000000" pitchFamily="18" charset="-120"/>
                <a:cs typeface="Arial" panose="020B0604020202020204" pitchFamily="34" charset="0"/>
              </a:rPr>
              <a:t>British Journal of General Practice, 70</a:t>
            </a:r>
            <a:r>
              <a:rPr lang="en-US" sz="1400">
                <a:latin typeface="Calibri" panose="020F0502020204030204" pitchFamily="34" charset="0"/>
                <a:ea typeface="PMingLiU" panose="02020500000000000000" pitchFamily="18" charset="-120"/>
                <a:cs typeface="Arial" panose="020B0604020202020204" pitchFamily="34" charset="0"/>
              </a:rPr>
              <a:t>(700). https://</a:t>
            </a:r>
            <a:r>
              <a:rPr lang="en-US" sz="1400" err="1">
                <a:latin typeface="Calibri" panose="020F0502020204030204" pitchFamily="34" charset="0"/>
                <a:ea typeface="PMingLiU" panose="02020500000000000000" pitchFamily="18" charset="-120"/>
                <a:cs typeface="Arial" panose="020B0604020202020204" pitchFamily="34" charset="0"/>
              </a:rPr>
              <a:t>doi.org</a:t>
            </a:r>
            <a:r>
              <a:rPr lang="en-US" sz="1400">
                <a:latin typeface="Calibri" panose="020F0502020204030204" pitchFamily="34" charset="0"/>
                <a:ea typeface="PMingLiU" panose="02020500000000000000" pitchFamily="18" charset="-120"/>
                <a:cs typeface="Arial" panose="020B0604020202020204" pitchFamily="34" charset="0"/>
              </a:rPr>
              <a:t>/10.3399/bjgp20x713021</a:t>
            </a:r>
            <a:r>
              <a:rPr lang="en-US" sz="1400">
                <a:solidFill>
                  <a:srgbClr val="000000"/>
                </a:solidFill>
                <a:latin typeface="Calibri" panose="020F0502020204030204" pitchFamily="34" charset="0"/>
                <a:ea typeface="PMingLiU" panose="02020500000000000000" pitchFamily="18" charset="-120"/>
                <a:cs typeface="Calibri" panose="020F0502020204030204" pitchFamily="34" charset="0"/>
              </a:rPr>
              <a:t> </a:t>
            </a:r>
            <a:r>
              <a:rPr lang="en-US" sz="1400">
                <a:latin typeface="Calibri" panose="020F0502020204030204" pitchFamily="34" charset="0"/>
                <a:ea typeface="PMingLiU" panose="02020500000000000000" pitchFamily="18" charset="-120"/>
                <a:cs typeface="Arial" panose="020B0604020202020204" pitchFamily="34" charset="0"/>
              </a:rPr>
              <a:t> </a:t>
            </a:r>
            <a:endParaRPr lang="en-US" sz="1400">
              <a:latin typeface="Georgia" panose="02040502050405020303" pitchFamily="18" charset="0"/>
              <a:ea typeface="PMingLiU" panose="02020500000000000000" pitchFamily="18" charset="-120"/>
              <a:cs typeface="Calibri" panose="020F0502020204030204" pitchFamily="34" charset="0"/>
            </a:endParaRPr>
          </a:p>
          <a:p>
            <a:pPr marL="114300" indent="0">
              <a:buNone/>
            </a:pPr>
            <a:endParaRPr lang="en-US" sz="1400">
              <a:latin typeface="Calibri" panose="020F0502020204030204" pitchFamily="34" charset="0"/>
              <a:ea typeface="PMingLiU" panose="02020500000000000000" pitchFamily="18" charset="-120"/>
              <a:cs typeface="Arial" panose="020B0604020202020204" pitchFamily="34" charset="0"/>
            </a:endParaRPr>
          </a:p>
          <a:p>
            <a:pPr marL="114300" indent="0">
              <a:buNone/>
            </a:pPr>
            <a:endParaRPr lang="en-US" sz="1400"/>
          </a:p>
          <a:p>
            <a:pPr marL="114300" indent="0">
              <a:buNone/>
            </a:pPr>
            <a:endParaRPr lang="en-US" sz="1400">
              <a:latin typeface="Calibri" panose="020F0502020204030204" pitchFamily="34" charset="0"/>
              <a:ea typeface="PMingLiU" panose="02020500000000000000" pitchFamily="18" charset="-120"/>
              <a:cs typeface="Arial" panose="020B0604020202020204" pitchFamily="34" charset="0"/>
            </a:endParaRPr>
          </a:p>
        </p:txBody>
      </p:sp>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243993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Business Understanding</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Text Placeholder 4">
            <a:extLst>
              <a:ext uri="{FF2B5EF4-FFF2-40B4-BE49-F238E27FC236}">
                <a16:creationId xmlns:a16="http://schemas.microsoft.com/office/drawing/2014/main" id="{E0883738-5E80-49BA-91F3-3B1E1441B3BA}"/>
              </a:ext>
            </a:extLst>
          </p:cNvPr>
          <p:cNvSpPr>
            <a:spLocks noGrp="1"/>
          </p:cNvSpPr>
          <p:nvPr>
            <p:ph type="body" idx="1"/>
          </p:nvPr>
        </p:nvSpPr>
        <p:spPr>
          <a:xfrm>
            <a:off x="838200" y="995082"/>
            <a:ext cx="10515600" cy="5181881"/>
          </a:xfrm>
        </p:spPr>
        <p:txBody>
          <a:bodyPr/>
          <a:lstStyle/>
          <a:p>
            <a:r>
              <a:rPr lang="en-US"/>
              <a:t>COVID-19 Background: </a:t>
            </a:r>
          </a:p>
          <a:p>
            <a:pPr lvl="1"/>
            <a:r>
              <a:rPr lang="en-US"/>
              <a:t>First discovered in 2019 in Wuhan Hubei Province, China</a:t>
            </a:r>
          </a:p>
          <a:p>
            <a:pPr lvl="1"/>
            <a:r>
              <a:rPr lang="en-US"/>
              <a:t>Declared a pandemic on March 12, 2020</a:t>
            </a:r>
          </a:p>
          <a:p>
            <a:pPr lvl="1"/>
            <a:r>
              <a:rPr lang="en-US"/>
              <a:t>Impact in the United States:</a:t>
            </a:r>
          </a:p>
          <a:p>
            <a:pPr lvl="2"/>
            <a:r>
              <a:rPr lang="en-US"/>
              <a:t>47.9 Million Cases</a:t>
            </a:r>
          </a:p>
          <a:p>
            <a:pPr lvl="2"/>
            <a:r>
              <a:rPr lang="en-US"/>
              <a:t>773,000 deaths</a:t>
            </a:r>
            <a:endParaRPr lang="en-US" sz="2000"/>
          </a:p>
        </p:txBody>
      </p:sp>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9DD0413A-1ADC-4A44-A78B-EEAA498D9CCA}"/>
              </a:ext>
            </a:extLst>
          </p:cNvPr>
          <p:cNvPicPr>
            <a:picLocks noChangeAspect="1"/>
          </p:cNvPicPr>
          <p:nvPr/>
        </p:nvPicPr>
        <p:blipFill rotWithShape="1">
          <a:blip r:embed="rId4"/>
          <a:srcRect l="21840" r="20014"/>
          <a:stretch/>
        </p:blipFill>
        <p:spPr>
          <a:xfrm>
            <a:off x="6565187" y="2837657"/>
            <a:ext cx="3544584" cy="3429000"/>
          </a:xfrm>
          <a:prstGeom prst="rect">
            <a:avLst/>
          </a:prstGeom>
        </p:spPr>
      </p:pic>
    </p:spTree>
    <p:extLst>
      <p:ext uri="{BB962C8B-B14F-4D97-AF65-F5344CB8AC3E}">
        <p14:creationId xmlns:p14="http://schemas.microsoft.com/office/powerpoint/2010/main" val="42722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Business Understanding</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Text Placeholder 4">
            <a:extLst>
              <a:ext uri="{FF2B5EF4-FFF2-40B4-BE49-F238E27FC236}">
                <a16:creationId xmlns:a16="http://schemas.microsoft.com/office/drawing/2014/main" id="{E0883738-5E80-49BA-91F3-3B1E1441B3BA}"/>
              </a:ext>
            </a:extLst>
          </p:cNvPr>
          <p:cNvSpPr>
            <a:spLocks noGrp="1"/>
          </p:cNvSpPr>
          <p:nvPr>
            <p:ph type="body" idx="1"/>
          </p:nvPr>
        </p:nvSpPr>
        <p:spPr>
          <a:xfrm>
            <a:off x="838200" y="995082"/>
            <a:ext cx="10515600" cy="5181881"/>
          </a:xfrm>
        </p:spPr>
        <p:txBody>
          <a:bodyPr/>
          <a:lstStyle/>
          <a:p>
            <a:r>
              <a:rPr lang="en-US"/>
              <a:t>COVID-19 Challenges:</a:t>
            </a:r>
          </a:p>
          <a:p>
            <a:pPr lvl="1"/>
            <a:r>
              <a:rPr lang="en-US"/>
              <a:t>Impacted Healthcare Systems, Childcare, Education, Mental Health and Employment</a:t>
            </a:r>
          </a:p>
          <a:p>
            <a:pPr lvl="2"/>
            <a:r>
              <a:rPr lang="en-US"/>
              <a:t>Lockdowns, social distancing </a:t>
            </a:r>
          </a:p>
          <a:p>
            <a:pPr lvl="2"/>
            <a:r>
              <a:rPr lang="en-US"/>
              <a:t>Shortages for ventilators, hospital beds</a:t>
            </a:r>
          </a:p>
          <a:p>
            <a:pPr lvl="2"/>
            <a:r>
              <a:rPr lang="en-US"/>
              <a:t>Closings of schools, universities and offices</a:t>
            </a:r>
          </a:p>
          <a:p>
            <a:pPr lvl="1"/>
            <a:r>
              <a:rPr lang="en-US"/>
              <a:t>Vaccinations</a:t>
            </a:r>
          </a:p>
          <a:p>
            <a:pPr lvl="2"/>
            <a:r>
              <a:rPr lang="en-US"/>
              <a:t>Slow approval process</a:t>
            </a:r>
          </a:p>
          <a:p>
            <a:pPr lvl="2"/>
            <a:r>
              <a:rPr lang="en-US"/>
              <a:t>Vaccination hesitancy</a:t>
            </a:r>
            <a:endParaRPr lang="en-US" sz="2000"/>
          </a:p>
        </p:txBody>
      </p:sp>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4692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Business Understanding</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Text Placeholder 4">
            <a:extLst>
              <a:ext uri="{FF2B5EF4-FFF2-40B4-BE49-F238E27FC236}">
                <a16:creationId xmlns:a16="http://schemas.microsoft.com/office/drawing/2014/main" id="{E0883738-5E80-49BA-91F3-3B1E1441B3BA}"/>
              </a:ext>
            </a:extLst>
          </p:cNvPr>
          <p:cNvSpPr>
            <a:spLocks noGrp="1"/>
          </p:cNvSpPr>
          <p:nvPr>
            <p:ph type="body" idx="1"/>
          </p:nvPr>
        </p:nvSpPr>
        <p:spPr>
          <a:xfrm>
            <a:off x="838200" y="995082"/>
            <a:ext cx="10515600" cy="5181881"/>
          </a:xfrm>
        </p:spPr>
        <p:txBody>
          <a:bodyPr/>
          <a:lstStyle/>
          <a:p>
            <a:pPr marL="114300" indent="0">
              <a:lnSpc>
                <a:spcPct val="150000"/>
              </a:lnSpc>
              <a:buNone/>
            </a:pPr>
            <a:r>
              <a:rPr lang="en-US" sz="2000"/>
              <a:t>Two topics of interest to inform PwC, its clients and employees:</a:t>
            </a:r>
          </a:p>
          <a:p>
            <a:pPr lvl="1">
              <a:lnSpc>
                <a:spcPct val="150000"/>
              </a:lnSpc>
            </a:pPr>
            <a:r>
              <a:rPr lang="en-US" sz="2000"/>
              <a:t>Which characteristics of COVID-19 impact are the most significant and why?</a:t>
            </a:r>
          </a:p>
          <a:p>
            <a:pPr lvl="1">
              <a:lnSpc>
                <a:spcPct val="150000"/>
              </a:lnSpc>
            </a:pPr>
            <a:r>
              <a:rPr lang="en-US" sz="2000"/>
              <a:t>What characteristics are important in influencing vaccination in the United States and why?</a:t>
            </a:r>
            <a:endParaRPr lang="en-US" sz="2000" b="1"/>
          </a:p>
          <a:p>
            <a:pPr marL="114300" indent="0">
              <a:lnSpc>
                <a:spcPct val="150000"/>
              </a:lnSpc>
              <a:buNone/>
            </a:pPr>
            <a:r>
              <a:rPr lang="en-US" sz="2000"/>
              <a:t>We completed our analysis with the goal of assisting PwC with accelerating vaccination programs and adopting policies related to COVID-19.</a:t>
            </a:r>
          </a:p>
        </p:txBody>
      </p:sp>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92166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Recommendation Overview</a:t>
            </a:r>
            <a:endParaRPr lang="en-US"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2" name="Arrow: Chevron 1">
            <a:extLst>
              <a:ext uri="{FF2B5EF4-FFF2-40B4-BE49-F238E27FC236}">
                <a16:creationId xmlns:a16="http://schemas.microsoft.com/office/drawing/2014/main" id="{1286F754-5A0A-4D30-BDF3-DE0C9EFB55E0}"/>
              </a:ext>
            </a:extLst>
          </p:cNvPr>
          <p:cNvSpPr/>
          <p:nvPr/>
        </p:nvSpPr>
        <p:spPr>
          <a:xfrm>
            <a:off x="4488110" y="14261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5992D00D-1066-4D64-B238-EF1408A7EFA3}"/>
              </a:ext>
            </a:extLst>
          </p:cNvPr>
          <p:cNvSpPr/>
          <p:nvPr/>
        </p:nvSpPr>
        <p:spPr>
          <a:xfrm>
            <a:off x="6170325" y="13716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9" name="Arrow: Chevron 8">
            <a:extLst>
              <a:ext uri="{FF2B5EF4-FFF2-40B4-BE49-F238E27FC236}">
                <a16:creationId xmlns:a16="http://schemas.microsoft.com/office/drawing/2014/main" id="{6D5C8163-8245-4BD9-AF99-A4EC77F63A7C}"/>
              </a:ext>
            </a:extLst>
          </p:cNvPr>
          <p:cNvSpPr/>
          <p:nvPr/>
        </p:nvSpPr>
        <p:spPr>
          <a:xfrm>
            <a:off x="7852540" y="14261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0" name="Arrow: Chevron 9">
            <a:extLst>
              <a:ext uri="{FF2B5EF4-FFF2-40B4-BE49-F238E27FC236}">
                <a16:creationId xmlns:a16="http://schemas.microsoft.com/office/drawing/2014/main" id="{DEBF619B-9CAF-4BCA-8A80-F7012E634F4E}"/>
              </a:ext>
            </a:extLst>
          </p:cNvPr>
          <p:cNvSpPr/>
          <p:nvPr/>
        </p:nvSpPr>
        <p:spPr>
          <a:xfrm>
            <a:off x="9534755" y="14806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6" name="Diagram 5">
            <a:extLst>
              <a:ext uri="{FF2B5EF4-FFF2-40B4-BE49-F238E27FC236}">
                <a16:creationId xmlns:a16="http://schemas.microsoft.com/office/drawing/2014/main" id="{36BC5698-75AD-49C1-A032-C87A4760A27D}"/>
              </a:ext>
            </a:extLst>
          </p:cNvPr>
          <p:cNvGraphicFramePr/>
          <p:nvPr>
            <p:extLst>
              <p:ext uri="{D42A27DB-BD31-4B8C-83A1-F6EECF244321}">
                <p14:modId xmlns:p14="http://schemas.microsoft.com/office/powerpoint/2010/main" val="938027852"/>
              </p:ext>
            </p:extLst>
          </p:nvPr>
        </p:nvGraphicFramePr>
        <p:xfrm>
          <a:off x="887168" y="1222625"/>
          <a:ext cx="9660865" cy="46507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9896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accent1"/>
              </a:buClr>
              <a:buSzPts val="900"/>
              <a:buFont typeface="Calibri"/>
              <a:buNone/>
            </a:pPr>
            <a:r>
              <a:rPr lang="en-US" sz="4800" b="1" cap="small">
                <a:solidFill>
                  <a:schemeClr val="dk1"/>
                </a:solidFill>
                <a:latin typeface="Calibri" panose="020F0502020204030204" pitchFamily="34" charset="0"/>
                <a:ea typeface="Georgia"/>
                <a:cs typeface="Calibri" panose="020F0502020204030204" pitchFamily="34" charset="0"/>
                <a:sym typeface="Georgia"/>
              </a:rPr>
              <a:t>Data Understanding</a:t>
            </a:r>
            <a:endParaRPr sz="4800" i="0" u="none" strike="noStrike" cap="none">
              <a:solidFill>
                <a:schemeClr val="accent1"/>
              </a:solidFill>
              <a:latin typeface="Calibri" panose="020F0502020204030204" pitchFamily="34" charset="0"/>
              <a:ea typeface="Georgia"/>
              <a:cs typeface="Calibri" panose="020F0502020204030204" pitchFamily="34" charset="0"/>
              <a:sym typeface="Georgia"/>
            </a:endParaRPr>
          </a:p>
        </p:txBody>
      </p:sp>
      <p:pic>
        <p:nvPicPr>
          <p:cNvPr id="6" name="Picture 5" descr="A drawing of a face&#10;&#10;Description automatically generated">
            <a:extLst>
              <a:ext uri="{FF2B5EF4-FFF2-40B4-BE49-F238E27FC236}">
                <a16:creationId xmlns:a16="http://schemas.microsoft.com/office/drawing/2014/main" id="{92FC70F2-1814-4A63-9067-5067DCE9F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07" y="5843978"/>
            <a:ext cx="2917777" cy="746993"/>
          </a:xfrm>
          <a:prstGeom prst="rect">
            <a:avLst/>
          </a:prstGeom>
        </p:spPr>
      </p:pic>
      <p:sp>
        <p:nvSpPr>
          <p:cNvPr id="2" name="Slide Number Placeholder 1">
            <a:extLst>
              <a:ext uri="{FF2B5EF4-FFF2-40B4-BE49-F238E27FC236}">
                <a16:creationId xmlns:a16="http://schemas.microsoft.com/office/drawing/2014/main" id="{0014EB1D-44C5-4D81-9474-20D46F0682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29524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0" y="0"/>
            <a:ext cx="4251600" cy="698100"/>
          </a:xfrm>
          <a:prstGeom prst="rect">
            <a:avLst/>
          </a:prstGeom>
          <a:solidFill>
            <a:srgbClr val="2E75B5"/>
          </a:solidFill>
          <a:ln w="9525" cap="flat" cmpd="sng">
            <a:solidFill>
              <a:srgbClr val="5B9BD5"/>
            </a:solidFill>
            <a:prstDash val="solid"/>
            <a:round/>
            <a:headEnd type="none" w="sm" len="sm"/>
            <a:tailEnd type="none" w="sm" len="sm"/>
          </a:ln>
        </p:spPr>
        <p:txBody>
          <a:bodyPr spcFirstLastPara="1" wrap="square" lIns="121900" tIns="121900" rIns="121900" bIns="121900" anchor="b" anchorCtr="0">
            <a:noAutofit/>
          </a:bodyPr>
          <a:lstStyle/>
          <a:p>
            <a:pPr marL="0" marR="0" lvl="0" indent="0" algn="l" rtl="0">
              <a:lnSpc>
                <a:spcPct val="90000"/>
              </a:lnSpc>
              <a:spcBef>
                <a:spcPts val="0"/>
              </a:spcBef>
              <a:spcAft>
                <a:spcPts val="0"/>
              </a:spcAft>
              <a:buClr>
                <a:schemeClr val="lt1"/>
              </a:buClr>
              <a:buSzPts val="4400"/>
              <a:buFont typeface="Century Schoolbook"/>
              <a:buNone/>
            </a:pPr>
            <a:endParaRPr sz="4400" b="0" i="0" u="none" strike="noStrike" cap="none">
              <a:solidFill>
                <a:srgbClr val="EFEFEF"/>
              </a:solidFill>
              <a:latin typeface="Calibri"/>
              <a:ea typeface="Calibri"/>
              <a:cs typeface="Calibri"/>
              <a:sym typeface="Calibri"/>
            </a:endParaRPr>
          </a:p>
        </p:txBody>
      </p:sp>
      <p:sp>
        <p:nvSpPr>
          <p:cNvPr id="163" name="Google Shape;163;p20"/>
          <p:cNvSpPr/>
          <p:nvPr/>
        </p:nvSpPr>
        <p:spPr>
          <a:xfrm>
            <a:off x="0" y="0"/>
            <a:ext cx="4251600" cy="71431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Georgia"/>
              <a:buNone/>
            </a:pPr>
            <a:r>
              <a:rPr lang="en-US" sz="2400">
                <a:solidFill>
                  <a:schemeClr val="bg1"/>
                </a:solidFill>
              </a:rPr>
              <a:t>Data Understanding</a:t>
            </a:r>
            <a:endParaRPr sz="2400" i="0" u="none" strike="noStrike" cap="none">
              <a:solidFill>
                <a:srgbClr val="FFFFFF"/>
              </a:solidFill>
              <a:latin typeface="Calibri" panose="020F0502020204030204" pitchFamily="34" charset="0"/>
              <a:ea typeface="Georgia"/>
              <a:cs typeface="Calibri" panose="020F0502020204030204" pitchFamily="34" charset="0"/>
              <a:sym typeface="Georgia"/>
            </a:endParaRPr>
          </a:p>
        </p:txBody>
      </p:sp>
      <p:sp>
        <p:nvSpPr>
          <p:cNvPr id="3" name="TextBox 2">
            <a:extLst>
              <a:ext uri="{FF2B5EF4-FFF2-40B4-BE49-F238E27FC236}">
                <a16:creationId xmlns:a16="http://schemas.microsoft.com/office/drawing/2014/main" id="{8D35BD7B-4EBD-4750-A947-D61BB667F740}"/>
              </a:ext>
            </a:extLst>
          </p:cNvPr>
          <p:cNvSpPr txBox="1"/>
          <p:nvPr/>
        </p:nvSpPr>
        <p:spPr>
          <a:xfrm>
            <a:off x="4793314" y="214098"/>
            <a:ext cx="1159670" cy="307777"/>
          </a:xfrm>
          <a:prstGeom prst="rect">
            <a:avLst/>
          </a:prstGeom>
          <a:noFill/>
        </p:spPr>
        <p:txBody>
          <a:bodyPr wrap="square" rtlCol="0">
            <a:spAutoFit/>
          </a:bodyPr>
          <a:lstStyle/>
          <a:p>
            <a:r>
              <a:rPr lang="en-US" sz="1400">
                <a:solidFill>
                  <a:schemeClr val="bg1"/>
                </a:solidFill>
                <a:latin typeface="Calibri" panose="020F0502020204030204" pitchFamily="34" charset="0"/>
                <a:cs typeface="Calibri" panose="020F0502020204030204" pitchFamily="34" charset="0"/>
              </a:rPr>
              <a:t>Introduction</a:t>
            </a:r>
          </a:p>
        </p:txBody>
      </p:sp>
      <p:pic>
        <p:nvPicPr>
          <p:cNvPr id="15" name="Picture 14" descr="A drawing of a face&#10;&#10;Description automatically generated">
            <a:extLst>
              <a:ext uri="{FF2B5EF4-FFF2-40B4-BE49-F238E27FC236}">
                <a16:creationId xmlns:a16="http://schemas.microsoft.com/office/drawing/2014/main" id="{F728479A-E56D-4510-B08D-D2258099B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54" y="6205645"/>
            <a:ext cx="2124675" cy="543947"/>
          </a:xfrm>
          <a:prstGeom prst="rect">
            <a:avLst/>
          </a:prstGeom>
        </p:spPr>
      </p:pic>
      <p:sp>
        <p:nvSpPr>
          <p:cNvPr id="5" name="Text Placeholder 4">
            <a:extLst>
              <a:ext uri="{FF2B5EF4-FFF2-40B4-BE49-F238E27FC236}">
                <a16:creationId xmlns:a16="http://schemas.microsoft.com/office/drawing/2014/main" id="{E0883738-5E80-49BA-91F3-3B1E1441B3BA}"/>
              </a:ext>
            </a:extLst>
          </p:cNvPr>
          <p:cNvSpPr>
            <a:spLocks noGrp="1"/>
          </p:cNvSpPr>
          <p:nvPr>
            <p:ph type="body" idx="1"/>
          </p:nvPr>
        </p:nvSpPr>
        <p:spPr>
          <a:xfrm>
            <a:off x="838200" y="995082"/>
            <a:ext cx="10515600" cy="5181881"/>
          </a:xfrm>
        </p:spPr>
        <p:txBody>
          <a:bodyPr/>
          <a:lstStyle/>
          <a:p>
            <a:r>
              <a:rPr lang="en-US" sz="2400" b="1">
                <a:solidFill>
                  <a:srgbClr val="000000"/>
                </a:solidFill>
              </a:rPr>
              <a:t>Household Pulse Survey </a:t>
            </a:r>
            <a:r>
              <a:rPr lang="en-US" sz="2400">
                <a:solidFill>
                  <a:srgbClr val="000000"/>
                </a:solidFill>
              </a:rPr>
              <a:t>(HPS) was conducted by the United States Census Bureau to understand how people’s lives have been impacted by the coronavirus pandemic</a:t>
            </a:r>
          </a:p>
          <a:p>
            <a:endParaRPr lang="en-US" sz="2400">
              <a:solidFill>
                <a:srgbClr val="000000"/>
              </a:solidFill>
              <a:latin typeface="Calibri" panose="020F0502020204030204" pitchFamily="34" charset="0"/>
            </a:endParaRPr>
          </a:p>
          <a:p>
            <a:endParaRPr lang="en-US" sz="2400">
              <a:solidFill>
                <a:srgbClr val="000000"/>
              </a:solidFill>
              <a:latin typeface="Calibri" panose="020F0502020204030204" pitchFamily="34" charset="0"/>
            </a:endParaRPr>
          </a:p>
          <a:p>
            <a:endParaRPr lang="en-US" sz="2400">
              <a:solidFill>
                <a:srgbClr val="000000"/>
              </a:solidFill>
              <a:latin typeface="Calibri" panose="020F0502020204030204" pitchFamily="34" charset="0"/>
            </a:endParaRPr>
          </a:p>
          <a:p>
            <a:pPr marL="114300" indent="0">
              <a:buNone/>
            </a:pPr>
            <a:endParaRPr lang="en-US" sz="2400">
              <a:solidFill>
                <a:srgbClr val="000000"/>
              </a:solidFill>
              <a:latin typeface="Calibri" panose="020F0502020204030204" pitchFamily="34" charset="0"/>
            </a:endParaRPr>
          </a:p>
          <a:p>
            <a:pPr marL="114300" indent="0">
              <a:buNone/>
            </a:pPr>
            <a:endParaRPr lang="en-US" sz="2400">
              <a:solidFill>
                <a:srgbClr val="000000"/>
              </a:solidFill>
            </a:endParaRPr>
          </a:p>
          <a:p>
            <a:r>
              <a:rPr lang="en-US" sz="2400">
                <a:solidFill>
                  <a:srgbClr val="000000"/>
                </a:solidFill>
              </a:rPr>
              <a:t>Questionnaire topics include questions about: Employment, Physical &amp; Mental Health, Health Insurance &amp; Access, Housing, Spending &amp; Economic Impact Payments, Food Sufficiency &amp; Security, Education Disruptions, Vaccination Intention</a:t>
            </a:r>
          </a:p>
          <a:p>
            <a:endParaRPr lang="en-US" sz="2400">
              <a:solidFill>
                <a:srgbClr val="000000"/>
              </a:solidFill>
              <a:latin typeface="Calibri" panose="020F0502020204030204" pitchFamily="34" charset="0"/>
            </a:endParaRPr>
          </a:p>
          <a:p>
            <a:endParaRPr lang="en-US" sz="2400">
              <a:solidFill>
                <a:srgbClr val="000000"/>
              </a:solidFill>
              <a:latin typeface="Calibri" panose="020F0502020204030204" pitchFamily="34" charset="0"/>
            </a:endParaRPr>
          </a:p>
          <a:p>
            <a:endParaRPr lang="en-US" sz="2400">
              <a:solidFill>
                <a:srgbClr val="000000"/>
              </a:solidFill>
              <a:latin typeface="Calibri" panose="020F0502020204030204" pitchFamily="34" charset="0"/>
            </a:endParaRPr>
          </a:p>
          <a:p>
            <a:endParaRPr lang="en-US" sz="2400">
              <a:solidFill>
                <a:srgbClr val="000000"/>
              </a:solidFill>
              <a:latin typeface="Calibri" panose="020F0502020204030204" pitchFamily="34" charset="0"/>
            </a:endParaRPr>
          </a:p>
          <a:p>
            <a:pPr marL="114300" indent="0">
              <a:buNone/>
            </a:pPr>
            <a:endParaRPr lang="en-US" sz="2400">
              <a:solidFill>
                <a:srgbClr val="000000"/>
              </a:solidFill>
              <a:latin typeface="Calibri" panose="020F0502020204030204" pitchFamily="34" charset="0"/>
            </a:endParaRPr>
          </a:p>
          <a:p>
            <a:endParaRPr lang="en-US">
              <a:solidFill>
                <a:srgbClr val="000000"/>
              </a:solidFill>
              <a:latin typeface="Calibri" panose="020F0502020204030204" pitchFamily="34" charset="0"/>
            </a:endParaRPr>
          </a:p>
        </p:txBody>
      </p:sp>
      <p:graphicFrame>
        <p:nvGraphicFramePr>
          <p:cNvPr id="11" name="Table 4">
            <a:extLst>
              <a:ext uri="{FF2B5EF4-FFF2-40B4-BE49-F238E27FC236}">
                <a16:creationId xmlns:a16="http://schemas.microsoft.com/office/drawing/2014/main" id="{17852209-C2AC-4697-901A-FB02E8177A4A}"/>
              </a:ext>
            </a:extLst>
          </p:cNvPr>
          <p:cNvGraphicFramePr>
            <a:graphicFrameLocks noGrp="1"/>
          </p:cNvGraphicFramePr>
          <p:nvPr>
            <p:extLst>
              <p:ext uri="{D42A27DB-BD31-4B8C-83A1-F6EECF244321}">
                <p14:modId xmlns:p14="http://schemas.microsoft.com/office/powerpoint/2010/main" val="223002369"/>
              </p:ext>
            </p:extLst>
          </p:nvPr>
        </p:nvGraphicFramePr>
        <p:xfrm>
          <a:off x="2449923" y="2319923"/>
          <a:ext cx="7292153" cy="2011886"/>
        </p:xfrm>
        <a:graphic>
          <a:graphicData uri="http://schemas.openxmlformats.org/drawingml/2006/table">
            <a:tbl>
              <a:tblPr firstRow="1" firstCol="1" bandRow="1">
                <a:tableStyleId>{3B4B98B0-60AC-42C2-AFA5-B58CD77FA1E5}</a:tableStyleId>
              </a:tblPr>
              <a:tblGrid>
                <a:gridCol w="2091978">
                  <a:extLst>
                    <a:ext uri="{9D8B030D-6E8A-4147-A177-3AD203B41FA5}">
                      <a16:colId xmlns:a16="http://schemas.microsoft.com/office/drawing/2014/main" val="480129819"/>
                    </a:ext>
                  </a:extLst>
                </a:gridCol>
                <a:gridCol w="1616989">
                  <a:extLst>
                    <a:ext uri="{9D8B030D-6E8A-4147-A177-3AD203B41FA5}">
                      <a16:colId xmlns:a16="http://schemas.microsoft.com/office/drawing/2014/main" val="2596098502"/>
                    </a:ext>
                  </a:extLst>
                </a:gridCol>
                <a:gridCol w="1791593">
                  <a:extLst>
                    <a:ext uri="{9D8B030D-6E8A-4147-A177-3AD203B41FA5}">
                      <a16:colId xmlns:a16="http://schemas.microsoft.com/office/drawing/2014/main" val="1768080538"/>
                    </a:ext>
                  </a:extLst>
                </a:gridCol>
                <a:gridCol w="1791593">
                  <a:extLst>
                    <a:ext uri="{9D8B030D-6E8A-4147-A177-3AD203B41FA5}">
                      <a16:colId xmlns:a16="http://schemas.microsoft.com/office/drawing/2014/main" val="2538778616"/>
                    </a:ext>
                  </a:extLst>
                </a:gridCol>
              </a:tblGrid>
              <a:tr h="263294">
                <a:tc>
                  <a:txBody>
                    <a:bodyPr/>
                    <a:lstStyle/>
                    <a:p>
                      <a:pPr algn="ctr"/>
                      <a:endParaRPr lang="en-US" sz="160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US" sz="1600" kern="0">
                          <a:solidFill>
                            <a:schemeClr val="tx1"/>
                          </a:solidFill>
                          <a:latin typeface="Calibri" panose="020F0502020204030204" pitchFamily="34" charset="0"/>
                          <a:cs typeface="Calibri" panose="020F0502020204030204" pitchFamily="34" charset="0"/>
                        </a:rPr>
                        <a:t>Phase 3</a:t>
                      </a:r>
                      <a:endParaRPr lang="en-US" sz="1600">
                        <a:solidFill>
                          <a:schemeClr val="tx1"/>
                        </a:solidFill>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kern="0">
                          <a:solidFill>
                            <a:schemeClr val="tx1"/>
                          </a:solidFill>
                          <a:latin typeface="Calibri" panose="020F0502020204030204" pitchFamily="34" charset="0"/>
                          <a:cs typeface="Calibri" panose="020F0502020204030204" pitchFamily="34" charset="0"/>
                        </a:rPr>
                        <a:t>Phase 3.1</a:t>
                      </a:r>
                      <a:endParaRPr lang="en-US" sz="1600">
                        <a:solidFill>
                          <a:schemeClr val="tx1"/>
                        </a:solidFill>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tx1"/>
                          </a:solidFill>
                          <a:latin typeface="Calibri" panose="020F0502020204030204" pitchFamily="34" charset="0"/>
                          <a:cs typeface="Calibri" panose="020F0502020204030204" pitchFamily="34" charset="0"/>
                        </a:rPr>
                        <a:t>Combined</a:t>
                      </a:r>
                    </a:p>
                  </a:txBody>
                  <a:tcPr anchor="ctr"/>
                </a:tc>
                <a:extLst>
                  <a:ext uri="{0D108BD9-81ED-4DB2-BD59-A6C34878D82A}">
                    <a16:rowId xmlns:a16="http://schemas.microsoft.com/office/drawing/2014/main" val="3810812368"/>
                  </a:ext>
                </a:extLst>
              </a:tr>
              <a:tr h="685616">
                <a:tc>
                  <a:txBody>
                    <a:bodyPr/>
                    <a:lstStyle/>
                    <a:p>
                      <a:pPr algn="ctr"/>
                      <a:r>
                        <a:rPr lang="en-US" sz="1600">
                          <a:solidFill>
                            <a:schemeClr val="tx1"/>
                          </a:solidFill>
                          <a:latin typeface="Calibri" panose="020F0502020204030204" pitchFamily="34" charset="0"/>
                          <a:cs typeface="Calibri" panose="020F0502020204030204" pitchFamily="34" charset="0"/>
                        </a:rPr>
                        <a:t>Collection Period</a:t>
                      </a:r>
                    </a:p>
                  </a:txBody>
                  <a:tcPr anchor="ctr"/>
                </a:tc>
                <a:tc>
                  <a:txBody>
                    <a:bodyPr/>
                    <a:lstStyle/>
                    <a:p>
                      <a:pPr algn="ctr"/>
                      <a:r>
                        <a:rPr lang="en-US" sz="1600" kern="0">
                          <a:solidFill>
                            <a:schemeClr val="tx1"/>
                          </a:solidFill>
                          <a:latin typeface="Calibri" panose="020F0502020204030204" pitchFamily="34" charset="0"/>
                          <a:cs typeface="Calibri" panose="020F0502020204030204" pitchFamily="34" charset="0"/>
                        </a:rPr>
                        <a:t>Jan 6 – Mar 29, 2021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kern="0">
                          <a:solidFill>
                            <a:schemeClr val="tx1"/>
                          </a:solidFill>
                          <a:latin typeface="Calibri" panose="020F0502020204030204" pitchFamily="34" charset="0"/>
                          <a:cs typeface="Calibri" panose="020F0502020204030204" pitchFamily="34" charset="0"/>
                        </a:rPr>
                        <a:t>Apr 14 – Jul 5, 2021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kern="0">
                          <a:solidFill>
                            <a:schemeClr val="tx1"/>
                          </a:solidFill>
                          <a:latin typeface="Calibri" panose="020F0502020204030204" pitchFamily="34" charset="0"/>
                          <a:cs typeface="Calibri" panose="020F0502020204030204" pitchFamily="34" charset="0"/>
                        </a:rPr>
                        <a:t>Jan 6 – Jul 5, 2021</a:t>
                      </a:r>
                    </a:p>
                  </a:txBody>
                  <a:tcPr anchor="ctr"/>
                </a:tc>
                <a:extLst>
                  <a:ext uri="{0D108BD9-81ED-4DB2-BD59-A6C34878D82A}">
                    <a16:rowId xmlns:a16="http://schemas.microsoft.com/office/drawing/2014/main" val="3017977216"/>
                  </a:ext>
                </a:extLst>
              </a:tr>
              <a:tr h="411870">
                <a:tc>
                  <a:txBody>
                    <a:bodyPr/>
                    <a:lstStyle/>
                    <a:p>
                      <a:pPr algn="ctr"/>
                      <a:r>
                        <a:rPr lang="en-US" sz="1600" kern="0">
                          <a:solidFill>
                            <a:schemeClr val="tx1"/>
                          </a:solidFill>
                          <a:latin typeface="Calibri" panose="020F0502020204030204" pitchFamily="34" charset="0"/>
                          <a:cs typeface="Calibri" panose="020F0502020204030204" pitchFamily="34" charset="0"/>
                        </a:rPr>
                        <a:t>Number of Variables</a:t>
                      </a:r>
                      <a:endParaRPr lang="en-US" sz="160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US" sz="1600" kern="0">
                          <a:solidFill>
                            <a:schemeClr val="tx1"/>
                          </a:solidFill>
                          <a:latin typeface="Calibri" panose="020F0502020204030204" pitchFamily="34" charset="0"/>
                          <a:cs typeface="Calibri" panose="020F0502020204030204" pitchFamily="34" charset="0"/>
                        </a:rPr>
                        <a:t>204</a:t>
                      </a:r>
                      <a:endParaRPr lang="en-US" sz="160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US" sz="1600">
                          <a:solidFill>
                            <a:schemeClr val="tx1"/>
                          </a:solidFill>
                          <a:latin typeface="Calibri" panose="020F0502020204030204" pitchFamily="34" charset="0"/>
                          <a:cs typeface="Calibri" panose="020F0502020204030204" pitchFamily="34" charset="0"/>
                        </a:rPr>
                        <a:t>237</a:t>
                      </a:r>
                    </a:p>
                  </a:txBody>
                  <a:tcPr anchor="ctr"/>
                </a:tc>
                <a:tc>
                  <a:txBody>
                    <a:bodyPr/>
                    <a:lstStyle/>
                    <a:p>
                      <a:pPr algn="ctr"/>
                      <a:r>
                        <a:rPr lang="en-US" sz="1600">
                          <a:solidFill>
                            <a:schemeClr val="tx1"/>
                          </a:solidFill>
                          <a:latin typeface="Calibri" panose="020F0502020204030204" pitchFamily="34" charset="0"/>
                          <a:cs typeface="Calibri" panose="020F0502020204030204" pitchFamily="34" charset="0"/>
                        </a:rPr>
                        <a:t>258</a:t>
                      </a:r>
                    </a:p>
                  </a:txBody>
                  <a:tcPr anchor="ctr"/>
                </a:tc>
                <a:extLst>
                  <a:ext uri="{0D108BD9-81ED-4DB2-BD59-A6C34878D82A}">
                    <a16:rowId xmlns:a16="http://schemas.microsoft.com/office/drawing/2014/main" val="779407687"/>
                  </a:ext>
                </a:extLst>
              </a:tr>
              <a:tr h="3969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kern="0">
                          <a:solidFill>
                            <a:schemeClr val="tx1"/>
                          </a:solidFill>
                          <a:latin typeface="Calibri" panose="020F0502020204030204" pitchFamily="34" charset="0"/>
                          <a:cs typeface="Calibri" panose="020F0502020204030204" pitchFamily="34" charset="0"/>
                        </a:rPr>
                        <a:t>Number of Observations</a:t>
                      </a:r>
                      <a:endParaRPr lang="en-US" sz="160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US" sz="1600" kern="0">
                          <a:solidFill>
                            <a:schemeClr val="tx1"/>
                          </a:solidFill>
                          <a:latin typeface="Calibri" panose="020F0502020204030204" pitchFamily="34" charset="0"/>
                          <a:cs typeface="Calibri" panose="020F0502020204030204" pitchFamily="34" charset="0"/>
                        </a:rPr>
                        <a:t>459,235 </a:t>
                      </a:r>
                      <a:endParaRPr lang="en-US" sz="160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US" sz="1600" kern="0">
                          <a:solidFill>
                            <a:schemeClr val="tx1"/>
                          </a:solidFill>
                          <a:latin typeface="Calibri" panose="020F0502020204030204" pitchFamily="34" charset="0"/>
                          <a:cs typeface="Calibri" panose="020F0502020204030204" pitchFamily="34" charset="0"/>
                        </a:rPr>
                        <a:t>425,460</a:t>
                      </a:r>
                      <a:endParaRPr lang="en-US" sz="160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US" sz="1600">
                          <a:solidFill>
                            <a:schemeClr val="tx1"/>
                          </a:solidFill>
                          <a:latin typeface="Calibri" panose="020F0502020204030204" pitchFamily="34" charset="0"/>
                          <a:cs typeface="Calibri" panose="020F0502020204030204" pitchFamily="34" charset="0"/>
                        </a:rPr>
                        <a:t>884,695</a:t>
                      </a:r>
                    </a:p>
                  </a:txBody>
                  <a:tcPr anchor="ctr"/>
                </a:tc>
                <a:extLst>
                  <a:ext uri="{0D108BD9-81ED-4DB2-BD59-A6C34878D82A}">
                    <a16:rowId xmlns:a16="http://schemas.microsoft.com/office/drawing/2014/main" val="1544598565"/>
                  </a:ext>
                </a:extLst>
              </a:tr>
            </a:tbl>
          </a:graphicData>
        </a:graphic>
      </p:graphicFrame>
      <p:sp>
        <p:nvSpPr>
          <p:cNvPr id="4" name="Slide Number Placeholder 3">
            <a:extLst>
              <a:ext uri="{FF2B5EF4-FFF2-40B4-BE49-F238E27FC236}">
                <a16:creationId xmlns:a16="http://schemas.microsoft.com/office/drawing/2014/main" id="{2D17F271-3D07-4AA6-BA97-E3A0B3ADB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14" name="Arrow: Chevron 13">
            <a:extLst>
              <a:ext uri="{FF2B5EF4-FFF2-40B4-BE49-F238E27FC236}">
                <a16:creationId xmlns:a16="http://schemas.microsoft.com/office/drawing/2014/main" id="{53915549-266E-4BD9-9E4C-206334427901}"/>
              </a:ext>
            </a:extLst>
          </p:cNvPr>
          <p:cNvSpPr/>
          <p:nvPr/>
        </p:nvSpPr>
        <p:spPr>
          <a:xfrm>
            <a:off x="4445198" y="90823"/>
            <a:ext cx="1770077" cy="5232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Introduction</a:t>
            </a:r>
          </a:p>
        </p:txBody>
      </p:sp>
      <p:sp>
        <p:nvSpPr>
          <p:cNvPr id="16" name="Arrow: Chevron 15">
            <a:extLst>
              <a:ext uri="{FF2B5EF4-FFF2-40B4-BE49-F238E27FC236}">
                <a16:creationId xmlns:a16="http://schemas.microsoft.com/office/drawing/2014/main" id="{03C156DB-8017-4D64-A72B-07EF021ED43A}"/>
              </a:ext>
            </a:extLst>
          </p:cNvPr>
          <p:cNvSpPr/>
          <p:nvPr/>
        </p:nvSpPr>
        <p:spPr>
          <a:xfrm>
            <a:off x="6127413" y="85374"/>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Descriptive Analysis</a:t>
            </a:r>
          </a:p>
        </p:txBody>
      </p:sp>
      <p:sp>
        <p:nvSpPr>
          <p:cNvPr id="17" name="Arrow: Chevron 16">
            <a:extLst>
              <a:ext uri="{FF2B5EF4-FFF2-40B4-BE49-F238E27FC236}">
                <a16:creationId xmlns:a16="http://schemas.microsoft.com/office/drawing/2014/main" id="{5501E7DE-E5FC-4111-B147-D0209FC169F5}"/>
              </a:ext>
            </a:extLst>
          </p:cNvPr>
          <p:cNvSpPr/>
          <p:nvPr/>
        </p:nvSpPr>
        <p:spPr>
          <a:xfrm>
            <a:off x="7809628" y="90823"/>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Predictive Analysis</a:t>
            </a:r>
          </a:p>
        </p:txBody>
      </p:sp>
      <p:sp>
        <p:nvSpPr>
          <p:cNvPr id="18" name="Arrow: Chevron 17">
            <a:extLst>
              <a:ext uri="{FF2B5EF4-FFF2-40B4-BE49-F238E27FC236}">
                <a16:creationId xmlns:a16="http://schemas.microsoft.com/office/drawing/2014/main" id="{034E646F-8D43-4F6B-B073-7F800D76EB78}"/>
              </a:ext>
            </a:extLst>
          </p:cNvPr>
          <p:cNvSpPr/>
          <p:nvPr/>
        </p:nvSpPr>
        <p:spPr>
          <a:xfrm>
            <a:off x="9491843" y="96272"/>
            <a:ext cx="1770077" cy="523200"/>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Conclusion</a:t>
            </a:r>
          </a:p>
        </p:txBody>
      </p:sp>
    </p:spTree>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1D66781472B141BD98E164DA31024D" ma:contentTypeVersion="4" ma:contentTypeDescription="Create a new document." ma:contentTypeScope="" ma:versionID="5e7b92ee96a1b297288f1d4b7176c725">
  <xsd:schema xmlns:xsd="http://www.w3.org/2001/XMLSchema" xmlns:xs="http://www.w3.org/2001/XMLSchema" xmlns:p="http://schemas.microsoft.com/office/2006/metadata/properties" xmlns:ns2="fe67dbfa-4dbe-4cf1-83cf-7eaf72c99be3" targetNamespace="http://schemas.microsoft.com/office/2006/metadata/properties" ma:root="true" ma:fieldsID="f31822b29dcdaffef94f938bfb125c6f" ns2:_="">
    <xsd:import namespace="fe67dbfa-4dbe-4cf1-83cf-7eaf72c99be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67dbfa-4dbe-4cf1-83cf-7eaf72c99b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56562B-EA84-401D-A17A-77DCDF387F1B}">
  <ds:schemaRefs>
    <ds:schemaRef ds:uri="fe67dbfa-4dbe-4cf1-83cf-7eaf72c99b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CA9261E-C966-4D04-A9D2-F053C72AC4C8}">
  <ds:schemaRefs>
    <ds:schemaRef ds:uri="http://schemas.microsoft.com/sharepoint/v3/contenttype/forms"/>
  </ds:schemaRefs>
</ds:datastoreItem>
</file>

<file path=customXml/itemProps3.xml><?xml version="1.0" encoding="utf-8"?>
<ds:datastoreItem xmlns:ds="http://schemas.openxmlformats.org/officeDocument/2006/customXml" ds:itemID="{17A218B1-1F39-490A-A235-75CAEA68BC37}">
  <ds:schemaRefs>
    <ds:schemaRef ds:uri="fe67dbfa-4dbe-4cf1-83cf-7eaf72c99b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37</Slides>
  <Notes>37</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1_Office Theme</vt:lpstr>
      <vt:lpstr>COVID-19 Impact &amp;  Vaccination Intent</vt:lpstr>
      <vt:lpstr>PowerPoint Presentation</vt:lpstr>
      <vt:lpstr>Business Understanding</vt:lpstr>
      <vt:lpstr>PowerPoint Presentation</vt:lpstr>
      <vt:lpstr>PowerPoint Presentation</vt:lpstr>
      <vt:lpstr>PowerPoint Presentation</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Descriptive Analysis:  COVID-19 Impact</vt:lpstr>
      <vt:lpstr>Descriptive analysis</vt:lpstr>
      <vt:lpstr>PowerPoint Presentation</vt:lpstr>
      <vt:lpstr>PowerPoint Presentation</vt:lpstr>
      <vt:lpstr>PowerPoint Presentation</vt:lpstr>
      <vt:lpstr>PowerPoint Presentation</vt:lpstr>
      <vt:lpstr>cluster analysis</vt:lpstr>
      <vt:lpstr>PowerPoint Presentation</vt:lpstr>
      <vt:lpstr>PowerPoint Presentation</vt:lpstr>
      <vt:lpstr>PowerPoint Presentation</vt:lpstr>
      <vt:lpstr>PowerPoint Presentation</vt:lpstr>
      <vt:lpstr>Predictive Analysis: Vaccination intention </vt:lpstr>
      <vt:lpstr>PowerPoint Presentation</vt:lpstr>
      <vt:lpstr>PowerPoint Presentation</vt:lpstr>
      <vt:lpstr>PowerPoint Presentation</vt:lpstr>
      <vt:lpstr>PowerPoint Presentation</vt:lpstr>
      <vt:lpstr>PowerPoint Presentation</vt:lpstr>
      <vt:lpstr>PowerPoint Presentation</vt:lpstr>
      <vt:lpstr>Recommendations &amp; Conclusion</vt:lpstr>
      <vt:lpstr>PowerPoint Presentation</vt:lpstr>
      <vt:lpstr>Thank You!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Kuntz,Jane</dc:creator>
  <cp:revision>1</cp:revision>
  <dcterms:created xsi:type="dcterms:W3CDTF">2020-03-02T21:53:45Z</dcterms:created>
  <dcterms:modified xsi:type="dcterms:W3CDTF">2021-12-02T19:24:58Z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0x010100A01D66781472B141BD98E164DA31024D</vt:lpwstr>
  </property>
</Properties>
</file>