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16" name="Slide Number Placeholder 15"/>
          <p:cNvSpPr>
            <a:spLocks noGrp="1"/>
          </p:cNvSpPr>
          <p:nvPr>
            <p:ph type="sldNum" sz="quarter" idx="11"/>
          </p:nvPr>
        </p:nvSpPr>
        <p:spPr/>
        <p:txBody>
          <a:bodyPr/>
          <a:lstStyle/>
          <a:p>
            <a:fld id="{8E093EF4-6D69-4301-BA6C-15DA30F3472B}"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93EF4-6D69-4301-BA6C-15DA30F347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93EF4-6D69-4301-BA6C-15DA30F347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828F910-5068-4FCB-A168-E8F1F46452C3}" type="datetimeFigureOut">
              <a:rPr lang="en-US" smtClean="0"/>
              <a:pPr/>
              <a:t>10/20/2020</a:t>
            </a:fld>
            <a:endParaRPr lang="en-IN"/>
          </a:p>
        </p:txBody>
      </p:sp>
      <p:sp>
        <p:nvSpPr>
          <p:cNvPr id="15" name="Slide Number Placeholder 14"/>
          <p:cNvSpPr>
            <a:spLocks noGrp="1"/>
          </p:cNvSpPr>
          <p:nvPr>
            <p:ph type="sldNum" sz="quarter" idx="15"/>
          </p:nvPr>
        </p:nvSpPr>
        <p:spPr/>
        <p:txBody>
          <a:bodyPr/>
          <a:lstStyle>
            <a:lvl1pPr algn="ctr">
              <a:defRPr/>
            </a:lvl1pPr>
          </a:lstStyle>
          <a:p>
            <a:fld id="{8E093EF4-6D69-4301-BA6C-15DA30F3472B}"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93EF4-6D69-4301-BA6C-15DA30F3472B}"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93EF4-6D69-4301-BA6C-15DA30F3472B}"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E093EF4-6D69-4301-BA6C-15DA30F3472B}"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093EF4-6D69-4301-BA6C-15DA30F3472B}"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093EF4-6D69-4301-BA6C-15DA30F347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828F910-5068-4FCB-A168-E8F1F46452C3}" type="datetimeFigureOut">
              <a:rPr lang="en-US" smtClean="0"/>
              <a:pPr/>
              <a:t>10/20/2020</a:t>
            </a:fld>
            <a:endParaRPr lang="en-IN"/>
          </a:p>
        </p:txBody>
      </p:sp>
      <p:sp>
        <p:nvSpPr>
          <p:cNvPr id="9" name="Slide Number Placeholder 8"/>
          <p:cNvSpPr>
            <a:spLocks noGrp="1"/>
          </p:cNvSpPr>
          <p:nvPr>
            <p:ph type="sldNum" sz="quarter" idx="15"/>
          </p:nvPr>
        </p:nvSpPr>
        <p:spPr/>
        <p:txBody>
          <a:bodyPr/>
          <a:lstStyle/>
          <a:p>
            <a:fld id="{8E093EF4-6D69-4301-BA6C-15DA30F3472B}"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828F910-5068-4FCB-A168-E8F1F46452C3}" type="datetimeFigureOut">
              <a:rPr lang="en-US" smtClean="0"/>
              <a:pPr/>
              <a:t>10/20/2020</a:t>
            </a:fld>
            <a:endParaRPr lang="en-IN"/>
          </a:p>
        </p:txBody>
      </p:sp>
      <p:sp>
        <p:nvSpPr>
          <p:cNvPr id="9" name="Slide Number Placeholder 8"/>
          <p:cNvSpPr>
            <a:spLocks noGrp="1"/>
          </p:cNvSpPr>
          <p:nvPr>
            <p:ph type="sldNum" sz="quarter" idx="11"/>
          </p:nvPr>
        </p:nvSpPr>
        <p:spPr/>
        <p:txBody>
          <a:bodyPr/>
          <a:lstStyle/>
          <a:p>
            <a:fld id="{8E093EF4-6D69-4301-BA6C-15DA30F3472B}"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828F910-5068-4FCB-A168-E8F1F46452C3}" type="datetimeFigureOut">
              <a:rPr lang="en-US" smtClean="0"/>
              <a:pPr/>
              <a:t>10/20/2020</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E093EF4-6D69-4301-BA6C-15DA30F3472B}"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pgabbar.github.io/career-option/" TargetMode="External"/><Relationship Id="rId3" Type="http://schemas.openxmlformats.org/officeDocument/2006/relationships/hyperlink" Target="https://okprashant.github.io/myweb.github.io/" TargetMode="External"/><Relationship Id="rId7" Type="http://schemas.openxmlformats.org/officeDocument/2006/relationships/hyperlink" Target="https://github.com/Pgabbar" TargetMode="External"/><Relationship Id="rId2" Type="http://schemas.openxmlformats.org/officeDocument/2006/relationships/hyperlink" Target="https://github.com/001pk1997" TargetMode="External"/><Relationship Id="rId1" Type="http://schemas.openxmlformats.org/officeDocument/2006/relationships/slideLayout" Target="../slideLayouts/slideLayout7.xml"/><Relationship Id="rId6" Type="http://schemas.openxmlformats.org/officeDocument/2006/relationships/hyperlink" Target="https://github.com/okprashant" TargetMode="External"/><Relationship Id="rId5" Type="http://schemas.openxmlformats.org/officeDocument/2006/relationships/hyperlink" Target="https://pgabbar.github.io/Moviebookingsystem/" TargetMode="External"/><Relationship Id="rId10" Type="http://schemas.openxmlformats.org/officeDocument/2006/relationships/hyperlink" Target="https://001pk1997.github.io/webtest" TargetMode="External"/><Relationship Id="rId4" Type="http://schemas.openxmlformats.org/officeDocument/2006/relationships/hyperlink" Target="https://okprashant.github.io/YES-YES-VPS/" TargetMode="External"/><Relationship Id="rId9" Type="http://schemas.openxmlformats.org/officeDocument/2006/relationships/hyperlink" Target="https://pgabbar.github.io/YesYesVP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tutorialrepublic.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7.xml"/><Relationship Id="rId6" Type="http://schemas.openxmlformats.org/officeDocument/2006/relationships/hyperlink" Target="http://www.youtube.com/" TargetMode="External"/><Relationship Id="rId5" Type="http://schemas.openxmlformats.org/officeDocument/2006/relationships/hyperlink" Target="http://www.en.wikipedia.org/" TargetMode="External"/><Relationship Id="rId4" Type="http://schemas.openxmlformats.org/officeDocument/2006/relationships/hyperlink" Target="http://www.docs.orac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142976" y="4500570"/>
            <a:ext cx="6889002" cy="113877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Studies on ITR Report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Department of Computer Engineering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57158" y="500042"/>
            <a:ext cx="8572560" cy="923330"/>
          </a:xfrm>
          <a:prstGeom prst="rect">
            <a:avLst/>
          </a:prstGeom>
        </p:spPr>
        <p:txBody>
          <a:bodyPr wrap="square">
            <a:spAutoFit/>
          </a:bodyPr>
          <a:lstStyle/>
          <a:p>
            <a:pPr algn="ctr"/>
            <a:r>
              <a:rPr lang="en-US" b="1" dirty="0" err="1"/>
              <a:t>Shri</a:t>
            </a:r>
            <a:r>
              <a:rPr lang="en-US" b="1" dirty="0"/>
              <a:t> </a:t>
            </a:r>
            <a:r>
              <a:rPr lang="en-US" b="1" dirty="0" err="1"/>
              <a:t>Shivaji</a:t>
            </a:r>
            <a:r>
              <a:rPr lang="en-US" b="1" dirty="0"/>
              <a:t> </a:t>
            </a:r>
            <a:r>
              <a:rPr lang="en-US" b="1" dirty="0" err="1"/>
              <a:t>Vidya</a:t>
            </a:r>
            <a:r>
              <a:rPr lang="en-US" b="1" dirty="0"/>
              <a:t> </a:t>
            </a:r>
            <a:r>
              <a:rPr lang="en-US" b="1" dirty="0" err="1"/>
              <a:t>Prasarak</a:t>
            </a:r>
            <a:r>
              <a:rPr lang="en-US" b="1" dirty="0"/>
              <a:t> </a:t>
            </a:r>
            <a:r>
              <a:rPr lang="en-US" b="1" dirty="0" err="1"/>
              <a:t>Sanstha’s</a:t>
            </a:r>
            <a:r>
              <a:rPr lang="en-US" b="1" dirty="0"/>
              <a:t> </a:t>
            </a:r>
            <a:r>
              <a:rPr lang="en-US" b="1" dirty="0" err="1"/>
              <a:t>Bapusaheb</a:t>
            </a:r>
            <a:r>
              <a:rPr lang="en-US" b="1" dirty="0"/>
              <a:t> </a:t>
            </a:r>
            <a:r>
              <a:rPr lang="en-US" b="1" dirty="0" err="1"/>
              <a:t>Shivajirao</a:t>
            </a:r>
            <a:r>
              <a:rPr lang="en-US" b="1" dirty="0"/>
              <a:t> </a:t>
            </a:r>
            <a:r>
              <a:rPr lang="en-US" b="1" dirty="0" err="1"/>
              <a:t>Deore</a:t>
            </a:r>
            <a:r>
              <a:rPr lang="en-US" b="1" dirty="0"/>
              <a:t> Polytechnic, </a:t>
            </a:r>
            <a:r>
              <a:rPr lang="en-US" b="1" dirty="0" err="1"/>
              <a:t>Vidyanagari</a:t>
            </a:r>
            <a:r>
              <a:rPr lang="en-US" b="1" dirty="0"/>
              <a:t>, </a:t>
            </a:r>
            <a:r>
              <a:rPr lang="en-US" b="1" dirty="0" err="1"/>
              <a:t>Deopur</a:t>
            </a:r>
            <a:r>
              <a:rPr lang="en-US" b="1" dirty="0"/>
              <a:t>, Dhule-424005 </a:t>
            </a:r>
            <a:br>
              <a:rPr lang="en-US" b="1" dirty="0"/>
            </a:br>
            <a:r>
              <a:rPr lang="en-US" b="1" dirty="0"/>
              <a:t>(Academic Year 2020-2021)</a:t>
            </a:r>
            <a:endParaRPr lang="en-IN" dirty="0"/>
          </a:p>
        </p:txBody>
      </p:sp>
      <p:sp>
        <p:nvSpPr>
          <p:cNvPr id="4" name="Rectangle 3"/>
          <p:cNvSpPr/>
          <p:nvPr/>
        </p:nvSpPr>
        <p:spPr>
          <a:xfrm>
            <a:off x="928662" y="2428868"/>
            <a:ext cx="7308667" cy="830997"/>
          </a:xfrm>
          <a:prstGeom prst="rect">
            <a:avLst/>
          </a:prstGeom>
        </p:spPr>
        <p:txBody>
          <a:bodyPr wrap="none">
            <a:spAutoFit/>
          </a:bodyPr>
          <a:lstStyle/>
          <a:p>
            <a:r>
              <a:rPr lang="en-IN" sz="4800" dirty="0" smtClean="0">
                <a:latin typeface="Times New Roman" panose="02020603050405020304" pitchFamily="18" charset="0"/>
                <a:cs typeface="Times New Roman" panose="02020603050405020304" pitchFamily="18" charset="0"/>
              </a:rPr>
              <a:t>INPLANT TRAINING 2020</a:t>
            </a:r>
            <a:endParaRPr lang="en-I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2500306"/>
            <a:ext cx="9144000" cy="14157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1.2	Technology Used in this project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 have developed this project using the below technology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HTML		: Page layout has been designed in HTML.</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CSS		:CSS has been used for all the designing part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JavaScript 	: All the pop up have been developed by JavaScript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Visual Studio code : I was using visual studio code editor for this website development for easy to make this website.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Git Hub 	: I am using Git hub for deploying my website on free and fast web hosting with free domain portal.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2928934"/>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1.3	Supported Operating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 can configure this project on following the operation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Window: This project can easily be configured on windows operating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Linux: We can run this project also on all version of Linux operating system.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Mac: We can also easily configure this project on Mac operating system without any problem.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42860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1.4 	Snapshot of Web Page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643306" y="5786454"/>
            <a:ext cx="1550424" cy="369332"/>
          </a:xfrm>
          <a:prstGeom prst="rect">
            <a:avLst/>
          </a:prstGeom>
        </p:spPr>
        <p:txBody>
          <a:bodyPr wrap="none">
            <a:spAutoFit/>
          </a:bodyPr>
          <a:lstStyle/>
          <a:p>
            <a:pPr lvl="0" algn="ctr" eaLnBrk="0" fontAlgn="base" hangingPunct="0">
              <a:spcBef>
                <a:spcPct val="0"/>
              </a:spcBef>
              <a:spcAft>
                <a:spcPct val="0"/>
              </a:spcAft>
            </a:pPr>
            <a:r>
              <a:rPr lang="en-US" b="1" dirty="0" smtClean="0">
                <a:solidFill>
                  <a:srgbClr val="000000"/>
                </a:solidFill>
                <a:latin typeface="Times New Roman" pitchFamily="18" charset="0"/>
                <a:ea typeface="Calibri" pitchFamily="34" charset="0"/>
                <a:cs typeface="Times New Roman" pitchFamily="18" charset="0"/>
              </a:rPr>
              <a:t>Home Section</a:t>
            </a:r>
            <a:endParaRPr lang="en-US" sz="1050" dirty="0" smtClean="0">
              <a:latin typeface="Arial" pitchFamily="34" charset="0"/>
              <a:cs typeface="Arial" pitchFamily="34" charset="0"/>
            </a:endParaRPr>
          </a:p>
        </p:txBody>
      </p:sp>
      <p:sp>
        <p:nvSpPr>
          <p:cNvPr id="4" name="Rectangle 3"/>
          <p:cNvSpPr/>
          <p:nvPr/>
        </p:nvSpPr>
        <p:spPr>
          <a:xfrm>
            <a:off x="4214810" y="4000504"/>
            <a:ext cx="1576072" cy="369332"/>
          </a:xfrm>
          <a:prstGeom prst="rect">
            <a:avLst/>
          </a:prstGeom>
        </p:spPr>
        <p:txBody>
          <a:bodyPr wrap="none">
            <a:spAutoFit/>
          </a:bodyPr>
          <a:lstStyle/>
          <a:p>
            <a:pPr lvl="0" algn="ctr" eaLnBrk="0" fontAlgn="base" hangingPunct="0">
              <a:spcBef>
                <a:spcPct val="0"/>
              </a:spcBef>
              <a:spcAft>
                <a:spcPct val="0"/>
              </a:spcAft>
            </a:pPr>
            <a:r>
              <a:rPr lang="en-US" b="1" dirty="0" smtClean="0">
                <a:solidFill>
                  <a:srgbClr val="000000"/>
                </a:solidFill>
                <a:latin typeface="Times New Roman" pitchFamily="18" charset="0"/>
                <a:ea typeface="Calibri" pitchFamily="34" charset="0"/>
                <a:cs typeface="Times New Roman" pitchFamily="18" charset="0"/>
              </a:rPr>
              <a:t>About Section</a:t>
            </a:r>
            <a:endParaRPr lang="en-US" sz="1050" dirty="0" smtClean="0">
              <a:latin typeface="Arial" pitchFamily="34" charset="0"/>
              <a:cs typeface="Arial" pitchFamily="34" charset="0"/>
            </a:endParaRPr>
          </a:p>
        </p:txBody>
      </p:sp>
      <p:sp>
        <p:nvSpPr>
          <p:cNvPr id="5" name="Rectangle 4"/>
          <p:cNvSpPr/>
          <p:nvPr/>
        </p:nvSpPr>
        <p:spPr>
          <a:xfrm>
            <a:off x="6143636" y="4500570"/>
            <a:ext cx="1742785" cy="369332"/>
          </a:xfrm>
          <a:prstGeom prst="rect">
            <a:avLst/>
          </a:prstGeom>
        </p:spPr>
        <p:txBody>
          <a:bodyPr wrap="none">
            <a:spAutoFit/>
          </a:bodyPr>
          <a:lstStyle/>
          <a:p>
            <a:pPr lvl="0" algn="ctr" eaLnBrk="0" fontAlgn="base" hangingPunct="0">
              <a:spcBef>
                <a:spcPct val="0"/>
              </a:spcBef>
              <a:spcAft>
                <a:spcPct val="0"/>
              </a:spcAft>
            </a:pPr>
            <a:r>
              <a:rPr lang="en-US" b="1" dirty="0" smtClean="0">
                <a:solidFill>
                  <a:srgbClr val="000000"/>
                </a:solidFill>
                <a:latin typeface="Times New Roman" pitchFamily="18" charset="0"/>
                <a:ea typeface="Calibri" pitchFamily="34" charset="0"/>
                <a:cs typeface="Times New Roman" pitchFamily="18" charset="0"/>
              </a:rPr>
              <a:t>Contact Section</a:t>
            </a:r>
            <a:endParaRPr lang="en-US" sz="1050" dirty="0" smtClean="0">
              <a:latin typeface="Arial" pitchFamily="34" charset="0"/>
              <a:cs typeface="Arial" pitchFamily="34" charset="0"/>
            </a:endParaRPr>
          </a:p>
        </p:txBody>
      </p:sp>
      <p:sp>
        <p:nvSpPr>
          <p:cNvPr id="6" name="Rectangle 5"/>
          <p:cNvSpPr/>
          <p:nvPr/>
        </p:nvSpPr>
        <p:spPr>
          <a:xfrm>
            <a:off x="1285852" y="4071942"/>
            <a:ext cx="1597553" cy="369332"/>
          </a:xfrm>
          <a:prstGeom prst="rect">
            <a:avLst/>
          </a:prstGeom>
        </p:spPr>
        <p:txBody>
          <a:bodyPr wrap="none">
            <a:spAutoFit/>
          </a:bodyPr>
          <a:lstStyle/>
          <a:p>
            <a:pPr lvl="0" algn="ctr" eaLnBrk="0" fontAlgn="base" hangingPunct="0">
              <a:spcBef>
                <a:spcPct val="0"/>
              </a:spcBef>
              <a:spcAft>
                <a:spcPct val="0"/>
              </a:spcAft>
            </a:pPr>
            <a:r>
              <a:rPr lang="en-US" b="1" dirty="0" smtClean="0">
                <a:solidFill>
                  <a:srgbClr val="000000"/>
                </a:solidFill>
                <a:latin typeface="Times New Roman" pitchFamily="18" charset="0"/>
                <a:ea typeface="Calibri" pitchFamily="34" charset="0"/>
                <a:cs typeface="Times New Roman" pitchFamily="18" charset="0"/>
              </a:rPr>
              <a:t>Credit Section</a:t>
            </a:r>
            <a:endParaRPr lang="en-US" sz="2400" dirty="0" smtClean="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785786" y="714356"/>
            <a:ext cx="7572428" cy="14003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1.5 </a:t>
            </a:r>
            <a:r>
              <a:rPr kumimoji="0" lang="en-US" sz="1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My Other Work in Training Period: </a:t>
            </a: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smtClean="0">
              <a:solidFill>
                <a:srgbClr val="000000"/>
              </a:solidFill>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900" dirty="0" smtClean="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 am using Git hub for deploying my website on free and fast web hosting with free domain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Platform.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 was uploading my project time to time and now I created small playlist of my work in my training period. You can visit to my profile.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2" name="Rectangle 2"/>
          <p:cNvSpPr>
            <a:spLocks noChangeArrowheads="1"/>
          </p:cNvSpPr>
          <p:nvPr/>
        </p:nvSpPr>
        <p:spPr bwMode="auto">
          <a:xfrm>
            <a:off x="1785918" y="2500306"/>
            <a:ext cx="58578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ctr" eaLnBrk="1" fontAlgn="base" hangingPunct="1">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2"/>
              </a:rPr>
              <a:t>github.com/001pk1997</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3" name="Rectangle 3"/>
          <p:cNvSpPr>
            <a:spLocks noChangeArrowheads="1"/>
          </p:cNvSpPr>
          <p:nvPr/>
        </p:nvSpPr>
        <p:spPr bwMode="auto">
          <a:xfrm>
            <a:off x="428596" y="3357562"/>
            <a:ext cx="785818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32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rPr>
              <a:t>1.7</a:t>
            </a:r>
            <a:r>
              <a:rPr kumimoji="0" lang="en-US" sz="3200" b="1" i="0" u="none" strike="noStrike" normalizeH="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rPr>
              <a:t>  </a:t>
            </a:r>
            <a:r>
              <a:rPr kumimoji="0" lang="en-US" sz="32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rPr>
              <a:t>My Testing/Project Website Link : </a:t>
            </a:r>
            <a:endPar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3"/>
              </a:rPr>
              <a:t>https://okprashant.github.io/myweb.github.io/</a:t>
            </a:r>
            <a:endParaRPr kumimoji="0" lang="en-US" sz="105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4"/>
              </a:rPr>
              <a:t>https://okprashant.github.io/YES-YES-VPS/</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3"/>
            </a:endParaRPr>
          </a:p>
          <a:p>
            <a:pPr indent="457200" algn="ctr" fontAlgn="base">
              <a:spcBef>
                <a:spcPct val="0"/>
              </a:spcBef>
              <a:spcAft>
                <a:spcPct val="0"/>
              </a:spcAft>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5"/>
              </a:rPr>
              <a:t>https://</a:t>
            </a:r>
            <a:r>
              <a:rPr lang="en-US" sz="16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5"/>
              </a:rPr>
              <a:t>pgabbar.githu</a:t>
            </a:r>
            <a:r>
              <a:rPr lang="en-US" sz="16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3"/>
              </a:rPr>
              <a:t>1.6  </a:t>
            </a:r>
          </a:p>
          <a:p>
            <a:pPr indent="457200" algn="ctr" fontAlgn="base">
              <a:spcBef>
                <a:spcPct val="0"/>
              </a:spcBef>
              <a:spcAft>
                <a:spcPct val="0"/>
              </a:spcAft>
            </a:pP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3"/>
            </a:endParaRPr>
          </a:p>
          <a:p>
            <a:pPr indent="457200" algn="ctr" fontAlgn="base">
              <a:spcBef>
                <a:spcPct val="0"/>
              </a:spcBef>
              <a:spcAft>
                <a:spcPct val="0"/>
              </a:spcAft>
            </a:pP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endParaRPr>
          </a:p>
          <a:p>
            <a:pPr indent="457200" algn="ctr" eaLnBrk="0" fontAlgn="base" hangingPunct="0">
              <a:spcBef>
                <a:spcPct val="0"/>
              </a:spcBef>
              <a:spcAft>
                <a:spcPct val="0"/>
              </a:spcAft>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6"/>
              </a:rPr>
              <a:t>https://github.com/okprashant</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endParaRPr>
          </a:p>
          <a:p>
            <a:pPr indent="457200" algn="ctr" eaLnBrk="0" fontAlgn="base" hangingPunct="0">
              <a:spcBef>
                <a:spcPct val="0"/>
              </a:spcBef>
              <a:spcAft>
                <a:spcPct val="0"/>
              </a:spcAft>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7"/>
              </a:rPr>
              <a:t>https://github.com/Pgabbar</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rPr>
              <a:t> </a:t>
            </a:r>
          </a:p>
          <a:p>
            <a:pPr indent="457200" algn="ctr" eaLnBrk="0" fontAlgn="base" hangingPunct="0">
              <a:spcBef>
                <a:spcPct val="0"/>
              </a:spcBef>
              <a:spcAft>
                <a:spcPct val="0"/>
              </a:spcAft>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2"/>
              </a:rPr>
              <a:t>https://</a:t>
            </a: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5"/>
              </a:rPr>
              <a:t>b.io/Moviebookingsystem/</a:t>
            </a:r>
            <a:endParaRPr kumimoji="0" lang="en-US" sz="105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8"/>
              </a:rPr>
              <a:t>https://pgabbar.github.io/career-option/</a:t>
            </a:r>
            <a:endParaRPr kumimoji="0" lang="en-US" sz="105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9"/>
              </a:rPr>
              <a:t>https://pgabbar.github.io/YesYesVPS/</a:t>
            </a:r>
            <a:endParaRPr kumimoji="0" lang="en-US" sz="105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hlinkClick r:id="rId10"/>
              </a:rPr>
              <a:t>https://001pk1997.github.io/webtest</a:t>
            </a:r>
            <a:r>
              <a:rPr kumimoji="0" lang="en-US" sz="16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Calibri" pitchFamily="34" charset="0"/>
                <a:cs typeface="Times New Roman" pitchFamily="18" charset="0"/>
              </a:rPr>
              <a:t> </a:t>
            </a:r>
            <a:endParaRPr kumimoji="0" lang="en-US" sz="2400" b="1" i="0" u="none" strike="noStrike" normalizeH="0"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71472" y="1643050"/>
            <a:ext cx="8001024"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30363"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Chapter 2: Company</a:t>
            </a:r>
            <a:r>
              <a:rPr kumimoji="0" lang="en-US" sz="1400" b="1"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 Profile / Background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2.1. </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Profile</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Sharda</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Infotech</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Computer,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Gayatri</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Complex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Chalisgaon</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Dist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jalgaon</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Maharashtra.</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Head of Company</a:t>
            </a:r>
            <a:r>
              <a:rPr kumimoji="0" lang="en-US" sz="1200" b="0"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 Mr.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Jitendra</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Jadhav</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2.2. </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Company</a:t>
            </a:r>
            <a:r>
              <a:rPr kumimoji="0" lang="en-US" sz="1200" b="1"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 business activities</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MSCIT, GOVT Typing, Website Development, Skill India, Industrial Training.</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2.3. </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Vision</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30363"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We aim to develop well-rounded and thoughtful students prepared to cope with a changing post-modern and globalized world.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6" name="Picture 8"/>
          <p:cNvPicPr>
            <a:picLocks noChangeAspect="1" noChangeArrowheads="1"/>
          </p:cNvPicPr>
          <p:nvPr/>
        </p:nvPicPr>
        <p:blipFill>
          <a:blip r:embed="rId2"/>
          <a:srcRect/>
          <a:stretch>
            <a:fillRect/>
          </a:stretch>
        </p:blipFill>
        <p:spPr bwMode="auto">
          <a:xfrm>
            <a:off x="2171700" y="666750"/>
            <a:ext cx="4800600" cy="5524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2214546" y="428604"/>
            <a:ext cx="4857783" cy="60007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1795463" y="109538"/>
            <a:ext cx="5553075" cy="66389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833563" y="109538"/>
            <a:ext cx="5476875" cy="66389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804988" y="157163"/>
            <a:ext cx="5534025" cy="65436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642918"/>
            <a:ext cx="9144000" cy="2877396"/>
          </a:xfrm>
          <a:prstGeom prst="rect">
            <a:avLst/>
          </a:prstGeom>
          <a:noFill/>
          <a:ln w="9525">
            <a:noFill/>
            <a:miter lim="800000"/>
            <a:headEnd/>
            <a:tailEnd/>
          </a:ln>
          <a:effectLst/>
        </p:spPr>
        <p:txBody>
          <a:bodyPr vert="horz" wrap="square" lIns="812544" tIns="360249" rIns="772869" bIns="630039"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3300413"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PROJECT SUBMITED TO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300413"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300413" algn="l"/>
              </a:tabLst>
            </a:pPr>
            <a:r>
              <a:rPr kumimoji="0" lang="en-US" sz="1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S.S.V.P.S.</a:t>
            </a:r>
            <a:r>
              <a:rPr kumimoji="0" lang="en-US" sz="1800" b="1"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1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 B. S. </a:t>
            </a:r>
            <a:r>
              <a:rPr kumimoji="0" lang="en-US" sz="18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Deore</a:t>
            </a:r>
            <a:r>
              <a:rPr kumimoji="0" lang="en-US" sz="1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Polytechnic, </a:t>
            </a:r>
            <a:r>
              <a:rPr kumimoji="0" lang="en-US" sz="18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Dhule</a:t>
            </a: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r>
            <a:b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r>
            <a:b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300413" algn="l"/>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r>
            <a:b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300413"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For the Industrial Training Report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3300413"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Full stack web developer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0" y="3643314"/>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Mr. </a:t>
            </a:r>
            <a:r>
              <a:rPr kumimoji="0" lang="en-US" sz="14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Prashant</a:t>
            </a: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Kailas </a:t>
            </a:r>
            <a:r>
              <a:rPr kumimoji="0" lang="en-US" sz="14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Kedar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Deploma</a:t>
            </a: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In Computer </a:t>
            </a:r>
            <a:r>
              <a:rPr kumimoji="0" lang="en-US" sz="14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Enginering</a:t>
            </a: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Seat No : 74 , Enrollment No :- 1900590183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3" name="Rectangle 3"/>
          <p:cNvSpPr>
            <a:spLocks noChangeArrowheads="1"/>
          </p:cNvSpPr>
          <p:nvPr/>
        </p:nvSpPr>
        <p:spPr bwMode="auto">
          <a:xfrm>
            <a:off x="928662" y="5357826"/>
            <a:ext cx="2928926"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Head Of Department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Dr. </a:t>
            </a: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Surekha</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Patil</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Associate Professor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Department of Computer Engineering(0059)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4" name="Rectangle 4"/>
          <p:cNvSpPr>
            <a:spLocks noChangeArrowheads="1"/>
          </p:cNvSpPr>
          <p:nvPr/>
        </p:nvSpPr>
        <p:spPr bwMode="auto">
          <a:xfrm>
            <a:off x="5214942" y="5286388"/>
            <a:ext cx="3000364"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Under the Guidance of</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Mr. G. U. </a:t>
            </a: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Pimpale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Associate Professor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Department of Computer</a:t>
            </a:r>
            <a:r>
              <a:rPr kumimoji="0" lang="en-US" sz="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Engineering(0059)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833563" y="157163"/>
            <a:ext cx="5476875" cy="654367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2"/>
          <a:srcRect/>
          <a:stretch>
            <a:fillRect/>
          </a:stretch>
        </p:blipFill>
        <p:spPr bwMode="auto">
          <a:xfrm>
            <a:off x="1833563" y="157163"/>
            <a:ext cx="5476875" cy="654367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2"/>
          <a:srcRect/>
          <a:stretch>
            <a:fillRect/>
          </a:stretch>
        </p:blipFill>
        <p:spPr bwMode="auto">
          <a:xfrm>
            <a:off x="1833563" y="157163"/>
            <a:ext cx="5476875" cy="65436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881188" y="195263"/>
            <a:ext cx="5381625" cy="64674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srcRect/>
          <a:stretch>
            <a:fillRect/>
          </a:stretch>
        </p:blipFill>
        <p:spPr bwMode="auto">
          <a:xfrm>
            <a:off x="1900238" y="138113"/>
            <a:ext cx="5343525" cy="65817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500042"/>
            <a:ext cx="4430124" cy="369332"/>
          </a:xfrm>
          <a:prstGeom prst="rect">
            <a:avLst/>
          </a:prstGeom>
        </p:spPr>
        <p:txBody>
          <a:bodyPr wrap="none">
            <a:spAutoFit/>
          </a:bodyPr>
          <a:lstStyle/>
          <a:p>
            <a:r>
              <a:rPr lang="en-US" b="1" dirty="0" smtClean="0"/>
              <a:t>Chapter 4 : Technical Contents / Report</a:t>
            </a:r>
            <a:endParaRPr lang="en-IN" dirty="0"/>
          </a:p>
        </p:txBody>
      </p:sp>
      <p:sp>
        <p:nvSpPr>
          <p:cNvPr id="35841" name="Rectangle 1"/>
          <p:cNvSpPr>
            <a:spLocks noChangeArrowheads="1"/>
          </p:cNvSpPr>
          <p:nvPr/>
        </p:nvSpPr>
        <p:spPr bwMode="auto">
          <a:xfrm>
            <a:off x="0" y="1357298"/>
            <a:ext cx="9144000" cy="24929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20688"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process of studying a job to determine which activities and responsibilities it includes, its relative importance to other jobs, the qualifications necessary for performance of the job and the conditions under which the work is performed. An important concept in job analysis is that the job, not the person doing the job, is assessed, even though human resources (HR) may collect some job analysis data from incumbents.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Collecting information on characteristics that differentiate jobs. The following factors help make distinctions between jobs: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Knowledge, skills and abilities needed.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Work activities and behaviors.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Interactions with others (internal and external).</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Performance standards.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Financial budgeting and impact.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Machines and equipment used (Hardware).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Working conditions.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GroupWork</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Submit the project in the time.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928662" y="1142984"/>
            <a:ext cx="7286644"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74638" algn="dec"/>
                <a:tab pos="822325" algn="dec"/>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Chapter 5 : Findings &amp; Suggestions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 took the ideas and researched about this topic from the websites and some books which are mentioned in the bibliography. I wish this assignment will be a useful and the knowledgeable one.</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0" y="3571876"/>
            <a:ext cx="91440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05125" algn="l"/>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Chapter 6 : Conclusion</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5125"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After completing this project on the topic (Road map of Education). I can concluded that (about what u made and what's in your project about the topic).</a:t>
            </a:r>
            <a:b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project includes future education plan which increases its reliability. Now I am able to talk any issue related with Education Road Map.</a:t>
            </a:r>
            <a:b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whole credit goes to my subject teacher, my brother, my friends; they refined my ideas and make this project wonderful..</a:t>
            </a:r>
            <a:b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Thank you...</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5125"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5125" algn="l"/>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chapter summarizes the whole contents of the report and matters pertain to Industrial Training.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643042" y="1142984"/>
            <a:ext cx="4071934"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74638" algn="dec"/>
                <a:tab pos="822325" algn="dec"/>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References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274638" algn="dec"/>
                <a:tab pos="822325" algn="dec"/>
              </a:tabLst>
            </a:pPr>
            <a:endPar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274638" algn="dec"/>
                <a:tab pos="822325" algn="dec"/>
              </a:tabLst>
            </a:pPr>
            <a:endParaRPr lang="en-US" sz="1200" b="1" dirty="0" smtClean="0">
              <a:solidFill>
                <a:srgbClr val="000000"/>
              </a:solidFill>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Website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2"/>
              </a:rPr>
              <a:t>www.w3schools.com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3"/>
              </a:rPr>
              <a:t>www.tutorialrepublic.com</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4"/>
              </a:rPr>
              <a:t>www.docs.oracle.com</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5"/>
              </a:rPr>
              <a:t>www.en.wikipedia.org</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6"/>
              </a:rPr>
              <a:t>www.youtube.com</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(Lectures)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274638" algn="dec"/>
                <a:tab pos="822325" algn="dec"/>
              </a:tabLst>
            </a:pPr>
            <a:endPar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274638" algn="dec"/>
                <a:tab pos="822325" algn="dec"/>
              </a:tabLst>
            </a:pPr>
            <a:endParaRPr lang="en-US" sz="1200" b="1" dirty="0" smtClean="0">
              <a:solidFill>
                <a:srgbClr val="000000"/>
              </a:solidFill>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Book :</a:t>
            </a:r>
          </a:p>
          <a:p>
            <a:pPr marL="0" marR="0" lvl="0" indent="0" defTabSz="914400" rtl="0" eaLnBrk="0" fontAlgn="base" latinLnBrk="0" hangingPunct="0">
              <a:lnSpc>
                <a:spcPct val="100000"/>
              </a:lnSpc>
              <a:spcBef>
                <a:spcPct val="0"/>
              </a:spcBef>
              <a:spcAft>
                <a:spcPct val="0"/>
              </a:spcAft>
              <a:buClrTx/>
              <a:buSzTx/>
              <a:buFontTx/>
              <a:buNone/>
              <a:tabLst>
                <a:tab pos="274638" algn="dec"/>
                <a:tab pos="822325" algn="dec"/>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100" b="0" i="0" u="none" strike="noStrike" cap="none" normalizeH="0" baseline="0" dirty="0" smtClean="0">
                <a:ln>
                  <a:noFill/>
                </a:ln>
                <a:solidFill>
                  <a:srgbClr val="0070C0"/>
                </a:solidFill>
                <a:effectLst/>
                <a:latin typeface="Arial" pitchFamily="34" charset="0"/>
                <a:ea typeface="Calibri" pitchFamily="34" charset="0"/>
                <a:cs typeface="Arial" pitchFamily="34" charset="0"/>
              </a:rPr>
              <a:t>HTML5</a:t>
            </a:r>
            <a:r>
              <a:rPr kumimoji="0" lang="en-US" sz="1100" b="0" i="0" u="none" strike="noStrike" cap="none" normalizeH="0" baseline="0" dirty="0" smtClean="0">
                <a:ln>
                  <a:noFill/>
                </a:ln>
                <a:solidFill>
                  <a:srgbClr val="4D5156"/>
                </a:solidFill>
                <a:effectLst/>
                <a:latin typeface="Arial" pitchFamily="34" charset="0"/>
                <a:ea typeface="Calibri" pitchFamily="34" charset="0"/>
                <a:cs typeface="Arial" pitchFamily="34" charset="0"/>
              </a:rPr>
              <a:t> </a:t>
            </a:r>
            <a:r>
              <a:rPr kumimoji="0" lang="en-US" sz="1100" b="0" i="0" u="none" strike="noStrike" cap="none" normalizeH="0" baseline="0" dirty="0" smtClean="0">
                <a:ln>
                  <a:noFill/>
                </a:ln>
                <a:solidFill>
                  <a:srgbClr val="0070C0"/>
                </a:solidFill>
                <a:effectLst/>
                <a:latin typeface="Arial" pitchFamily="34" charset="0"/>
                <a:ea typeface="Calibri" pitchFamily="34" charset="0"/>
                <a:cs typeface="Arial" pitchFamily="34" charset="0"/>
              </a:rPr>
              <a:t>and </a:t>
            </a:r>
            <a:r>
              <a:rPr kumimoji="0" lang="en-US" sz="1100" b="1" i="0" u="none" strike="noStrike" cap="none" normalizeH="0" baseline="0" dirty="0" smtClean="0">
                <a:ln>
                  <a:noFill/>
                </a:ln>
                <a:solidFill>
                  <a:srgbClr val="0070C0"/>
                </a:solidFill>
                <a:effectLst/>
                <a:latin typeface="Arial" pitchFamily="34" charset="0"/>
                <a:ea typeface="Calibri" pitchFamily="34" charset="0"/>
                <a:cs typeface="Arial" pitchFamily="34" charset="0"/>
              </a:rPr>
              <a:t>CSS3</a:t>
            </a:r>
            <a:r>
              <a:rPr kumimoji="0" lang="en-US" sz="1100" b="0" i="0" u="none" strike="noStrike" cap="none" normalizeH="0" baseline="0" dirty="0" smtClean="0">
                <a:ln>
                  <a:noFill/>
                </a:ln>
                <a:solidFill>
                  <a:srgbClr val="0070C0"/>
                </a:solidFill>
                <a:effectLst/>
                <a:latin typeface="Arial" pitchFamily="34" charset="0"/>
                <a:ea typeface="Calibri" pitchFamily="34" charset="0"/>
                <a:cs typeface="Arial" pitchFamily="34" charset="0"/>
              </a:rPr>
              <a:t> Web Publishing in One Hour a Day</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WordArt 2"/>
          <p:cNvSpPr>
            <a:spLocks noChangeArrowheads="1" noChangeShapeType="1" noTextEdit="1"/>
          </p:cNvSpPr>
          <p:nvPr/>
        </p:nvSpPr>
        <p:spPr bwMode="auto">
          <a:xfrm>
            <a:off x="1142976" y="2143116"/>
            <a:ext cx="7429552" cy="1928826"/>
          </a:xfrm>
          <a:prstGeom prst="rect">
            <a:avLst/>
          </a:prstGeom>
        </p:spPr>
        <p:txBody>
          <a:bodyPr wrap="none" fromWordArt="1">
            <a:prstTxWarp prst="textSlantUp">
              <a:avLst>
                <a:gd name="adj" fmla="val 38177"/>
              </a:avLst>
            </a:prstTxWarp>
          </a:bodyPr>
          <a:lstStyle/>
          <a:p>
            <a:pPr algn="ctr" rtl="0"/>
            <a:r>
              <a:rPr lang="en-IN" sz="3600" kern="10" spc="0" smtClean="0">
                <a:ln w="9525">
                  <a:solidFill>
                    <a:srgbClr val="000000"/>
                  </a:solidFill>
                  <a:round/>
                  <a:headEnd/>
                  <a:tailEnd/>
                </a:ln>
                <a:solidFill>
                  <a:srgbClr val="000000"/>
                </a:solidFill>
                <a:effectLst/>
                <a:latin typeface="Arial Black"/>
              </a:rPr>
              <a:t>ROADMAP OF INDIAN EDUCATION SYSTEM</a:t>
            </a:r>
            <a:endParaRPr lang="en-IN" sz="3600" kern="10" spc="0">
              <a:ln w="9525">
                <a:solidFill>
                  <a:srgbClr val="000000"/>
                </a:solidFill>
                <a:round/>
                <a:headEnd/>
                <a:tailEnd/>
              </a:ln>
              <a:solidFill>
                <a:srgbClr val="000000"/>
              </a:solidFill>
              <a:effectLst/>
              <a:latin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3108" y="1214422"/>
          <a:ext cx="5211713" cy="4960955"/>
        </p:xfrm>
        <a:graphic>
          <a:graphicData uri="http://schemas.openxmlformats.org/drawingml/2006/table">
            <a:tbl>
              <a:tblPr/>
              <a:tblGrid>
                <a:gridCol w="966430"/>
                <a:gridCol w="586871"/>
                <a:gridCol w="2769492"/>
                <a:gridCol w="888920"/>
              </a:tblGrid>
              <a:tr h="278476">
                <a:tc>
                  <a:txBody>
                    <a:bodyPr/>
                    <a:lstStyle/>
                    <a:p>
                      <a:pPr algn="ctr">
                        <a:lnSpc>
                          <a:spcPct val="115000"/>
                        </a:lnSpc>
                        <a:spcAft>
                          <a:spcPts val="0"/>
                        </a:spcAft>
                      </a:pPr>
                      <a:r>
                        <a:rPr lang="en-US" sz="1000" dirty="0">
                          <a:solidFill>
                            <a:srgbClr val="000000"/>
                          </a:solidFill>
                          <a:latin typeface="Times New Roman"/>
                          <a:ea typeface="Calibri"/>
                          <a:cs typeface="Mangal"/>
                        </a:rPr>
                        <a:t>Chapter No.</a:t>
                      </a:r>
                      <a:endParaRPr lang="en-IN" sz="900" dirty="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1517015" algn="r">
                        <a:lnSpc>
                          <a:spcPct val="115000"/>
                        </a:lnSpc>
                        <a:spcAft>
                          <a:spcPts val="0"/>
                        </a:spcAft>
                      </a:pPr>
                      <a:r>
                        <a:rPr lang="en-US" sz="1000">
                          <a:solidFill>
                            <a:srgbClr val="000000"/>
                          </a:solidFill>
                          <a:latin typeface="Times New Roman"/>
                          <a:ea typeface="Calibri"/>
                          <a:cs typeface="Mangal"/>
                        </a:rPr>
                        <a:t>Title</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Page No.</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40">
                          <a:solidFill>
                            <a:srgbClr val="000000"/>
                          </a:solidFill>
                          <a:latin typeface="Times New Roman"/>
                          <a:ea typeface="Calibri"/>
                          <a:cs typeface="Mangal"/>
                        </a:rPr>
                        <a:t>Certificate from Industry</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i</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a:solidFill>
                            <a:srgbClr val="000000"/>
                          </a:solidFill>
                          <a:latin typeface="Times New Roman"/>
                          <a:ea typeface="Calibri"/>
                          <a:cs typeface="Mangal"/>
                        </a:rPr>
                        <a:t>Abstract</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iii</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a:solidFill>
                            <a:srgbClr val="000000"/>
                          </a:solidFill>
                          <a:latin typeface="Times New Roman"/>
                          <a:ea typeface="Calibri"/>
                          <a:cs typeface="Mangal"/>
                        </a:rPr>
                        <a:t>Acknowledgment</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iii</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1</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10">
                          <a:solidFill>
                            <a:srgbClr val="000000"/>
                          </a:solidFill>
                          <a:latin typeface="Times New Roman"/>
                          <a:ea typeface="Calibri"/>
                          <a:cs typeface="Mangal"/>
                        </a:rPr>
                        <a:t>Introduction</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1.1</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spc="-10">
                          <a:solidFill>
                            <a:srgbClr val="000000"/>
                          </a:solidFill>
                          <a:latin typeface="Times New Roman"/>
                          <a:ea typeface="Calibri"/>
                          <a:cs typeface="Mangal"/>
                        </a:rPr>
                        <a:t>Pages of the project</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solidFill>
                            <a:srgbClr val="000000"/>
                          </a:solidFill>
                          <a:latin typeface="Times New Roman"/>
                          <a:ea typeface="Calibri"/>
                          <a:cs typeface="Mangal"/>
                        </a:rPr>
                        <a:t>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1.2</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24155">
                        <a:lnSpc>
                          <a:spcPct val="115000"/>
                        </a:lnSpc>
                        <a:spcAft>
                          <a:spcPts val="0"/>
                        </a:spcAft>
                      </a:pPr>
                      <a:r>
                        <a:rPr lang="en-US" sz="1000" dirty="0">
                          <a:solidFill>
                            <a:srgbClr val="000000"/>
                          </a:solidFill>
                          <a:latin typeface="Times New Roman"/>
                          <a:ea typeface="Calibri"/>
                          <a:cs typeface="Mangal"/>
                        </a:rPr>
                        <a:t>  Technology Used in this project</a:t>
                      </a:r>
                      <a:endParaRPr lang="en-IN" sz="900" dirty="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solidFill>
                            <a:srgbClr val="000000"/>
                          </a:solidFill>
                          <a:latin typeface="Times New Roman"/>
                          <a:ea typeface="Calibri"/>
                          <a:cs typeface="Mangal"/>
                        </a:rPr>
                        <a:t>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1.3</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63905">
                        <a:lnSpc>
                          <a:spcPct val="115000"/>
                        </a:lnSpc>
                        <a:spcAft>
                          <a:spcPts val="0"/>
                        </a:spcAft>
                      </a:pPr>
                      <a:r>
                        <a:rPr lang="en-US" sz="1000">
                          <a:solidFill>
                            <a:srgbClr val="000000"/>
                          </a:solidFill>
                          <a:latin typeface="Times New Roman"/>
                          <a:ea typeface="Calibri"/>
                          <a:cs typeface="Mangal"/>
                        </a:rPr>
                        <a:t>  Supported Operating System</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solidFill>
                            <a:srgbClr val="000000"/>
                          </a:solidFill>
                          <a:latin typeface="Times New Roman"/>
                          <a:ea typeface="Calibri"/>
                          <a:cs typeface="Mangal"/>
                        </a:rPr>
                        <a:t>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1.4</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63905">
                        <a:lnSpc>
                          <a:spcPct val="115000"/>
                        </a:lnSpc>
                        <a:spcAft>
                          <a:spcPts val="0"/>
                        </a:spcAft>
                      </a:pPr>
                      <a:r>
                        <a:rPr lang="en-US" sz="1000">
                          <a:solidFill>
                            <a:srgbClr val="000000"/>
                          </a:solidFill>
                          <a:latin typeface="Times New Roman"/>
                          <a:ea typeface="Calibri"/>
                          <a:cs typeface="Mangal"/>
                        </a:rPr>
                        <a:t>  Snapshot Of Web Page</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0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1.5</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24155">
                        <a:lnSpc>
                          <a:spcPct val="115000"/>
                        </a:lnSpc>
                        <a:spcAft>
                          <a:spcPts val="0"/>
                        </a:spcAft>
                      </a:pPr>
                      <a:r>
                        <a:rPr lang="en-US" sz="1000">
                          <a:solidFill>
                            <a:srgbClr val="000000"/>
                          </a:solidFill>
                          <a:latin typeface="Times New Roman"/>
                          <a:ea typeface="Calibri"/>
                          <a:cs typeface="Mangal"/>
                        </a:rPr>
                        <a:t> My Other Work in Training Time</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0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1.6</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24155">
                        <a:lnSpc>
                          <a:spcPct val="115000"/>
                        </a:lnSpc>
                        <a:spcAft>
                          <a:spcPts val="0"/>
                        </a:spcAft>
                      </a:pPr>
                      <a:r>
                        <a:rPr lang="en-US" sz="1000">
                          <a:solidFill>
                            <a:srgbClr val="000000"/>
                          </a:solidFill>
                          <a:latin typeface="Times New Roman"/>
                          <a:ea typeface="Calibri"/>
                          <a:cs typeface="Mangal"/>
                        </a:rPr>
                        <a:t> My Github Profile</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0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nSpc>
                          <a:spcPct val="115000"/>
                        </a:lnSpc>
                        <a:spcAft>
                          <a:spcPts val="0"/>
                        </a:spcAft>
                      </a:pPr>
                      <a:endParaRPr lang="en-US" sz="8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nSpc>
                          <a:spcPct val="115000"/>
                        </a:lnSpc>
                        <a:spcAft>
                          <a:spcPts val="0"/>
                        </a:spcAft>
                      </a:pPr>
                      <a:r>
                        <a:rPr lang="en-US" sz="1000">
                          <a:solidFill>
                            <a:srgbClr val="000000"/>
                          </a:solidFill>
                          <a:latin typeface="Times New Roman"/>
                          <a:ea typeface="Calibri"/>
                          <a:cs typeface="Mangal"/>
                        </a:rPr>
                        <a:t>1.7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24155">
                        <a:lnSpc>
                          <a:spcPct val="115000"/>
                        </a:lnSpc>
                        <a:spcAft>
                          <a:spcPts val="0"/>
                        </a:spcAft>
                      </a:pPr>
                      <a:r>
                        <a:rPr lang="en-US" sz="1000">
                          <a:solidFill>
                            <a:srgbClr val="000000"/>
                          </a:solidFill>
                          <a:latin typeface="Times New Roman"/>
                          <a:ea typeface="Calibri"/>
                          <a:cs typeface="Mangal"/>
                        </a:rPr>
                        <a:t> My Testing/Project Website Link</a:t>
                      </a:r>
                      <a:endParaRPr lang="en-IN" sz="900">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000">
                        <a:solidFill>
                          <a:srgbClr val="000000"/>
                        </a:solidFill>
                        <a:latin typeface="Times New Roman"/>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2</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30">
                          <a:solidFill>
                            <a:srgbClr val="000000"/>
                          </a:solidFill>
                          <a:latin typeface="Times New Roman"/>
                          <a:ea typeface="Calibri"/>
                          <a:cs typeface="Mangal"/>
                        </a:rPr>
                        <a:t>Company’s Profile / Background</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8</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3</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30">
                          <a:solidFill>
                            <a:srgbClr val="000000"/>
                          </a:solidFill>
                          <a:latin typeface="Times New Roman"/>
                          <a:ea typeface="Calibri"/>
                          <a:cs typeface="Mangal"/>
                        </a:rPr>
                        <a:t>Weekly Job Summary</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9</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4</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20">
                          <a:solidFill>
                            <a:srgbClr val="000000"/>
                          </a:solidFill>
                          <a:latin typeface="Times New Roman"/>
                          <a:ea typeface="Calibri"/>
                          <a:cs typeface="Mangal"/>
                        </a:rPr>
                        <a:t>Technical Contents / Report</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17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5</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spc="-40">
                          <a:solidFill>
                            <a:srgbClr val="000000"/>
                          </a:solidFill>
                          <a:latin typeface="Times New Roman"/>
                          <a:ea typeface="Calibri"/>
                          <a:cs typeface="Mangal"/>
                        </a:rPr>
                        <a:t>Findings &amp; Suggestions</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18</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90">
                <a:tc>
                  <a:txBody>
                    <a:bodyPr/>
                    <a:lstStyle/>
                    <a:p>
                      <a:pPr algn="ctr">
                        <a:lnSpc>
                          <a:spcPct val="115000"/>
                        </a:lnSpc>
                        <a:spcAft>
                          <a:spcPts val="0"/>
                        </a:spcAft>
                      </a:pPr>
                      <a:r>
                        <a:rPr lang="en-US" sz="1000">
                          <a:solidFill>
                            <a:srgbClr val="000000"/>
                          </a:solidFill>
                          <a:latin typeface="Times New Roman"/>
                          <a:ea typeface="Calibri"/>
                          <a:cs typeface="Mangal"/>
                        </a:rPr>
                        <a:t>6</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a:solidFill>
                            <a:srgbClr val="000000"/>
                          </a:solidFill>
                          <a:latin typeface="Times New Roman"/>
                          <a:ea typeface="Calibri"/>
                          <a:cs typeface="Mangal"/>
                        </a:rPr>
                        <a:t>Conclusion</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a:solidFill>
                            <a:srgbClr val="000000"/>
                          </a:solidFill>
                          <a:latin typeface="Times New Roman"/>
                          <a:ea typeface="Calibri"/>
                          <a:cs typeface="Mangal"/>
                        </a:rPr>
                        <a:t>18</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39">
                <a:tc>
                  <a:txBody>
                    <a:bodyPr/>
                    <a:lstStyle/>
                    <a:p>
                      <a:pPr algn="ctr">
                        <a:lnSpc>
                          <a:spcPct val="115000"/>
                        </a:lnSpc>
                        <a:spcAft>
                          <a:spcPts val="0"/>
                        </a:spcAft>
                      </a:pPr>
                      <a:r>
                        <a:rPr lang="en-US" sz="800">
                          <a:solidFill>
                            <a:srgbClr val="000000"/>
                          </a:solidFill>
                          <a:latin typeface="Times New Roman"/>
                          <a:ea typeface="Calibri"/>
                          <a:cs typeface="Mangal"/>
                        </a:rPr>
                        <a:t>7</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gridSpan="2">
                  <a:txBody>
                    <a:bodyPr/>
                    <a:lstStyle/>
                    <a:p>
                      <a:pPr marL="67310">
                        <a:lnSpc>
                          <a:spcPct val="115000"/>
                        </a:lnSpc>
                        <a:spcAft>
                          <a:spcPts val="0"/>
                        </a:spcAft>
                      </a:pPr>
                      <a:r>
                        <a:rPr lang="en-US" sz="1000">
                          <a:solidFill>
                            <a:srgbClr val="000000"/>
                          </a:solidFill>
                          <a:latin typeface="Times New Roman"/>
                          <a:ea typeface="Calibri"/>
                          <a:cs typeface="Mangal"/>
                        </a:rPr>
                        <a:t>References</a:t>
                      </a:r>
                      <a:endParaRPr lang="en-IN" sz="90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000" dirty="0">
                          <a:solidFill>
                            <a:srgbClr val="000000"/>
                          </a:solidFill>
                          <a:latin typeface="Times New Roman"/>
                          <a:ea typeface="Calibri"/>
                          <a:cs typeface="Mangal"/>
                        </a:rPr>
                        <a:t>18</a:t>
                      </a:r>
                      <a:endParaRPr lang="en-IN" sz="900" dirty="0">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
        <p:nvSpPr>
          <p:cNvPr id="29697" name="Rectangle 1"/>
          <p:cNvSpPr>
            <a:spLocks noChangeArrowheads="1"/>
          </p:cNvSpPr>
          <p:nvPr/>
        </p:nvSpPr>
        <p:spPr bwMode="auto">
          <a:xfrm>
            <a:off x="3857620" y="357166"/>
            <a:ext cx="2071702"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INDEX</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ree\Desktop\Presentation1\Slide1.JPG"/>
          <p:cNvPicPr/>
          <p:nvPr/>
        </p:nvPicPr>
        <p:blipFill>
          <a:blip r:embed="rId2"/>
          <a:srcRect/>
          <a:stretch>
            <a:fillRect/>
          </a:stretch>
        </p:blipFill>
        <p:spPr bwMode="auto">
          <a:xfrm>
            <a:off x="1571604" y="714356"/>
            <a:ext cx="5977890" cy="44831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0721" name="Rectangle 1"/>
          <p:cNvSpPr>
            <a:spLocks noChangeArrowheads="1"/>
          </p:cNvSpPr>
          <p:nvPr/>
        </p:nvSpPr>
        <p:spPr bwMode="auto">
          <a:xfrm>
            <a:off x="2928926" y="5929330"/>
            <a:ext cx="378618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Certificate from Industry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3372" y="428604"/>
            <a:ext cx="1097608" cy="369332"/>
          </a:xfrm>
          <a:prstGeom prst="rect">
            <a:avLst/>
          </a:prstGeom>
        </p:spPr>
        <p:txBody>
          <a:bodyPr wrap="none">
            <a:spAutoFit/>
          </a:bodyPr>
          <a:lstStyle/>
          <a:p>
            <a:r>
              <a:rPr lang="en-US" b="1" dirty="0"/>
              <a:t>Abstract</a:t>
            </a:r>
            <a:endParaRPr lang="en-IN" dirty="0"/>
          </a:p>
        </p:txBody>
      </p:sp>
      <p:sp>
        <p:nvSpPr>
          <p:cNvPr id="31745" name="Rectangle 1"/>
          <p:cNvSpPr>
            <a:spLocks noChangeArrowheads="1"/>
          </p:cNvSpPr>
          <p:nvPr/>
        </p:nvSpPr>
        <p:spPr bwMode="auto">
          <a:xfrm>
            <a:off x="642910" y="1357298"/>
            <a:ext cx="800105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website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a collection of Web pages, images, videos and other digital assets that is hosted on one or several Web server, usually accessible via the Internet, Mobile phone or a LAN.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454025"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pages of websites can usually be accessed from a common root URL called the homepage, and usually reside on the same physical server. The URLs of the pages organize them into a hierarchy, although the hyperlinks between them control how the reader perceives the overall structure and how the traffic flows between the different parts of the sites.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785786" y="785794"/>
            <a:ext cx="750099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tab pos="2603500" algn="l"/>
              </a:tabLst>
            </a:pPr>
            <a:r>
              <a:rPr kumimoji="0" lang="en-US" sz="28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Acknowledgment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This project consumed huge amount of work, research and dedication. Still, implementation would not have been possible if we did not have a support of many individuals and organizations. Therefore we would like to extend our sincere gratitude to all of them.</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First of all we are thankful to </a:t>
            </a:r>
            <a:r>
              <a:rPr kumimoji="0" lang="en-US" sz="1600" b="1" i="0" u="none" strike="noStrike" cap="none" normalizeH="0" baseline="0" dirty="0" smtClean="0">
                <a:ln>
                  <a:noFill/>
                </a:ln>
                <a:solidFill>
                  <a:schemeClr val="bg1"/>
                </a:solidFill>
                <a:effectLst/>
                <a:latin typeface="Tahoma" pitchFamily="34" charset="0"/>
                <a:ea typeface="Times New Roman" pitchFamily="18" charset="0"/>
                <a:cs typeface="Tahoma" pitchFamily="34" charset="0"/>
              </a:rPr>
              <a:t>Dr. </a:t>
            </a:r>
            <a:r>
              <a:rPr kumimoji="0" lang="en-US" sz="1600" b="1" i="0" u="none" strike="noStrike" cap="none" normalizeH="0" baseline="0" dirty="0" err="1" smtClean="0">
                <a:ln>
                  <a:noFill/>
                </a:ln>
                <a:solidFill>
                  <a:schemeClr val="bg1"/>
                </a:solidFill>
                <a:effectLst/>
                <a:latin typeface="Tahoma" pitchFamily="34" charset="0"/>
                <a:ea typeface="Times New Roman" pitchFamily="18" charset="0"/>
                <a:cs typeface="Tahoma" pitchFamily="34" charset="0"/>
              </a:rPr>
              <a:t>Surekha</a:t>
            </a:r>
            <a:r>
              <a:rPr kumimoji="0" lang="en-US" sz="1600" b="1" i="0" u="none" strike="noStrike" cap="none" normalizeH="0" baseline="0" dirty="0" smtClean="0">
                <a:ln>
                  <a:noFill/>
                </a:ln>
                <a:solidFill>
                  <a:schemeClr val="bg1"/>
                </a:solidFill>
                <a:effectLst/>
                <a:latin typeface="Tahoma" pitchFamily="34" charset="0"/>
                <a:ea typeface="Times New Roman" pitchFamily="18" charset="0"/>
                <a:cs typeface="Tahoma" pitchFamily="34" charset="0"/>
              </a:rPr>
              <a:t> </a:t>
            </a:r>
            <a:r>
              <a:rPr kumimoji="0" lang="en-US" sz="1600" b="1" i="0" u="none" strike="noStrike" cap="none" normalizeH="0" baseline="0" dirty="0" err="1" smtClean="0">
                <a:ln>
                  <a:noFill/>
                </a:ln>
                <a:solidFill>
                  <a:schemeClr val="bg1"/>
                </a:solidFill>
                <a:effectLst/>
                <a:latin typeface="Tahoma" pitchFamily="34" charset="0"/>
                <a:ea typeface="Times New Roman" pitchFamily="18" charset="0"/>
                <a:cs typeface="Tahoma" pitchFamily="34" charset="0"/>
              </a:rPr>
              <a:t>Patil</a:t>
            </a:r>
            <a:r>
              <a:rPr kumimoji="0" lang="en-US" sz="1600" b="0" i="0" u="none" strike="noStrike" cap="none" normalizeH="0" baseline="0" dirty="0" smtClean="0">
                <a:ln>
                  <a:noFill/>
                </a:ln>
                <a:solidFill>
                  <a:schemeClr val="bg1"/>
                </a:solidFill>
                <a:effectLst/>
                <a:latin typeface="Tahoma" pitchFamily="34" charset="0"/>
                <a:ea typeface="Times New Roman" pitchFamily="18" charset="0"/>
                <a:cs typeface="Tahoma" pitchFamily="34" charset="0"/>
              </a:rPr>
              <a:t> </a:t>
            </a: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for their financial and logistical support and for providing necessary guidance concerning projects implementation.</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We are also grateful to mentor </a:t>
            </a:r>
            <a:r>
              <a:rPr lang="en-US" sz="1600" b="1" dirty="0">
                <a:solidFill>
                  <a:schemeClr val="bg1"/>
                </a:solidFill>
                <a:latin typeface="Tahoma" pitchFamily="34" charset="0"/>
                <a:ea typeface="Times New Roman" pitchFamily="18" charset="0"/>
                <a:cs typeface="Tahoma" pitchFamily="34" charset="0"/>
              </a:rPr>
              <a:t>Mr. G.U. </a:t>
            </a:r>
            <a:r>
              <a:rPr lang="en-US" sz="1600" b="1" dirty="0" err="1">
                <a:solidFill>
                  <a:schemeClr val="bg1"/>
                </a:solidFill>
                <a:latin typeface="Tahoma" pitchFamily="34" charset="0"/>
                <a:ea typeface="Times New Roman" pitchFamily="18" charset="0"/>
                <a:cs typeface="Tahoma" pitchFamily="34" charset="0"/>
              </a:rPr>
              <a:t>Pimpale</a:t>
            </a:r>
            <a:r>
              <a:rPr lang="en-US" sz="1600" b="1" dirty="0">
                <a:solidFill>
                  <a:schemeClr val="bg1"/>
                </a:solidFill>
                <a:latin typeface="Tahoma" pitchFamily="34" charset="0"/>
                <a:ea typeface="Times New Roman" pitchFamily="18" charset="0"/>
                <a:cs typeface="Tahoma" pitchFamily="34" charset="0"/>
              </a:rPr>
              <a:t> </a:t>
            </a: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for provision of expertise, and technical support in the implementation. Without their superior knowledge and experience, the Project would like in quality of outcomes, and thus their support has been essential.</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We would like to express our sincere thanks towards volunteer researchers who devoted their time and knowledge in the implementation of this project.</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603500" algn="l"/>
              </a:tabLst>
            </a:pPr>
            <a:r>
              <a:rPr kumimoji="0" lang="en-US" sz="1600" b="0" i="0" u="none" strike="noStrike" cap="none" normalizeH="0" baseline="0" dirty="0" smtClean="0">
                <a:ln>
                  <a:noFill/>
                </a:ln>
                <a:solidFill>
                  <a:srgbClr val="333333"/>
                </a:solidFill>
                <a:effectLst/>
                <a:latin typeface="Tahoma" pitchFamily="34" charset="0"/>
                <a:ea typeface="Times New Roman" pitchFamily="18" charset="0"/>
                <a:cs typeface="Tahoma" pitchFamily="34" charset="0"/>
              </a:rPr>
              <a:t>Never the less, we express our gratitude toward our families and colleagues for their kind co-operation and encouragement which help us in completion of this project.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4" y="357166"/>
            <a:ext cx="1598258" cy="369332"/>
          </a:xfrm>
          <a:prstGeom prst="rect">
            <a:avLst/>
          </a:prstGeom>
        </p:spPr>
        <p:txBody>
          <a:bodyPr wrap="none">
            <a:spAutoFit/>
          </a:bodyPr>
          <a:lstStyle/>
          <a:p>
            <a:r>
              <a:rPr lang="en-US" b="1" dirty="0" smtClean="0"/>
              <a:t>Introduction</a:t>
            </a:r>
            <a:endParaRPr lang="en-IN" dirty="0"/>
          </a:p>
        </p:txBody>
      </p:sp>
      <p:sp>
        <p:nvSpPr>
          <p:cNvPr id="1025" name="Rectangle 1"/>
          <p:cNvSpPr>
            <a:spLocks noChangeArrowheads="1"/>
          </p:cNvSpPr>
          <p:nvPr/>
        </p:nvSpPr>
        <p:spPr bwMode="auto">
          <a:xfrm>
            <a:off x="1071538" y="1857364"/>
            <a:ext cx="678657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project base on Roadmap of a Education has been developed on HTML,CSS and JavaScript. The main objective of developing this project was to create a static website for the college, from which user can get the details of the Road map of education, student such as about the Home Page, Contact Details, Address, Images etc.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This project is in HTML and CSS so it</a:t>
            </a:r>
            <a:r>
              <a:rPr kumimoji="0" lang="en-US" sz="1200" b="0"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 static website and does not perform any type of dynamic database operations. This Website project in HTML is suitable for O level.</a:t>
            </a:r>
          </a:p>
          <a:p>
            <a:pPr marL="0" marR="0" lvl="0" indent="45085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Our website is to provide info about ‘what to do in the future’. This Project is very Useful for All of student and parent for the designing itself future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571604" y="2357430"/>
            <a:ext cx="6500826"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Pages of the Project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Home Page	: This project contains the important information with understandable Tree about the Road map of education.</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About Page		: It contains all about the Details basis on project.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Contact Us Page	: contact details for any quires and any help.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Credit To Page  	: A special thanks to all those teachers for giving me this chance.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73</TotalTime>
  <Words>663</Words>
  <Application>Microsoft Office PowerPoint</Application>
  <PresentationFormat>On-screen Show (4:3)</PresentationFormat>
  <Paragraphs>167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shree</dc:creator>
  <cp:lastModifiedBy>shree</cp:lastModifiedBy>
  <cp:revision>21</cp:revision>
  <dcterms:created xsi:type="dcterms:W3CDTF">2020-10-20T03:58:24Z</dcterms:created>
  <dcterms:modified xsi:type="dcterms:W3CDTF">2020-10-20T06:33:46Z</dcterms:modified>
</cp:coreProperties>
</file>