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01D-CF91-462F-8CF3-364485D38419}" type="datetimeFigureOut">
              <a:rPr lang="en-US" smtClean="0"/>
              <a:t>10/19/2020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0BA-16FC-4CA2-85F1-E32E9C9BB8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01D-CF91-462F-8CF3-364485D38419}" type="datetimeFigureOut">
              <a:rPr lang="en-US" smtClean="0"/>
              <a:t>10/19/2020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0BA-16FC-4CA2-85F1-E32E9C9BB8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01D-CF91-462F-8CF3-364485D38419}" type="datetimeFigureOut">
              <a:rPr lang="en-US" smtClean="0"/>
              <a:t>10/19/2020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0BA-16FC-4CA2-85F1-E32E9C9BB8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01D-CF91-462F-8CF3-364485D38419}" type="datetimeFigureOut">
              <a:rPr lang="en-US" smtClean="0"/>
              <a:t>10/19/2020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0BA-16FC-4CA2-85F1-E32E9C9BB8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01D-CF91-462F-8CF3-364485D38419}" type="datetimeFigureOut">
              <a:rPr lang="en-US" smtClean="0"/>
              <a:t>10/19/2020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0BA-16FC-4CA2-85F1-E32E9C9BB8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01D-CF91-462F-8CF3-364485D38419}" type="datetimeFigureOut">
              <a:rPr lang="en-US" smtClean="0"/>
              <a:t>10/19/2020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0BA-16FC-4CA2-85F1-E32E9C9BB8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01D-CF91-462F-8CF3-364485D38419}" type="datetimeFigureOut">
              <a:rPr lang="en-US" smtClean="0"/>
              <a:t>10/19/2020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0BA-16FC-4CA2-85F1-E32E9C9BB8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01D-CF91-462F-8CF3-364485D38419}" type="datetimeFigureOut">
              <a:rPr lang="en-US" smtClean="0"/>
              <a:t>10/19/2020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0BA-16FC-4CA2-85F1-E32E9C9BB8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01D-CF91-462F-8CF3-364485D38419}" type="datetimeFigureOut">
              <a:rPr lang="en-US" smtClean="0"/>
              <a:t>10/19/2020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0BA-16FC-4CA2-85F1-E32E9C9BB8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01D-CF91-462F-8CF3-364485D38419}" type="datetimeFigureOut">
              <a:rPr lang="en-US" smtClean="0"/>
              <a:t>10/19/2020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0BA-16FC-4CA2-85F1-E32E9C9BB8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01D-CF91-462F-8CF3-364485D38419}" type="datetimeFigureOut">
              <a:rPr lang="en-US" smtClean="0"/>
              <a:t>10/19/2020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0BA-16FC-4CA2-85F1-E32E9C9BB8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C01D-CF91-462F-8CF3-364485D38419}" type="datetimeFigureOut">
              <a:rPr lang="en-US" smtClean="0"/>
              <a:t>10/19/2020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2B0BA-16FC-4CA2-85F1-E32E9C9BB8F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positphotos_9310782-stock-photo-grunge-certific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84821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71604" y="714356"/>
            <a:ext cx="6282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Industrial Training</a:t>
            </a:r>
            <a:endParaRPr lang="en-US" sz="54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678" y="1500174"/>
            <a:ext cx="3235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ush Script Std" pitchFamily="50" charset="0"/>
              </a:rPr>
              <a:t>Certificate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rush Script Std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2549436"/>
            <a:ext cx="7072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This is to certify that  </a:t>
            </a:r>
            <a:r>
              <a:rPr lang="en-US" b="1" dirty="0" smtClean="0">
                <a:latin typeface="Book Antiqua" pitchFamily="18" charset="0"/>
              </a:rPr>
              <a:t>Mr. </a:t>
            </a:r>
            <a:r>
              <a:rPr lang="en-US" b="1" dirty="0" err="1" smtClean="0">
                <a:latin typeface="Book Antiqua" pitchFamily="18" charset="0"/>
              </a:rPr>
              <a:t>Prashant</a:t>
            </a:r>
            <a:r>
              <a:rPr lang="en-US" b="1" dirty="0" smtClean="0">
                <a:latin typeface="Book Antiqua" pitchFamily="18" charset="0"/>
              </a:rPr>
              <a:t> Kailas </a:t>
            </a:r>
            <a:r>
              <a:rPr lang="en-US" b="1" dirty="0" err="1" smtClean="0">
                <a:latin typeface="Book Antiqua" pitchFamily="18" charset="0"/>
              </a:rPr>
              <a:t>Kedar</a:t>
            </a:r>
            <a:r>
              <a:rPr lang="en-US" b="1" dirty="0" smtClean="0">
                <a:latin typeface="Book Antiqua" pitchFamily="18" charset="0"/>
              </a:rPr>
              <a:t>  </a:t>
            </a:r>
            <a:r>
              <a:rPr lang="en-US" dirty="0" smtClean="0">
                <a:latin typeface="Book Antiqua" pitchFamily="18" charset="0"/>
              </a:rPr>
              <a:t>of  </a:t>
            </a:r>
            <a:r>
              <a:rPr lang="en-US" b="1" dirty="0"/>
              <a:t>S.S.V.P.S.’s B. S. </a:t>
            </a:r>
            <a:r>
              <a:rPr lang="en-US" b="1" dirty="0" err="1"/>
              <a:t>Deore</a:t>
            </a:r>
            <a:r>
              <a:rPr lang="en-US" b="1" dirty="0"/>
              <a:t> Polytechnic, </a:t>
            </a:r>
            <a:r>
              <a:rPr lang="en-US" b="1" dirty="0" err="1"/>
              <a:t>Dhule</a:t>
            </a:r>
            <a:r>
              <a:rPr lang="en-US" dirty="0" smtClean="0">
                <a:latin typeface="Book Antiqua" pitchFamily="18" charset="0"/>
              </a:rPr>
              <a:t>  has successfully completed the industrial training on  </a:t>
            </a:r>
            <a:r>
              <a:rPr lang="en-US" b="1" dirty="0" smtClean="0">
                <a:latin typeface="Book Antiqua" pitchFamily="18" charset="0"/>
              </a:rPr>
              <a:t>“Full Stack Web Developer “ </a:t>
            </a:r>
            <a:r>
              <a:rPr lang="en-US" dirty="0" smtClean="0">
                <a:latin typeface="Book Antiqua" pitchFamily="18" charset="0"/>
              </a:rPr>
              <a:t>Conducted by </a:t>
            </a:r>
            <a:r>
              <a:rPr lang="en-US" dirty="0" err="1" smtClean="0">
                <a:latin typeface="Book Antiqua" pitchFamily="18" charset="0"/>
              </a:rPr>
              <a:t>Sharda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Infotech</a:t>
            </a:r>
            <a:r>
              <a:rPr lang="en-US" dirty="0" smtClean="0">
                <a:latin typeface="Book Antiqua" pitchFamily="18" charset="0"/>
              </a:rPr>
              <a:t> Computer, </a:t>
            </a:r>
            <a:r>
              <a:rPr lang="en-US" dirty="0" err="1" smtClean="0">
                <a:latin typeface="Book Antiqua" pitchFamily="18" charset="0"/>
              </a:rPr>
              <a:t>Chalisgaon</a:t>
            </a:r>
            <a:r>
              <a:rPr lang="en-US" dirty="0" smtClean="0">
                <a:latin typeface="Book Antiqua" pitchFamily="18" charset="0"/>
              </a:rPr>
              <a:t>  in association with computer Society of India for  duration of  120 hours.</a:t>
            </a:r>
          </a:p>
          <a:p>
            <a:endParaRPr lang="en-US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During the time period, his performance was found excellent. We wish him best of luck for future.</a:t>
            </a:r>
            <a:endParaRPr lang="en-IN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5429264"/>
            <a:ext cx="35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no Pro Smbd Display" pitchFamily="18" charset="0"/>
                <a:cs typeface="Angsana New" pitchFamily="18" charset="-34"/>
              </a:rPr>
              <a:t>Mr. </a:t>
            </a:r>
            <a:r>
              <a:rPr lang="en-US" dirty="0" err="1" smtClean="0">
                <a:latin typeface="Arno Pro Smbd Display" pitchFamily="18" charset="0"/>
                <a:cs typeface="Angsana New" pitchFamily="18" charset="-34"/>
              </a:rPr>
              <a:t>Jitendra</a:t>
            </a:r>
            <a:r>
              <a:rPr lang="en-US" dirty="0" smtClean="0">
                <a:latin typeface="Arno Pro Smbd Display" pitchFamily="18" charset="0"/>
                <a:cs typeface="Angsana New" pitchFamily="18" charset="-34"/>
              </a:rPr>
              <a:t> </a:t>
            </a:r>
            <a:r>
              <a:rPr lang="en-US" dirty="0" err="1">
                <a:latin typeface="Arno Pro Smbd Display" pitchFamily="18" charset="0"/>
                <a:cs typeface="Angsana New" pitchFamily="18" charset="-34"/>
              </a:rPr>
              <a:t>Jadhav</a:t>
            </a:r>
            <a:endParaRPr lang="en-US" dirty="0">
              <a:latin typeface="Arno Pro Smbd Display" pitchFamily="18" charset="0"/>
              <a:cs typeface="Angsana New" pitchFamily="18" charset="-34"/>
            </a:endParaRPr>
          </a:p>
          <a:p>
            <a:pPr algn="ctr"/>
            <a:r>
              <a:rPr lang="en-US" dirty="0">
                <a:latin typeface="Arno Pro Smbd Display" pitchFamily="18" charset="0"/>
                <a:cs typeface="Angsana New" pitchFamily="18" charset="-34"/>
              </a:rPr>
              <a:t>Head of Computer dept.</a:t>
            </a:r>
          </a:p>
          <a:p>
            <a:pPr algn="ctr"/>
            <a:r>
              <a:rPr lang="en-US" dirty="0" err="1">
                <a:latin typeface="Arno Pro Smbd Display" pitchFamily="18" charset="0"/>
                <a:cs typeface="Angsana New" pitchFamily="18" charset="-34"/>
              </a:rPr>
              <a:t>Sharda</a:t>
            </a:r>
            <a:r>
              <a:rPr lang="en-US" dirty="0">
                <a:latin typeface="Arno Pro Smbd Display" pitchFamily="18" charset="0"/>
                <a:cs typeface="Angsana New" pitchFamily="18" charset="-34"/>
              </a:rPr>
              <a:t>  </a:t>
            </a:r>
            <a:r>
              <a:rPr lang="en-US" dirty="0" err="1">
                <a:latin typeface="Arno Pro Smbd Display" pitchFamily="18" charset="0"/>
                <a:cs typeface="Angsana New" pitchFamily="18" charset="-34"/>
              </a:rPr>
              <a:t>infotech</a:t>
            </a:r>
            <a:r>
              <a:rPr lang="en-US" dirty="0">
                <a:latin typeface="Arno Pro Smbd Display" pitchFamily="18" charset="0"/>
                <a:cs typeface="Angsana New" pitchFamily="18" charset="-34"/>
              </a:rPr>
              <a:t> </a:t>
            </a:r>
            <a:r>
              <a:rPr lang="en-US" dirty="0" smtClean="0">
                <a:latin typeface="Arno Pro Smbd Display" pitchFamily="18" charset="0"/>
                <a:cs typeface="Angsana New" pitchFamily="18" charset="-34"/>
              </a:rPr>
              <a:t>Computer , </a:t>
            </a:r>
            <a:r>
              <a:rPr lang="en-US" dirty="0" err="1" smtClean="0">
                <a:latin typeface="Arno Pro Smbd Display" pitchFamily="18" charset="0"/>
                <a:cs typeface="Angsana New" pitchFamily="18" charset="-34"/>
              </a:rPr>
              <a:t>Chalisgaon</a:t>
            </a:r>
            <a:endParaRPr lang="en-IN" dirty="0">
              <a:latin typeface="Arno Pro Smbd Display" pitchFamily="18" charset="0"/>
              <a:cs typeface="Angsana New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9256" y="5429264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no Pro Smbd Display" pitchFamily="18" charset="0"/>
                <a:cs typeface="Angsana New" pitchFamily="18" charset="-34"/>
              </a:rPr>
              <a:t>Mr. </a:t>
            </a:r>
            <a:r>
              <a:rPr lang="en-US" dirty="0" err="1">
                <a:latin typeface="Arno Pro Smbd Display" pitchFamily="18" charset="0"/>
                <a:cs typeface="Angsana New" pitchFamily="18" charset="-34"/>
              </a:rPr>
              <a:t>Suhas</a:t>
            </a:r>
            <a:r>
              <a:rPr lang="en-US" dirty="0">
                <a:latin typeface="Arno Pro Smbd Display" pitchFamily="18" charset="0"/>
                <a:cs typeface="Angsana New" pitchFamily="18" charset="-34"/>
              </a:rPr>
              <a:t> </a:t>
            </a:r>
            <a:r>
              <a:rPr lang="en-US" dirty="0" err="1">
                <a:latin typeface="Arno Pro Smbd Display" pitchFamily="18" charset="0"/>
                <a:cs typeface="Angsana New" pitchFamily="18" charset="-34"/>
              </a:rPr>
              <a:t>Patil</a:t>
            </a:r>
            <a:endParaRPr lang="en-US" dirty="0">
              <a:latin typeface="Arno Pro Smbd Display" pitchFamily="18" charset="0"/>
              <a:cs typeface="Angsana New" pitchFamily="18" charset="-34"/>
            </a:endParaRPr>
          </a:p>
          <a:p>
            <a:pPr algn="ctr"/>
            <a:r>
              <a:rPr lang="en-US" dirty="0">
                <a:latin typeface="Arno Pro Smbd Display" pitchFamily="18" charset="0"/>
                <a:cs typeface="Angsana New" pitchFamily="18" charset="-34"/>
              </a:rPr>
              <a:t>Chairman Division  -II</a:t>
            </a:r>
            <a:endParaRPr lang="en-IN" dirty="0">
              <a:latin typeface="Arno Pro Smbd Display" pitchFamily="18" charset="0"/>
              <a:cs typeface="Angsana New" pitchFamily="18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100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</dc:creator>
  <cp:lastModifiedBy>shree</cp:lastModifiedBy>
  <cp:revision>4</cp:revision>
  <dcterms:created xsi:type="dcterms:W3CDTF">2020-10-19T07:38:32Z</dcterms:created>
  <dcterms:modified xsi:type="dcterms:W3CDTF">2020-10-19T08:10:45Z</dcterms:modified>
</cp:coreProperties>
</file>