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85A"/>
    <a:srgbClr val="4884D4"/>
    <a:srgbClr val="48A5D4"/>
    <a:srgbClr val="B0CAEC"/>
    <a:srgbClr val="6546B3"/>
    <a:srgbClr val="E74A3B"/>
    <a:srgbClr val="EFD5B2"/>
    <a:srgbClr val="6BC0FF"/>
    <a:srgbClr val="4785B8"/>
    <a:srgbClr val="396E9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756" y="8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">
            <a:extLst>
              <a:ext uri="{FF2B5EF4-FFF2-40B4-BE49-F238E27FC236}">
                <a16:creationId xmlns:a16="http://schemas.microsoft.com/office/drawing/2014/main" id="{2558B496-D296-4FBF-851E-1532D9F20456}"/>
              </a:ext>
            </a:extLst>
          </p:cNvPr>
          <p:cNvSpPr/>
          <p:nvPr/>
        </p:nvSpPr>
        <p:spPr bwMode="auto">
          <a:xfrm>
            <a:off x="0" y="5894241"/>
            <a:ext cx="12192000" cy="96376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D01BF5-17C2-4F6D-9918-C9B031234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1214416"/>
            <a:ext cx="11935401" cy="467982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A0904C-A94E-4E2E-BC05-1F3755B8DC3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F93960-1300-4B07-A05D-2F7CCDA04E0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7FD77EA-CE29-4CC8-80F5-D867DA9927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B457EC-CE98-4C31-A9C2-2EDFA4E88405}"/>
              </a:ext>
            </a:extLst>
          </p:cNvPr>
          <p:cNvSpPr txBox="1"/>
          <p:nvPr/>
        </p:nvSpPr>
        <p:spPr>
          <a:xfrm>
            <a:off x="111760" y="81617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B729BC-2532-462C-A6E0-14F20F43A5B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353F86-07EE-4366-8987-0F7CAF4D175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32602F7-DE96-48DC-9308-74B3833C16D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675A54-44D6-4D68-81FF-57DAB4B94CF5}"/>
              </a:ext>
            </a:extLst>
          </p:cNvPr>
          <p:cNvSpPr txBox="1"/>
          <p:nvPr/>
        </p:nvSpPr>
        <p:spPr>
          <a:xfrm>
            <a:off x="677892" y="644768"/>
            <a:ext cx="246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latin typeface="+mn-ea"/>
              </a:rPr>
              <a:t>오류 발견 </a:t>
            </a:r>
            <a:r>
              <a:rPr lang="en-US" altLang="ko-KR" sz="2000" spc="-150" dirty="0">
                <a:latin typeface="+mn-ea"/>
              </a:rPr>
              <a:t>– Access</a:t>
            </a:r>
            <a:r>
              <a:rPr lang="ko-KR" altLang="en-US" sz="2000" spc="-150" dirty="0">
                <a:latin typeface="+mn-ea"/>
              </a:rPr>
              <a:t> </a:t>
            </a:r>
            <a:r>
              <a:rPr lang="en-US" altLang="ko-KR" sz="2000" spc="-150" dirty="0">
                <a:latin typeface="+mn-ea"/>
              </a:rPr>
              <a:t>Error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9A9505-0C28-4435-BDD3-7789415E71B1}"/>
              </a:ext>
            </a:extLst>
          </p:cNvPr>
          <p:cNvSpPr txBox="1"/>
          <p:nvPr/>
        </p:nvSpPr>
        <p:spPr>
          <a:xfrm>
            <a:off x="660400" y="175511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Debug</a:t>
            </a:r>
            <a:endParaRPr lang="en-US" altLang="ko-KR" sz="280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7D431FD-A917-4830-A4B4-0BD0492C04E1}"/>
              </a:ext>
            </a:extLst>
          </p:cNvPr>
          <p:cNvGrpSpPr/>
          <p:nvPr/>
        </p:nvGrpSpPr>
        <p:grpSpPr>
          <a:xfrm>
            <a:off x="132553" y="6018123"/>
            <a:ext cx="9956144" cy="795611"/>
            <a:chOff x="132553" y="6018123"/>
            <a:chExt cx="9956144" cy="795611"/>
          </a:xfrm>
        </p:grpSpPr>
        <p:sp>
          <p:nvSpPr>
            <p:cNvPr id="33" name="Oval 41">
              <a:extLst>
                <a:ext uri="{FF2B5EF4-FFF2-40B4-BE49-F238E27FC236}">
                  <a16:creationId xmlns:a16="http://schemas.microsoft.com/office/drawing/2014/main" id="{BC01AC2D-319C-4923-B367-1F3731D542EC}"/>
                </a:ext>
              </a:extLst>
            </p:cNvPr>
            <p:cNvSpPr/>
            <p:nvPr/>
          </p:nvSpPr>
          <p:spPr bwMode="auto">
            <a:xfrm>
              <a:off x="132553" y="6053955"/>
              <a:ext cx="619899" cy="619899"/>
            </a:xfrm>
            <a:prstGeom prst="ellipse">
              <a:avLst/>
            </a:prstGeom>
            <a:solidFill>
              <a:srgbClr val="B0CAE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n-ea"/>
                </a:rPr>
                <a:t>01</a:t>
              </a:r>
            </a:p>
          </p:txBody>
        </p:sp>
        <p:sp>
          <p:nvSpPr>
            <p:cNvPr id="34" name="Inhaltsplatzhalter 4">
              <a:extLst>
                <a:ext uri="{FF2B5EF4-FFF2-40B4-BE49-F238E27FC236}">
                  <a16:creationId xmlns:a16="http://schemas.microsoft.com/office/drawing/2014/main" id="{9F785CC9-59F3-47F8-91F9-8436EEFA3A13}"/>
                </a:ext>
              </a:extLst>
            </p:cNvPr>
            <p:cNvSpPr txBox="1">
              <a:spLocks/>
            </p:cNvSpPr>
            <p:nvPr/>
          </p:nvSpPr>
          <p:spPr>
            <a:xfrm>
              <a:off x="951839" y="6018123"/>
              <a:ext cx="3396996" cy="1938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b="1" dirty="0" err="1">
                  <a:solidFill>
                    <a:srgbClr val="B0CAEC"/>
                  </a:solidFill>
                  <a:latin typeface="+mn-ea"/>
                </a:rPr>
                <a:t>AccessError</a:t>
              </a:r>
              <a:r>
                <a:rPr lang="en-US" sz="1400" b="1" dirty="0">
                  <a:solidFill>
                    <a:srgbClr val="B0CAEC"/>
                  </a:solidFill>
                  <a:latin typeface="+mn-ea"/>
                </a:rPr>
                <a:t> #1</a:t>
              </a:r>
              <a:endParaRPr lang="en-US" altLang="ko-KR" sz="1000" b="1" dirty="0">
                <a:solidFill>
                  <a:srgbClr val="B0CAEC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DE14C0-EBE6-4A3C-8A5D-1B4E2F7A3F9B}"/>
                </a:ext>
              </a:extLst>
            </p:cNvPr>
            <p:cNvSpPr txBox="1"/>
            <p:nvPr/>
          </p:nvSpPr>
          <p:spPr>
            <a:xfrm>
              <a:off x="837992" y="6221264"/>
              <a:ext cx="9250705" cy="592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400" dirty="0"/>
                <a:t>보통의 경우는 권한이 없어서 생기는 에러지만 만약</a:t>
              </a:r>
              <a:r>
                <a:rPr lang="en-US" altLang="ko-KR" sz="1400" dirty="0"/>
                <a:t> </a:t>
              </a:r>
              <a:r>
                <a:rPr lang="ko-KR" altLang="en-US" sz="1400" b="1" dirty="0">
                  <a:latin typeface="+mn-ea"/>
                </a:rPr>
                <a:t>권한이 있음에도 </a:t>
              </a:r>
              <a:r>
                <a:rPr lang="en-US" altLang="ko-KR" sz="1400" b="1" dirty="0">
                  <a:latin typeface="+mn-ea"/>
                </a:rPr>
                <a:t>Access</a:t>
              </a:r>
              <a:r>
                <a:rPr lang="ko-KR" altLang="en-US" sz="1400" b="1" dirty="0">
                  <a:latin typeface="+mn-ea"/>
                </a:rPr>
                <a:t> </a:t>
              </a:r>
              <a:r>
                <a:rPr lang="en-US" altLang="ko-KR" sz="1400" b="1" dirty="0">
                  <a:latin typeface="+mn-ea"/>
                </a:rPr>
                <a:t>Error</a:t>
              </a:r>
              <a:r>
                <a:rPr lang="ko-KR" altLang="en-US" sz="1400" b="1" dirty="0">
                  <a:latin typeface="+mn-ea"/>
                </a:rPr>
                <a:t>가 발생할 경우</a:t>
              </a:r>
              <a:r>
                <a:rPr lang="en-US" altLang="ko-KR" sz="1400" b="1" dirty="0">
                  <a:latin typeface="+mn-ea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1400" dirty="0" err="1"/>
                <a:t>AccessDeniedHandler에</a:t>
              </a:r>
              <a:r>
                <a:rPr lang="ko-KR" altLang="en-US" sz="1400" dirty="0"/>
                <a:t> </a:t>
              </a:r>
              <a:r>
                <a:rPr lang="ko-KR" altLang="en-US" sz="1400" b="1" dirty="0" err="1">
                  <a:latin typeface="+mn-ea"/>
                </a:rPr>
                <a:t>accessDeniedException.printStackTrace</a:t>
              </a:r>
              <a:r>
                <a:rPr lang="ko-KR" altLang="en-US" sz="1400" b="1" dirty="0">
                  <a:latin typeface="+mn-ea"/>
                </a:rPr>
                <a:t>()</a:t>
              </a:r>
              <a:r>
                <a:rPr lang="en-US" altLang="ko-KR" sz="1400" b="1" dirty="0">
                  <a:latin typeface="+mn-ea"/>
                </a:rPr>
                <a:t>;</a:t>
              </a:r>
              <a:r>
                <a:rPr lang="ko-KR" altLang="en-US" sz="1400" dirty="0">
                  <a:latin typeface="+mn-ea"/>
                </a:rPr>
                <a:t> 를 기입 후 </a:t>
              </a:r>
              <a:r>
                <a:rPr lang="en-US" altLang="ko-KR" sz="1400" dirty="0">
                  <a:latin typeface="+mn-ea"/>
                </a:rPr>
                <a:t>breakpoint</a:t>
              </a:r>
              <a:r>
                <a:rPr lang="ko-KR" altLang="en-US" sz="1400" dirty="0">
                  <a:latin typeface="+mn-ea"/>
                </a:rPr>
                <a:t>를 걸고 </a:t>
              </a:r>
              <a:r>
                <a:rPr lang="en-US" altLang="ko-KR" sz="1400" dirty="0">
                  <a:latin typeface="+mn-ea"/>
                </a:rPr>
                <a:t>debug</a:t>
              </a:r>
              <a:r>
                <a:rPr lang="ko-KR" altLang="en-US" sz="1400" dirty="0">
                  <a:latin typeface="+mn-ea"/>
                </a:rPr>
                <a:t>합니다</a:t>
              </a:r>
              <a:r>
                <a:rPr lang="en-US" altLang="ko-KR" sz="1400" dirty="0">
                  <a:latin typeface="+mn-ea"/>
                </a:rPr>
                <a:t>.</a:t>
              </a:r>
              <a:endParaRPr lang="ko-KR" altLang="en-US" sz="14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61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">
            <a:extLst>
              <a:ext uri="{FF2B5EF4-FFF2-40B4-BE49-F238E27FC236}">
                <a16:creationId xmlns:a16="http://schemas.microsoft.com/office/drawing/2014/main" id="{E8EF2E4D-425E-4D24-8194-744268575D48}"/>
              </a:ext>
            </a:extLst>
          </p:cNvPr>
          <p:cNvSpPr/>
          <p:nvPr/>
        </p:nvSpPr>
        <p:spPr bwMode="auto">
          <a:xfrm>
            <a:off x="0" y="5894241"/>
            <a:ext cx="12192000" cy="96376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A0904C-A94E-4E2E-BC05-1F3755B8DC3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F93960-1300-4B07-A05D-2F7CCDA04E0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7FD77EA-CE29-4CC8-80F5-D867DA9927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B457EC-CE98-4C31-A9C2-2EDFA4E88405}"/>
              </a:ext>
            </a:extLst>
          </p:cNvPr>
          <p:cNvSpPr txBox="1"/>
          <p:nvPr/>
        </p:nvSpPr>
        <p:spPr>
          <a:xfrm>
            <a:off x="111760" y="81617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B729BC-2532-462C-A6E0-14F20F43A5B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353F86-07EE-4366-8987-0F7CAF4D175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32602F7-DE96-48DC-9308-74B3833C16D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A9A9505-0C28-4435-BDD3-7789415E71B1}"/>
              </a:ext>
            </a:extLst>
          </p:cNvPr>
          <p:cNvSpPr txBox="1"/>
          <p:nvPr/>
        </p:nvSpPr>
        <p:spPr>
          <a:xfrm>
            <a:off x="660400" y="175511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Debug</a:t>
            </a:r>
            <a:endParaRPr lang="en-US" altLang="ko-KR" sz="280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Oval 41">
            <a:extLst>
              <a:ext uri="{FF2B5EF4-FFF2-40B4-BE49-F238E27FC236}">
                <a16:creationId xmlns:a16="http://schemas.microsoft.com/office/drawing/2014/main" id="{0C49177F-778A-4B91-AE03-94467068575E}"/>
              </a:ext>
            </a:extLst>
          </p:cNvPr>
          <p:cNvSpPr/>
          <p:nvPr/>
        </p:nvSpPr>
        <p:spPr bwMode="auto">
          <a:xfrm>
            <a:off x="132553" y="6053955"/>
            <a:ext cx="619899" cy="619899"/>
          </a:xfrm>
          <a:prstGeom prst="ellipse">
            <a:avLst/>
          </a:prstGeom>
          <a:solidFill>
            <a:srgbClr val="48A5D4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ea"/>
              </a:rPr>
              <a:t>0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2</a:t>
            </a:r>
            <a:endParaRPr 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Inhaltsplatzhalter 4">
            <a:extLst>
              <a:ext uri="{FF2B5EF4-FFF2-40B4-BE49-F238E27FC236}">
                <a16:creationId xmlns:a16="http://schemas.microsoft.com/office/drawing/2014/main" id="{DD6B8DB9-471B-4398-ABFE-9A53B3C41207}"/>
              </a:ext>
            </a:extLst>
          </p:cNvPr>
          <p:cNvSpPr txBox="1">
            <a:spLocks/>
          </p:cNvSpPr>
          <p:nvPr/>
        </p:nvSpPr>
        <p:spPr>
          <a:xfrm>
            <a:off x="986852" y="6007488"/>
            <a:ext cx="3396996" cy="1938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rgbClr val="48A5D4"/>
                </a:solidFill>
              </a:rPr>
              <a:t>값의 출력 확인</a:t>
            </a:r>
            <a:r>
              <a:rPr lang="en-US" sz="1400" b="1" dirty="0">
                <a:solidFill>
                  <a:srgbClr val="48A5D4"/>
                </a:solidFill>
                <a:latin typeface="+mn-ea"/>
              </a:rPr>
              <a:t> #</a:t>
            </a:r>
            <a:r>
              <a:rPr lang="en-US" altLang="ko-KR" sz="1400" b="1" dirty="0">
                <a:solidFill>
                  <a:srgbClr val="48A5D4"/>
                </a:solidFill>
                <a:latin typeface="+mn-ea"/>
              </a:rPr>
              <a:t>2</a:t>
            </a:r>
            <a:endParaRPr lang="en-US" altLang="ko-KR" sz="1000" b="1" dirty="0">
              <a:solidFill>
                <a:srgbClr val="48A5D4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FE3517-6C3E-4829-99D9-C5D7364012EF}"/>
              </a:ext>
            </a:extLst>
          </p:cNvPr>
          <p:cNvSpPr txBox="1"/>
          <p:nvPr/>
        </p:nvSpPr>
        <p:spPr>
          <a:xfrm>
            <a:off x="891156" y="6125567"/>
            <a:ext cx="10818491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+mn-ea"/>
              </a:rPr>
              <a:t>controller에서</a:t>
            </a:r>
            <a:r>
              <a:rPr lang="ko-KR" altLang="en-US" sz="1400" dirty="0">
                <a:latin typeface="+mn-ea"/>
              </a:rPr>
              <a:t> 원하는 </a:t>
            </a:r>
            <a:r>
              <a:rPr lang="ko-KR" altLang="en-US" sz="1400" dirty="0" err="1">
                <a:latin typeface="+mn-ea"/>
              </a:rPr>
              <a:t>mapping에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breakpoint를</a:t>
            </a:r>
            <a:r>
              <a:rPr lang="ko-KR" altLang="en-US" sz="1400" dirty="0">
                <a:latin typeface="+mn-ea"/>
              </a:rPr>
              <a:t> 걸고 </a:t>
            </a:r>
            <a:r>
              <a:rPr lang="ko-KR" altLang="en-US" sz="1400" b="1" dirty="0">
                <a:latin typeface="+mn-ea"/>
              </a:rPr>
              <a:t>해당하는 변수/객체/배열에 마우스 커서를 올리거나 </a:t>
            </a:r>
            <a:r>
              <a:rPr lang="en-US" altLang="ko-KR" sz="1400" b="1" dirty="0">
                <a:latin typeface="+mn-ea"/>
              </a:rPr>
              <a:t>V</a:t>
            </a:r>
            <a:r>
              <a:rPr lang="ko-KR" altLang="en-US" sz="1400" b="1" dirty="0" err="1">
                <a:latin typeface="+mn-ea"/>
              </a:rPr>
              <a:t>ariable</a:t>
            </a:r>
            <a:r>
              <a:rPr lang="ko-KR" altLang="en-US" sz="1400" b="1" dirty="0">
                <a:latin typeface="+mn-ea"/>
              </a:rPr>
              <a:t> 탭에서 확인 가능</a:t>
            </a:r>
            <a:r>
              <a:rPr lang="ko-KR" altLang="en-US" sz="1400" dirty="0">
                <a:latin typeface="+mn-ea"/>
              </a:rPr>
              <a:t>합니다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+mn-ea"/>
              </a:rPr>
              <a:t>breakpoint의</a:t>
            </a:r>
            <a:r>
              <a:rPr lang="ko-KR" altLang="en-US" sz="1400" dirty="0">
                <a:latin typeface="+mn-ea"/>
              </a:rPr>
              <a:t> 위치가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혼동될 때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sys</a:t>
            </a:r>
            <a:r>
              <a:rPr lang="en-US" altLang="ko-KR" sz="1400" b="1" dirty="0" err="1">
                <a:latin typeface="+mn-ea"/>
              </a:rPr>
              <a:t>tem</a:t>
            </a:r>
            <a:r>
              <a:rPr lang="en-US" altLang="ko-KR" sz="1400" b="1" dirty="0">
                <a:latin typeface="+mn-ea"/>
              </a:rPr>
              <a:t>.</a:t>
            </a:r>
            <a:r>
              <a:rPr lang="ko-KR" altLang="en-US" sz="1400" b="1" dirty="0" err="1">
                <a:latin typeface="+mn-ea"/>
              </a:rPr>
              <a:t>out</a:t>
            </a:r>
            <a:r>
              <a:rPr lang="en-US" altLang="ko-KR" sz="1400" b="1" dirty="0">
                <a:latin typeface="+mn-ea"/>
              </a:rPr>
              <a:t>.</a:t>
            </a:r>
            <a:r>
              <a:rPr lang="en-US" altLang="ko-KR" sz="1400" b="1" dirty="0" err="1">
                <a:latin typeface="+mn-ea"/>
              </a:rPr>
              <a:t>println</a:t>
            </a:r>
            <a:r>
              <a:rPr lang="ko-KR" altLang="en-US" sz="1400" b="1" dirty="0">
                <a:latin typeface="+mn-ea"/>
              </a:rPr>
              <a:t>(</a:t>
            </a:r>
            <a:r>
              <a:rPr lang="ko-KR" altLang="en-US" sz="1400" b="1" dirty="0" err="1">
                <a:latin typeface="+mn-ea"/>
              </a:rPr>
              <a:t>mapping의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field명</a:t>
            </a:r>
            <a:r>
              <a:rPr lang="ko-KR" altLang="en-US" sz="1400" b="1" dirty="0">
                <a:latin typeface="+mn-ea"/>
              </a:rPr>
              <a:t>)을 선언</a:t>
            </a:r>
            <a:r>
              <a:rPr lang="ko-KR" altLang="en-US" sz="1400" dirty="0">
                <a:latin typeface="+mn-ea"/>
              </a:rPr>
              <a:t>하여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sysout에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breakpoint걸고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debug</a:t>
            </a:r>
            <a:r>
              <a:rPr lang="ko-KR" altLang="en-US" sz="1400" dirty="0">
                <a:latin typeface="+mn-ea"/>
              </a:rPr>
              <a:t>합니다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4611C4E-6E9E-46C0-8731-E6BB5CD091B4}"/>
              </a:ext>
            </a:extLst>
          </p:cNvPr>
          <p:cNvGrpSpPr/>
          <p:nvPr/>
        </p:nvGrpSpPr>
        <p:grpSpPr>
          <a:xfrm>
            <a:off x="126936" y="1208395"/>
            <a:ext cx="11951650" cy="4685837"/>
            <a:chOff x="121920" y="1187131"/>
            <a:chExt cx="11010940" cy="3704783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D94F02AC-F537-4615-A7FB-A0F8B9BF8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920" y="1187131"/>
              <a:ext cx="6629282" cy="2577379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3557046-DC4F-4586-AF25-C01CC750BC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41678" y="1187132"/>
              <a:ext cx="4291182" cy="3704782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B6E5DB9-7D46-41AC-ADBD-C7BBC4A015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7095" y="3860710"/>
              <a:ext cx="6624107" cy="1031203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FC49C0-27C8-48F3-AE20-548DBBBDC452}"/>
              </a:ext>
            </a:extLst>
          </p:cNvPr>
          <p:cNvSpPr txBox="1"/>
          <p:nvPr/>
        </p:nvSpPr>
        <p:spPr>
          <a:xfrm>
            <a:off x="677892" y="644768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latin typeface="+mn-ea"/>
              </a:rPr>
              <a:t>오류 발견 </a:t>
            </a:r>
            <a:r>
              <a:rPr lang="en-US" altLang="ko-KR" sz="2000" spc="-150" dirty="0">
                <a:latin typeface="+mn-ea"/>
              </a:rPr>
              <a:t>– Data </a:t>
            </a:r>
            <a:r>
              <a:rPr lang="ko-KR" altLang="en-US" sz="2000" spc="-150" dirty="0">
                <a:latin typeface="+mn-ea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01008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B5FC86B1-2DA8-4A68-A063-5A3CFB423069}"/>
              </a:ext>
            </a:extLst>
          </p:cNvPr>
          <p:cNvSpPr/>
          <p:nvPr/>
        </p:nvSpPr>
        <p:spPr bwMode="auto">
          <a:xfrm>
            <a:off x="0" y="5894241"/>
            <a:ext cx="12192000" cy="96376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A0904C-A94E-4E2E-BC05-1F3755B8DC3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F93960-1300-4B07-A05D-2F7CCDA04E0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7FD77EA-CE29-4CC8-80F5-D867DA9927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B457EC-CE98-4C31-A9C2-2EDFA4E88405}"/>
              </a:ext>
            </a:extLst>
          </p:cNvPr>
          <p:cNvSpPr txBox="1"/>
          <p:nvPr/>
        </p:nvSpPr>
        <p:spPr>
          <a:xfrm>
            <a:off x="111760" y="81617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B729BC-2532-462C-A6E0-14F20F43A5B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353F86-07EE-4366-8987-0F7CAF4D175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32602F7-DE96-48DC-9308-74B3833C16D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A9A9505-0C28-4435-BDD3-7789415E71B1}"/>
              </a:ext>
            </a:extLst>
          </p:cNvPr>
          <p:cNvSpPr txBox="1"/>
          <p:nvPr/>
        </p:nvSpPr>
        <p:spPr>
          <a:xfrm>
            <a:off x="660400" y="175511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Debug</a:t>
            </a:r>
            <a:endParaRPr lang="en-US" altLang="ko-KR" sz="280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Oval 41">
            <a:extLst>
              <a:ext uri="{FF2B5EF4-FFF2-40B4-BE49-F238E27FC236}">
                <a16:creationId xmlns:a16="http://schemas.microsoft.com/office/drawing/2014/main" id="{8C02E603-EAB6-441A-8010-5826D9EC6C19}"/>
              </a:ext>
            </a:extLst>
          </p:cNvPr>
          <p:cNvSpPr/>
          <p:nvPr/>
        </p:nvSpPr>
        <p:spPr bwMode="auto">
          <a:xfrm>
            <a:off x="132553" y="6053955"/>
            <a:ext cx="619899" cy="619899"/>
          </a:xfrm>
          <a:prstGeom prst="ellipse">
            <a:avLst/>
          </a:prstGeom>
          <a:solidFill>
            <a:srgbClr val="4884D4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ea"/>
              </a:rPr>
              <a:t>0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3</a:t>
            </a:r>
            <a:endParaRPr 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Inhaltsplatzhalter 4">
            <a:extLst>
              <a:ext uri="{FF2B5EF4-FFF2-40B4-BE49-F238E27FC236}">
                <a16:creationId xmlns:a16="http://schemas.microsoft.com/office/drawing/2014/main" id="{A31C4BAB-93F1-42B3-8C14-1E990DB45715}"/>
              </a:ext>
            </a:extLst>
          </p:cNvPr>
          <p:cNvSpPr txBox="1">
            <a:spLocks/>
          </p:cNvSpPr>
          <p:nvPr/>
        </p:nvSpPr>
        <p:spPr>
          <a:xfrm>
            <a:off x="986852" y="6007488"/>
            <a:ext cx="3396996" cy="1938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err="1">
                <a:solidFill>
                  <a:srgbClr val="4884D4"/>
                </a:solidFill>
                <a:latin typeface="+mn-ea"/>
              </a:rPr>
              <a:t>Javascript</a:t>
            </a:r>
            <a:r>
              <a:rPr lang="en-US" altLang="ko-KR" sz="1400" b="1" dirty="0">
                <a:solidFill>
                  <a:srgbClr val="4884D4"/>
                </a:solidFill>
                <a:latin typeface="+mn-ea"/>
              </a:rPr>
              <a:t>, </a:t>
            </a:r>
            <a:r>
              <a:rPr lang="en-US" altLang="ko-KR" sz="1400" b="1" dirty="0" err="1">
                <a:solidFill>
                  <a:srgbClr val="4884D4"/>
                </a:solidFill>
                <a:latin typeface="+mn-ea"/>
              </a:rPr>
              <a:t>Jsp</a:t>
            </a:r>
            <a:r>
              <a:rPr lang="en-US" altLang="ko-KR" sz="1400" b="1" dirty="0">
                <a:solidFill>
                  <a:srgbClr val="4884D4"/>
                </a:solidFill>
                <a:latin typeface="+mn-ea"/>
              </a:rPr>
              <a:t> </a:t>
            </a:r>
            <a:r>
              <a:rPr lang="en-US" sz="1400" b="1" dirty="0">
                <a:solidFill>
                  <a:srgbClr val="4884D4"/>
                </a:solidFill>
                <a:latin typeface="+mn-ea"/>
              </a:rPr>
              <a:t>#</a:t>
            </a:r>
            <a:r>
              <a:rPr lang="en-US" altLang="ko-KR" sz="1400" b="1" dirty="0">
                <a:solidFill>
                  <a:srgbClr val="4884D4"/>
                </a:solidFill>
                <a:latin typeface="+mn-ea"/>
              </a:rPr>
              <a:t>3</a:t>
            </a:r>
            <a:endParaRPr lang="en-US" altLang="ko-KR" sz="1000" b="1" dirty="0">
              <a:solidFill>
                <a:srgbClr val="4884D4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272E9F-307D-463F-A9DA-FF05CA17352F}"/>
              </a:ext>
            </a:extLst>
          </p:cNvPr>
          <p:cNvSpPr txBox="1"/>
          <p:nvPr/>
        </p:nvSpPr>
        <p:spPr>
          <a:xfrm>
            <a:off x="891156" y="6125567"/>
            <a:ext cx="9890261" cy="705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크롬 브라우저의 개발자도구</a:t>
            </a:r>
            <a:r>
              <a:rPr lang="en-US" altLang="ko-KR" sz="1400" dirty="0">
                <a:latin typeface="+mn-ea"/>
              </a:rPr>
              <a:t>(F12)</a:t>
            </a:r>
            <a:r>
              <a:rPr lang="ko-KR" altLang="en-US" sz="1400" dirty="0">
                <a:latin typeface="+mn-ea"/>
              </a:rPr>
              <a:t>에서</a:t>
            </a:r>
            <a:r>
              <a:rPr lang="en-US" altLang="ko-KR" sz="1400" dirty="0">
                <a:latin typeface="+mn-ea"/>
              </a:rPr>
              <a:t> SOURCES </a:t>
            </a:r>
            <a:r>
              <a:rPr lang="ko-KR" altLang="en-US" sz="1400" dirty="0">
                <a:latin typeface="+mn-ea"/>
              </a:rPr>
              <a:t>탭의 </a:t>
            </a:r>
            <a:r>
              <a:rPr lang="en-US" altLang="ko-KR" sz="1400" dirty="0">
                <a:latin typeface="+mn-ea"/>
              </a:rPr>
              <a:t>Function</a:t>
            </a:r>
            <a:r>
              <a:rPr lang="ko-KR" altLang="en-US" sz="1400" dirty="0">
                <a:latin typeface="+mn-ea"/>
              </a:rPr>
              <a:t> 내부에 있는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e.preventDefault</a:t>
            </a:r>
            <a:r>
              <a:rPr lang="ko-KR" altLang="en-US" sz="1400" dirty="0">
                <a:latin typeface="+mn-ea"/>
              </a:rPr>
              <a:t>();의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줄번호를 클릭하면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breakpoint가</a:t>
            </a:r>
            <a:r>
              <a:rPr lang="ko-KR" altLang="en-US" sz="1400" dirty="0">
                <a:latin typeface="+mn-ea"/>
              </a:rPr>
              <a:t> 걸 수 있습니다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해당하는 </a:t>
            </a:r>
            <a:r>
              <a:rPr lang="en-US" altLang="ko-KR" sz="1400" dirty="0">
                <a:latin typeface="+mn-ea"/>
              </a:rPr>
              <a:t>function</a:t>
            </a:r>
            <a:r>
              <a:rPr lang="ko-KR" altLang="en-US" sz="1400" dirty="0">
                <a:latin typeface="+mn-ea"/>
              </a:rPr>
              <a:t>을 호출하여 확인 가능합니다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DC335D1-9376-4DB1-BD95-FF1ACCD89A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9965" y="1205785"/>
            <a:ext cx="9792070" cy="468845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D287B2A-87BA-4DB2-A485-368DDB9A38F5}"/>
              </a:ext>
            </a:extLst>
          </p:cNvPr>
          <p:cNvSpPr txBox="1"/>
          <p:nvPr/>
        </p:nvSpPr>
        <p:spPr>
          <a:xfrm>
            <a:off x="677892" y="644768"/>
            <a:ext cx="3570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latin typeface="+mn-ea"/>
              </a:rPr>
              <a:t>오류 발견 </a:t>
            </a:r>
            <a:r>
              <a:rPr lang="en-US" altLang="ko-KR" sz="2000" spc="-150" dirty="0">
                <a:latin typeface="+mn-ea"/>
              </a:rPr>
              <a:t>– </a:t>
            </a:r>
            <a:r>
              <a:rPr lang="en-US" altLang="ko-KR" sz="2000" spc="-150" dirty="0" err="1">
                <a:latin typeface="+mn-ea"/>
              </a:rPr>
              <a:t>Javascript</a:t>
            </a:r>
            <a:r>
              <a:rPr lang="ko-KR" altLang="en-US" sz="2000" spc="-150" dirty="0">
                <a:latin typeface="+mn-ea"/>
              </a:rPr>
              <a:t> </a:t>
            </a:r>
            <a:r>
              <a:rPr lang="en-US" altLang="ko-KR" sz="2000" spc="-150" dirty="0">
                <a:latin typeface="+mn-ea"/>
              </a:rPr>
              <a:t>Function</a:t>
            </a:r>
            <a:r>
              <a:rPr lang="ko-KR" altLang="en-US" sz="2000" spc="-150" dirty="0">
                <a:latin typeface="+mn-ea"/>
              </a:rPr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213696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">
            <a:extLst>
              <a:ext uri="{FF2B5EF4-FFF2-40B4-BE49-F238E27FC236}">
                <a16:creationId xmlns:a16="http://schemas.microsoft.com/office/drawing/2014/main" id="{CD749E88-859F-4F7A-A506-FB2B41DC9AE0}"/>
              </a:ext>
            </a:extLst>
          </p:cNvPr>
          <p:cNvSpPr/>
          <p:nvPr/>
        </p:nvSpPr>
        <p:spPr bwMode="auto">
          <a:xfrm>
            <a:off x="0" y="5335478"/>
            <a:ext cx="12192000" cy="152252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A0904C-A94E-4E2E-BC05-1F3755B8DC3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F93960-1300-4B07-A05D-2F7CCDA04E0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7FD77EA-CE29-4CC8-80F5-D867DA9927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B457EC-CE98-4C31-A9C2-2EDFA4E88405}"/>
              </a:ext>
            </a:extLst>
          </p:cNvPr>
          <p:cNvSpPr txBox="1"/>
          <p:nvPr/>
        </p:nvSpPr>
        <p:spPr>
          <a:xfrm>
            <a:off x="111760" y="81617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B729BC-2532-462C-A6E0-14F20F43A5B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353F86-07EE-4366-8987-0F7CAF4D175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32602F7-DE96-48DC-9308-74B3833C16D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A9A9505-0C28-4435-BDD3-7789415E71B1}"/>
              </a:ext>
            </a:extLst>
          </p:cNvPr>
          <p:cNvSpPr txBox="1"/>
          <p:nvPr/>
        </p:nvSpPr>
        <p:spPr>
          <a:xfrm>
            <a:off x="660400" y="175511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Debug</a:t>
            </a:r>
            <a:endParaRPr lang="en-US" altLang="ko-KR" sz="280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F2F9774-A4C8-42AE-92C1-777087840D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212" y="1208600"/>
            <a:ext cx="5050099" cy="412687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995976F0-0CF5-477F-9A53-5E3217C4AE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552" y="1208601"/>
            <a:ext cx="5062736" cy="412687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41" name="Oval 41">
            <a:extLst>
              <a:ext uri="{FF2B5EF4-FFF2-40B4-BE49-F238E27FC236}">
                <a16:creationId xmlns:a16="http://schemas.microsoft.com/office/drawing/2014/main" id="{142E1415-E091-4DB7-AC48-5959EA7F0FBB}"/>
              </a:ext>
            </a:extLst>
          </p:cNvPr>
          <p:cNvSpPr/>
          <p:nvPr/>
        </p:nvSpPr>
        <p:spPr bwMode="auto">
          <a:xfrm>
            <a:off x="132553" y="5450259"/>
            <a:ext cx="619899" cy="619899"/>
          </a:xfrm>
          <a:prstGeom prst="ellipse">
            <a:avLst/>
          </a:prstGeom>
          <a:solidFill>
            <a:srgbClr val="1E385A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ea"/>
              </a:rPr>
              <a:t>0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4</a:t>
            </a:r>
            <a:endParaRPr 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Inhaltsplatzhalter 4">
            <a:extLst>
              <a:ext uri="{FF2B5EF4-FFF2-40B4-BE49-F238E27FC236}">
                <a16:creationId xmlns:a16="http://schemas.microsoft.com/office/drawing/2014/main" id="{BF3896E3-AE26-47BB-BE7E-6A5F687C9D15}"/>
              </a:ext>
            </a:extLst>
          </p:cNvPr>
          <p:cNvSpPr txBox="1">
            <a:spLocks/>
          </p:cNvSpPr>
          <p:nvPr/>
        </p:nvSpPr>
        <p:spPr>
          <a:xfrm>
            <a:off x="986852" y="5423942"/>
            <a:ext cx="3396996" cy="1938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rgbClr val="1E385A"/>
                </a:solidFill>
                <a:latin typeface="+mn-ea"/>
              </a:rPr>
              <a:t>AJAX</a:t>
            </a:r>
            <a:r>
              <a:rPr lang="ko-KR" altLang="en-US" sz="1400" b="1" dirty="0">
                <a:solidFill>
                  <a:srgbClr val="1E385A"/>
                </a:solidFill>
                <a:latin typeface="+mn-ea"/>
              </a:rPr>
              <a:t>안의 오류</a:t>
            </a:r>
            <a:r>
              <a:rPr lang="en-US" altLang="ko-KR" sz="1400" b="1" dirty="0">
                <a:solidFill>
                  <a:srgbClr val="1E385A"/>
                </a:solidFill>
                <a:latin typeface="+mn-ea"/>
              </a:rPr>
              <a:t> #4</a:t>
            </a:r>
            <a:endParaRPr lang="en-US" altLang="ko-KR" sz="1000" b="1" dirty="0">
              <a:solidFill>
                <a:srgbClr val="1E385A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658D60-FDE2-4495-BAE0-C95E7E16B68C}"/>
              </a:ext>
            </a:extLst>
          </p:cNvPr>
          <p:cNvSpPr txBox="1"/>
          <p:nvPr/>
        </p:nvSpPr>
        <p:spPr>
          <a:xfrm>
            <a:off x="891155" y="5568653"/>
            <a:ext cx="8832267" cy="1267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e</a:t>
            </a:r>
            <a:r>
              <a:rPr lang="ko-KR" altLang="en-US" sz="1400" dirty="0" err="1">
                <a:latin typeface="+mn-ea"/>
              </a:rPr>
              <a:t>rror:function</a:t>
            </a:r>
            <a:r>
              <a:rPr lang="ko-KR" altLang="en-US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request</a:t>
            </a:r>
            <a:r>
              <a:rPr lang="ko-KR" altLang="en-US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status</a:t>
            </a:r>
            <a:r>
              <a:rPr lang="ko-KR" altLang="en-US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error</a:t>
            </a:r>
            <a:r>
              <a:rPr lang="ko-KR" altLang="en-US" sz="1400" dirty="0">
                <a:latin typeface="+mn-ea"/>
              </a:rPr>
              <a:t>) { 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     </a:t>
            </a:r>
            <a:r>
              <a:rPr lang="ko-KR" altLang="en-US" sz="1400" dirty="0" err="1">
                <a:latin typeface="+mn-ea"/>
              </a:rPr>
              <a:t>alert</a:t>
            </a:r>
            <a:r>
              <a:rPr lang="ko-KR" altLang="en-US" sz="1400" dirty="0">
                <a:latin typeface="+mn-ea"/>
              </a:rPr>
              <a:t>("</a:t>
            </a:r>
            <a:r>
              <a:rPr lang="ko-KR" altLang="en-US" sz="1400" dirty="0" err="1">
                <a:latin typeface="+mn-ea"/>
              </a:rPr>
              <a:t>code</a:t>
            </a:r>
            <a:r>
              <a:rPr lang="ko-KR" altLang="en-US" sz="1400" dirty="0">
                <a:latin typeface="+mn-ea"/>
              </a:rPr>
              <a:t>:＂ + </a:t>
            </a:r>
            <a:r>
              <a:rPr lang="ko-KR" altLang="en-US" sz="1400" dirty="0" err="1">
                <a:latin typeface="+mn-ea"/>
              </a:rPr>
              <a:t>request.status</a:t>
            </a:r>
            <a:r>
              <a:rPr lang="ko-KR" altLang="en-US" sz="1400" dirty="0">
                <a:latin typeface="+mn-ea"/>
              </a:rPr>
              <a:t> + "\</a:t>
            </a:r>
            <a:r>
              <a:rPr lang="ko-KR" altLang="en-US" sz="1400" dirty="0" err="1">
                <a:latin typeface="+mn-ea"/>
              </a:rPr>
              <a:t>n</a:t>
            </a:r>
            <a:r>
              <a:rPr lang="ko-KR" altLang="en-US" sz="1400" dirty="0">
                <a:latin typeface="+mn-ea"/>
              </a:rPr>
              <a:t>＂ + "</a:t>
            </a:r>
            <a:r>
              <a:rPr lang="ko-KR" altLang="en-US" sz="1400" dirty="0" err="1">
                <a:latin typeface="+mn-ea"/>
              </a:rPr>
              <a:t>message</a:t>
            </a:r>
            <a:r>
              <a:rPr lang="ko-KR" altLang="en-US" sz="1400" dirty="0">
                <a:latin typeface="+mn-ea"/>
              </a:rPr>
              <a:t>:“  </a:t>
            </a:r>
            <a:r>
              <a:rPr lang="ko-KR" altLang="en-US" sz="1400" dirty="0" err="1">
                <a:latin typeface="+mn-ea"/>
              </a:rPr>
              <a:t>request.responseText</a:t>
            </a:r>
            <a:r>
              <a:rPr lang="ko-KR" altLang="en-US" sz="1400" dirty="0">
                <a:latin typeface="+mn-ea"/>
              </a:rPr>
              <a:t> + "\</a:t>
            </a:r>
            <a:r>
              <a:rPr lang="ko-KR" altLang="en-US" sz="1400" dirty="0" err="1">
                <a:latin typeface="+mn-ea"/>
              </a:rPr>
              <a:t>n</a:t>
            </a:r>
            <a:r>
              <a:rPr lang="ko-KR" altLang="en-US" sz="1400" dirty="0">
                <a:latin typeface="+mn-ea"/>
              </a:rPr>
              <a:t>＂ + "</a:t>
            </a:r>
            <a:r>
              <a:rPr lang="ko-KR" altLang="en-US" sz="1400" dirty="0" err="1">
                <a:latin typeface="+mn-ea"/>
              </a:rPr>
              <a:t>error</a:t>
            </a:r>
            <a:r>
              <a:rPr lang="ko-KR" altLang="en-US" sz="1400" dirty="0">
                <a:latin typeface="+mn-ea"/>
              </a:rPr>
              <a:t>:＂ + </a:t>
            </a:r>
            <a:r>
              <a:rPr lang="ko-KR" altLang="en-US" sz="1400" dirty="0" err="1">
                <a:latin typeface="+mn-ea"/>
              </a:rPr>
              <a:t>error</a:t>
            </a:r>
            <a:r>
              <a:rPr lang="ko-KR" altLang="en-US" sz="1400" dirty="0">
                <a:latin typeface="+mn-ea"/>
              </a:rPr>
              <a:t>); 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} 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이와 같은 </a:t>
            </a:r>
            <a:r>
              <a:rPr lang="en-US" altLang="ko-KR" sz="1400" b="1" dirty="0" err="1">
                <a:latin typeface="+mn-ea"/>
              </a:rPr>
              <a:t>error:function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코드를 추가</a:t>
            </a:r>
            <a:r>
              <a:rPr lang="ko-KR" altLang="en-US" sz="1400" dirty="0">
                <a:latin typeface="+mn-ea"/>
              </a:rPr>
              <a:t>하고 </a:t>
            </a:r>
            <a:r>
              <a:rPr lang="en-US" altLang="ko-KR" sz="1400" dirty="0">
                <a:latin typeface="+mn-ea"/>
              </a:rPr>
              <a:t>debug</a:t>
            </a:r>
            <a:r>
              <a:rPr lang="ko-KR" altLang="en-US" sz="1400" dirty="0">
                <a:latin typeface="+mn-ea"/>
              </a:rPr>
              <a:t> 하면 </a:t>
            </a:r>
            <a:r>
              <a:rPr lang="en-US" altLang="ko-KR" sz="1400" dirty="0">
                <a:latin typeface="+mn-ea"/>
              </a:rPr>
              <a:t>alert</a:t>
            </a:r>
            <a:r>
              <a:rPr lang="ko-KR" altLang="en-US" sz="1400" dirty="0">
                <a:latin typeface="+mn-ea"/>
              </a:rPr>
              <a:t>에서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오류를 확인 할 수 있습니다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06A54D-5FCB-4025-921C-5F0F5DF81B3D}"/>
              </a:ext>
            </a:extLst>
          </p:cNvPr>
          <p:cNvSpPr txBox="1"/>
          <p:nvPr/>
        </p:nvSpPr>
        <p:spPr>
          <a:xfrm>
            <a:off x="677892" y="644768"/>
            <a:ext cx="2184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latin typeface="+mn-ea"/>
              </a:rPr>
              <a:t>오류 발견 </a:t>
            </a:r>
            <a:r>
              <a:rPr lang="en-US" altLang="ko-KR" sz="2000" spc="-150" dirty="0">
                <a:latin typeface="+mn-ea"/>
              </a:rPr>
              <a:t>– Ajax Error</a:t>
            </a:r>
            <a:endParaRPr lang="ko-KR" altLang="en-US" sz="20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914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EB9F0C62-85BB-4F68-BE3E-A63CBDCF171B}"/>
              </a:ext>
            </a:extLst>
          </p:cNvPr>
          <p:cNvSpPr/>
          <p:nvPr/>
        </p:nvSpPr>
        <p:spPr bwMode="auto">
          <a:xfrm>
            <a:off x="6096000" y="1489246"/>
            <a:ext cx="6096000" cy="123268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A0904C-A94E-4E2E-BC05-1F3755B8DC3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F93960-1300-4B07-A05D-2F7CCDA04E0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7FD77EA-CE29-4CC8-80F5-D867DA9927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B457EC-CE98-4C31-A9C2-2EDFA4E88405}"/>
              </a:ext>
            </a:extLst>
          </p:cNvPr>
          <p:cNvSpPr txBox="1"/>
          <p:nvPr/>
        </p:nvSpPr>
        <p:spPr>
          <a:xfrm>
            <a:off x="111760" y="81617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B729BC-2532-462C-A6E0-14F20F43A5B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353F86-07EE-4366-8987-0F7CAF4D175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32602F7-DE96-48DC-9308-74B3833C16D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A9A9505-0C28-4435-BDD3-7789415E71B1}"/>
              </a:ext>
            </a:extLst>
          </p:cNvPr>
          <p:cNvSpPr txBox="1"/>
          <p:nvPr/>
        </p:nvSpPr>
        <p:spPr>
          <a:xfrm>
            <a:off x="660400" y="175511"/>
            <a:ext cx="1709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Junit Test</a:t>
            </a:r>
            <a:endParaRPr lang="en-US" altLang="ko-KR" sz="280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3141D-A372-4816-8DD5-68FB6A9075EF}"/>
              </a:ext>
            </a:extLst>
          </p:cNvPr>
          <p:cNvSpPr txBox="1"/>
          <p:nvPr/>
        </p:nvSpPr>
        <p:spPr>
          <a:xfrm>
            <a:off x="677892" y="644768"/>
            <a:ext cx="2046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latin typeface="+mn-ea"/>
              </a:rPr>
              <a:t>테스트 </a:t>
            </a:r>
            <a:r>
              <a:rPr lang="en-US" altLang="ko-KR" sz="2000" spc="-150" dirty="0">
                <a:latin typeface="+mn-ea"/>
              </a:rPr>
              <a:t>- </a:t>
            </a:r>
            <a:r>
              <a:rPr lang="en-US" altLang="ko-KR" sz="2000" spc="-150" dirty="0" err="1">
                <a:latin typeface="+mn-ea"/>
              </a:rPr>
              <a:t>findPerson</a:t>
            </a:r>
            <a:endParaRPr lang="ko-KR" altLang="en-US" sz="2000" spc="-150" dirty="0">
              <a:latin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0D9AA50-121D-4F9D-AB52-8B39A5835B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1" y="1185744"/>
            <a:ext cx="5984240" cy="4415383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777C0E2-C983-46AF-B22B-4695C673A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1" y="5610005"/>
            <a:ext cx="5984239" cy="109911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18" name="모서리가 둥근 직사각형 23">
            <a:extLst>
              <a:ext uri="{FF2B5EF4-FFF2-40B4-BE49-F238E27FC236}">
                <a16:creationId xmlns:a16="http://schemas.microsoft.com/office/drawing/2014/main" id="{A99BC83E-55CE-4FCA-91B7-406744018D61}"/>
              </a:ext>
            </a:extLst>
          </p:cNvPr>
          <p:cNvSpPr/>
          <p:nvPr/>
        </p:nvSpPr>
        <p:spPr>
          <a:xfrm>
            <a:off x="6096000" y="1185744"/>
            <a:ext cx="1645920" cy="3035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B0CA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B0CAEC"/>
                </a:solidFill>
                <a:latin typeface="+mn-ea"/>
              </a:rPr>
              <a:t>Test Person</a:t>
            </a:r>
            <a:endParaRPr lang="ko-KR" altLang="en-US" sz="1200" b="1" dirty="0">
              <a:solidFill>
                <a:srgbClr val="B0CAEC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480F7E-7DFF-4D18-B0E7-2B06E95A6823}"/>
              </a:ext>
            </a:extLst>
          </p:cNvPr>
          <p:cNvSpPr txBox="1"/>
          <p:nvPr/>
        </p:nvSpPr>
        <p:spPr>
          <a:xfrm>
            <a:off x="6095999" y="1560899"/>
            <a:ext cx="58305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dirty="0">
                <a:latin typeface="+mn-ea"/>
              </a:rPr>
              <a:t>1. </a:t>
            </a:r>
            <a:r>
              <a:rPr lang="en-US" altLang="ko-KR" sz="1600" dirty="0" err="1">
                <a:latin typeface="+mn-ea"/>
              </a:rPr>
              <a:t>assertnotnull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이용해 </a:t>
            </a:r>
            <a:r>
              <a:rPr lang="en-US" altLang="ko-KR" sz="1600" b="1" dirty="0" err="1">
                <a:latin typeface="+mn-ea"/>
              </a:rPr>
              <a:t>partymapper</a:t>
            </a:r>
            <a:r>
              <a:rPr lang="ko-KR" altLang="en-US" sz="1600" b="1" dirty="0">
                <a:latin typeface="+mn-ea"/>
              </a:rPr>
              <a:t>가 </a:t>
            </a:r>
            <a:r>
              <a:rPr lang="en-US" altLang="ko-KR" sz="1600" b="1" dirty="0">
                <a:latin typeface="+mn-ea"/>
              </a:rPr>
              <a:t>null</a:t>
            </a:r>
            <a:r>
              <a:rPr lang="ko-KR" altLang="en-US" sz="1600" b="1" dirty="0">
                <a:latin typeface="+mn-ea"/>
              </a:rPr>
              <a:t>이 아닌지 확인</a:t>
            </a:r>
            <a:r>
              <a:rPr lang="ko-KR" altLang="en-US" sz="1600" dirty="0">
                <a:latin typeface="+mn-ea"/>
              </a:rPr>
              <a:t>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dirty="0">
                <a:latin typeface="+mn-ea"/>
              </a:rPr>
              <a:t>2. Foreach </a:t>
            </a:r>
            <a:r>
              <a:rPr lang="ko-KR" altLang="en-US" sz="1600" dirty="0">
                <a:latin typeface="+mn-ea"/>
              </a:rPr>
              <a:t>문으로 모든 멤버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selectAllPerson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의 회원정보를 </a:t>
            </a:r>
            <a:endParaRPr lang="en-US" altLang="ko-KR" sz="1600" dirty="0">
              <a:latin typeface="+mn-ea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600" dirty="0">
                <a:latin typeface="+mn-ea"/>
              </a:rPr>
              <a:t>가져와 </a:t>
            </a:r>
            <a:r>
              <a:rPr lang="en-US" altLang="ko-KR" sz="1600" b="1" dirty="0" err="1">
                <a:latin typeface="+mn-ea"/>
              </a:rPr>
              <a:t>PersonVO</a:t>
            </a:r>
            <a:r>
              <a:rPr lang="ko-KR" altLang="en-US" sz="1600" b="1" dirty="0">
                <a:latin typeface="+mn-ea"/>
              </a:rPr>
              <a:t>의</a:t>
            </a:r>
            <a:r>
              <a:rPr lang="en-US" altLang="ko-KR" sz="1600" b="1" dirty="0">
                <a:latin typeface="+mn-ea"/>
              </a:rPr>
              <a:t> person</a:t>
            </a:r>
            <a:r>
              <a:rPr lang="ko-KR" altLang="en-US" sz="1600" b="1" dirty="0">
                <a:latin typeface="+mn-ea"/>
              </a:rPr>
              <a:t>에 하나씩 넣고 출력</a:t>
            </a:r>
            <a:r>
              <a:rPr lang="ko-KR" altLang="en-US" sz="1600" dirty="0">
                <a:latin typeface="+mn-ea"/>
              </a:rPr>
              <a:t>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985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">
            <a:extLst>
              <a:ext uri="{FF2B5EF4-FFF2-40B4-BE49-F238E27FC236}">
                <a16:creationId xmlns:a16="http://schemas.microsoft.com/office/drawing/2014/main" id="{41AC6DBC-2F3E-46CF-9F93-5ABEC2254FB2}"/>
              </a:ext>
            </a:extLst>
          </p:cNvPr>
          <p:cNvSpPr/>
          <p:nvPr/>
        </p:nvSpPr>
        <p:spPr bwMode="auto">
          <a:xfrm>
            <a:off x="8034290" y="1511243"/>
            <a:ext cx="4157709" cy="16653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A0904C-A94E-4E2E-BC05-1F3755B8DC3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F93960-1300-4B07-A05D-2F7CCDA04E0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7FD77EA-CE29-4CC8-80F5-D867DA9927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B457EC-CE98-4C31-A9C2-2EDFA4E88405}"/>
              </a:ext>
            </a:extLst>
          </p:cNvPr>
          <p:cNvSpPr txBox="1"/>
          <p:nvPr/>
        </p:nvSpPr>
        <p:spPr>
          <a:xfrm>
            <a:off x="111760" y="81617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B729BC-2532-462C-A6E0-14F20F43A5B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353F86-07EE-4366-8987-0F7CAF4D175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32602F7-DE96-48DC-9308-74B3833C16D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A9A9505-0C28-4435-BDD3-7789415E71B1}"/>
              </a:ext>
            </a:extLst>
          </p:cNvPr>
          <p:cNvSpPr txBox="1"/>
          <p:nvPr/>
        </p:nvSpPr>
        <p:spPr>
          <a:xfrm>
            <a:off x="660400" y="175511"/>
            <a:ext cx="1709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Junit Test</a:t>
            </a:r>
            <a:endParaRPr lang="en-US" altLang="ko-KR" sz="280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3141D-A372-4816-8DD5-68FB6A9075EF}"/>
              </a:ext>
            </a:extLst>
          </p:cNvPr>
          <p:cNvSpPr txBox="1"/>
          <p:nvPr/>
        </p:nvSpPr>
        <p:spPr>
          <a:xfrm>
            <a:off x="677892" y="644768"/>
            <a:ext cx="1797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latin typeface="+mn-ea"/>
              </a:rPr>
              <a:t>테스트 </a:t>
            </a:r>
            <a:r>
              <a:rPr lang="en-US" altLang="ko-KR" sz="2000" spc="-150" dirty="0">
                <a:latin typeface="+mn-ea"/>
              </a:rPr>
              <a:t>- </a:t>
            </a:r>
            <a:r>
              <a:rPr lang="en-US" altLang="ko-KR" sz="2000" spc="-150" dirty="0" err="1">
                <a:latin typeface="+mn-ea"/>
              </a:rPr>
              <a:t>findPost</a:t>
            </a:r>
            <a:endParaRPr lang="ko-KR" altLang="en-US" sz="2000" spc="-150" dirty="0">
              <a:latin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A383B6B-9474-4C15-AB37-CE620DA61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1" y="1226860"/>
            <a:ext cx="7922530" cy="4249633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EF88D1-67B4-47F2-80BC-525ABE1DF8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" y="5486325"/>
            <a:ext cx="7912371" cy="82598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15" name="모서리가 둥근 직사각형 23">
            <a:extLst>
              <a:ext uri="{FF2B5EF4-FFF2-40B4-BE49-F238E27FC236}">
                <a16:creationId xmlns:a16="http://schemas.microsoft.com/office/drawing/2014/main" id="{2C0B678F-C8F1-4033-A887-3AE84E0812B9}"/>
              </a:ext>
            </a:extLst>
          </p:cNvPr>
          <p:cNvSpPr/>
          <p:nvPr/>
        </p:nvSpPr>
        <p:spPr>
          <a:xfrm>
            <a:off x="8060925" y="1212378"/>
            <a:ext cx="1645920" cy="3035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B0CA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B0CAEC"/>
                </a:solidFill>
                <a:latin typeface="+mn-ea"/>
              </a:rPr>
              <a:t>Test Post</a:t>
            </a:r>
            <a:endParaRPr lang="ko-KR" altLang="en-US" sz="1200" b="1" dirty="0">
              <a:solidFill>
                <a:srgbClr val="B0CAEC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19B98-8A06-497D-9C99-2681ECDA199E}"/>
              </a:ext>
            </a:extLst>
          </p:cNvPr>
          <p:cNvSpPr txBox="1"/>
          <p:nvPr/>
        </p:nvSpPr>
        <p:spPr>
          <a:xfrm>
            <a:off x="8034291" y="1545377"/>
            <a:ext cx="40459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1600" dirty="0" err="1">
                <a:latin typeface="+mn-ea"/>
              </a:rPr>
              <a:t>findAllPost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함수 실행 시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+mn-ea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</a:rPr>
              <a:t>1) 1L</a:t>
            </a:r>
            <a:r>
              <a:rPr lang="ko-KR" altLang="en-US" sz="1600" dirty="0">
                <a:latin typeface="+mn-ea"/>
              </a:rPr>
              <a:t>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게시글을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작성한 작성자 </a:t>
            </a:r>
            <a:r>
              <a:rPr lang="en-US" altLang="ko-KR" sz="1600" dirty="0">
                <a:latin typeface="+mn-ea"/>
              </a:rPr>
              <a:t>id(</a:t>
            </a:r>
            <a:r>
              <a:rPr lang="en-US" altLang="ko-KR" sz="1600" dirty="0" err="1">
                <a:latin typeface="+mn-ea"/>
              </a:rPr>
              <a:t>writer_id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의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값이 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인</a:t>
            </a:r>
            <a:r>
              <a:rPr lang="en-US" altLang="ko-KR" sz="1600" dirty="0">
                <a:latin typeface="+mn-ea"/>
              </a:rPr>
              <a:t> long</a:t>
            </a:r>
            <a:r>
              <a:rPr lang="ko-KR" altLang="en-US" sz="1600" dirty="0">
                <a:latin typeface="+mn-ea"/>
              </a:rPr>
              <a:t>타입을 나타냅니다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+mn-ea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</a:rPr>
              <a:t>2) </a:t>
            </a:r>
            <a:r>
              <a:rPr lang="ko-KR" altLang="en-US" sz="1600" dirty="0">
                <a:latin typeface="+mn-ea"/>
              </a:rPr>
              <a:t>테스트 실행 시</a:t>
            </a:r>
            <a:r>
              <a:rPr lang="en-US" altLang="ko-KR" sz="1600" dirty="0">
                <a:latin typeface="+mn-ea"/>
              </a:rPr>
              <a:t>, id </a:t>
            </a:r>
            <a:r>
              <a:rPr lang="ko-KR" altLang="en-US" sz="1600" dirty="0">
                <a:latin typeface="+mn-ea"/>
              </a:rPr>
              <a:t>값이 일치하는 </a:t>
            </a:r>
            <a:r>
              <a:rPr lang="en-US" altLang="ko-KR" sz="1600" dirty="0">
                <a:latin typeface="+mn-ea"/>
              </a:rPr>
              <a:t>writer</a:t>
            </a:r>
            <a:r>
              <a:rPr lang="ko-KR" altLang="en-US" sz="1600" dirty="0">
                <a:latin typeface="+mn-ea"/>
              </a:rPr>
              <a:t>가 작성한 게시글의 레코드를 모두 출력합니다</a:t>
            </a:r>
            <a:r>
              <a:rPr lang="en-US" altLang="ko-KR" sz="1600" dirty="0">
                <a:latin typeface="+mn-ea"/>
              </a:rPr>
              <a:t>.</a:t>
            </a:r>
            <a:r>
              <a:rPr lang="ko-KR" altLang="en-US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59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1DB8D19F-88E0-482C-8C2D-E7DABC820324}"/>
              </a:ext>
            </a:extLst>
          </p:cNvPr>
          <p:cNvSpPr/>
          <p:nvPr/>
        </p:nvSpPr>
        <p:spPr bwMode="auto">
          <a:xfrm>
            <a:off x="0" y="4964217"/>
            <a:ext cx="6096000" cy="126321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9" name="Rounded Rectangle 1">
            <a:extLst>
              <a:ext uri="{FF2B5EF4-FFF2-40B4-BE49-F238E27FC236}">
                <a16:creationId xmlns:a16="http://schemas.microsoft.com/office/drawing/2014/main" id="{BD6D43D1-DBF1-4829-845A-32D35C71F3E7}"/>
              </a:ext>
            </a:extLst>
          </p:cNvPr>
          <p:cNvSpPr/>
          <p:nvPr/>
        </p:nvSpPr>
        <p:spPr bwMode="auto">
          <a:xfrm>
            <a:off x="6096001" y="4964217"/>
            <a:ext cx="6096000" cy="126321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A0904C-A94E-4E2E-BC05-1F3755B8DC3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F93960-1300-4B07-A05D-2F7CCDA04E0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7FD77EA-CE29-4CC8-80F5-D867DA9927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B457EC-CE98-4C31-A9C2-2EDFA4E88405}"/>
              </a:ext>
            </a:extLst>
          </p:cNvPr>
          <p:cNvSpPr txBox="1"/>
          <p:nvPr/>
        </p:nvSpPr>
        <p:spPr>
          <a:xfrm>
            <a:off x="111760" y="81617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B729BC-2532-462C-A6E0-14F20F43A5B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353F86-07EE-4366-8987-0F7CAF4D175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32602F7-DE96-48DC-9308-74B3833C16D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A9A9505-0C28-4435-BDD3-7789415E71B1}"/>
              </a:ext>
            </a:extLst>
          </p:cNvPr>
          <p:cNvSpPr txBox="1"/>
          <p:nvPr/>
        </p:nvSpPr>
        <p:spPr>
          <a:xfrm>
            <a:off x="660400" y="175511"/>
            <a:ext cx="1709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Junit Test</a:t>
            </a:r>
            <a:endParaRPr lang="en-US" altLang="ko-KR" sz="280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3141D-A372-4816-8DD5-68FB6A9075EF}"/>
              </a:ext>
            </a:extLst>
          </p:cNvPr>
          <p:cNvSpPr txBox="1"/>
          <p:nvPr/>
        </p:nvSpPr>
        <p:spPr>
          <a:xfrm>
            <a:off x="677892" y="644768"/>
            <a:ext cx="3991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latin typeface="+mn-ea"/>
              </a:rPr>
              <a:t>테스트 </a:t>
            </a:r>
            <a:r>
              <a:rPr lang="en-US" altLang="ko-KR" sz="2000" spc="-150" dirty="0">
                <a:latin typeface="+mn-ea"/>
              </a:rPr>
              <a:t>– </a:t>
            </a:r>
            <a:r>
              <a:rPr lang="en-US" altLang="ko-KR" sz="2000" spc="-150" dirty="0" err="1">
                <a:latin typeface="+mn-ea"/>
              </a:rPr>
              <a:t>findReply</a:t>
            </a:r>
            <a:r>
              <a:rPr lang="en-US" altLang="ko-KR" sz="2000" spc="-150" dirty="0">
                <a:latin typeface="+mn-ea"/>
              </a:rPr>
              <a:t> &amp; </a:t>
            </a:r>
            <a:r>
              <a:rPr lang="en-US" altLang="ko-KR" sz="2000" spc="-150" dirty="0" err="1">
                <a:latin typeface="+mn-ea"/>
              </a:rPr>
              <a:t>findReplyWithReply</a:t>
            </a:r>
            <a:endParaRPr lang="ko-KR" altLang="en-US" sz="2000" spc="-150" dirty="0">
              <a:latin typeface="+mn-ea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8027F83B-106D-4B9D-942A-8069E123A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3" y="1226862"/>
            <a:ext cx="5963447" cy="226061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4BA3A507-5C2D-4698-85A8-FB5128C48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4186"/>
            <a:ext cx="5963447" cy="226597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3BBB7D-7FAD-4C1E-81B0-8D7D1F8C0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2" y="3506192"/>
            <a:ext cx="5963445" cy="11403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12AB8E1-5F81-493B-9F52-43D4779D59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506192"/>
            <a:ext cx="5963444" cy="11403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FA7266-A3B4-4427-8EB4-615D64BD7D29}"/>
              </a:ext>
            </a:extLst>
          </p:cNvPr>
          <p:cNvSpPr txBox="1"/>
          <p:nvPr/>
        </p:nvSpPr>
        <p:spPr>
          <a:xfrm>
            <a:off x="112087" y="4994745"/>
            <a:ext cx="616089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1600" dirty="0" err="1">
                <a:latin typeface="+mn-ea"/>
              </a:rPr>
              <a:t>testFindAllReply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함수 실행 시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+mn-ea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</a:rPr>
              <a:t>1) 2L</a:t>
            </a:r>
            <a:r>
              <a:rPr lang="ko-KR" altLang="en-US" sz="1600" dirty="0">
                <a:latin typeface="+mn-ea"/>
              </a:rPr>
              <a:t>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게시글의 </a:t>
            </a:r>
            <a:r>
              <a:rPr lang="en-US" altLang="ko-KR" sz="1600" dirty="0">
                <a:latin typeface="+mn-ea"/>
              </a:rPr>
              <a:t>id</a:t>
            </a:r>
            <a:r>
              <a:rPr lang="ko-KR" altLang="en-US" sz="1600" dirty="0">
                <a:latin typeface="+mn-ea"/>
              </a:rPr>
              <a:t>의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값이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인</a:t>
            </a:r>
            <a:r>
              <a:rPr lang="en-US" altLang="ko-KR" sz="1600" dirty="0">
                <a:latin typeface="+mn-ea"/>
              </a:rPr>
              <a:t> long</a:t>
            </a:r>
            <a:r>
              <a:rPr lang="ko-KR" altLang="en-US" sz="1600" dirty="0">
                <a:latin typeface="+mn-ea"/>
              </a:rPr>
              <a:t>타입을 나타냅니다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+mn-ea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</a:rPr>
              <a:t>2) </a:t>
            </a:r>
            <a:r>
              <a:rPr lang="ko-KR" altLang="en-US" sz="1600" dirty="0">
                <a:latin typeface="+mn-ea"/>
              </a:rPr>
              <a:t>테스트 실행 시</a:t>
            </a:r>
            <a:r>
              <a:rPr lang="en-US" altLang="ko-KR" sz="1600" dirty="0">
                <a:latin typeface="+mn-ea"/>
              </a:rPr>
              <a:t>, id </a:t>
            </a:r>
            <a:r>
              <a:rPr lang="ko-KR" altLang="en-US" sz="1600" dirty="0">
                <a:latin typeface="+mn-ea"/>
              </a:rPr>
              <a:t>값이 일치하는 게시글의 댓글 레코드를 출력합니다</a:t>
            </a:r>
            <a:r>
              <a:rPr lang="en-US" altLang="ko-KR" sz="1600" dirty="0">
                <a:latin typeface="+mn-ea"/>
              </a:rPr>
              <a:t>.</a:t>
            </a:r>
            <a:r>
              <a:rPr lang="ko-KR" altLang="en-US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F6D0C9-4813-47D0-A4AF-E5C689116A56}"/>
              </a:ext>
            </a:extLst>
          </p:cNvPr>
          <p:cNvSpPr txBox="1"/>
          <p:nvPr/>
        </p:nvSpPr>
        <p:spPr>
          <a:xfrm>
            <a:off x="6096000" y="4994745"/>
            <a:ext cx="616089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1600" dirty="0" err="1">
                <a:latin typeface="+mn-ea"/>
              </a:rPr>
              <a:t>testFindReplyWithReply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함수 실행 시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+mn-ea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</a:rPr>
              <a:t>1) 3L</a:t>
            </a:r>
            <a:r>
              <a:rPr lang="ko-KR" altLang="en-US" sz="1600" dirty="0">
                <a:latin typeface="+mn-ea"/>
              </a:rPr>
              <a:t>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댓글의 </a:t>
            </a:r>
            <a:r>
              <a:rPr lang="en-US" altLang="ko-KR" sz="1600" dirty="0">
                <a:latin typeface="+mn-ea"/>
              </a:rPr>
              <a:t>id</a:t>
            </a:r>
            <a:r>
              <a:rPr lang="ko-KR" altLang="en-US" sz="1600" dirty="0">
                <a:latin typeface="+mn-ea"/>
              </a:rPr>
              <a:t>의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값이 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인</a:t>
            </a:r>
            <a:r>
              <a:rPr lang="en-US" altLang="ko-KR" sz="1600" dirty="0">
                <a:latin typeface="+mn-ea"/>
              </a:rPr>
              <a:t> long</a:t>
            </a:r>
            <a:r>
              <a:rPr lang="ko-KR" altLang="en-US" sz="1600" dirty="0">
                <a:latin typeface="+mn-ea"/>
              </a:rPr>
              <a:t>타입을 나타냅니다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+mn-ea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</a:rPr>
              <a:t>2) </a:t>
            </a:r>
            <a:r>
              <a:rPr lang="ko-KR" altLang="en-US" sz="1600" dirty="0">
                <a:latin typeface="+mn-ea"/>
              </a:rPr>
              <a:t>테스트 실행 시</a:t>
            </a:r>
            <a:r>
              <a:rPr lang="en-US" altLang="ko-KR" sz="1600" dirty="0">
                <a:latin typeface="+mn-ea"/>
              </a:rPr>
              <a:t>, id </a:t>
            </a:r>
            <a:r>
              <a:rPr lang="ko-KR" altLang="en-US" sz="1600" dirty="0">
                <a:latin typeface="+mn-ea"/>
              </a:rPr>
              <a:t>값이 일치하는 댓글의 </a:t>
            </a:r>
            <a:r>
              <a:rPr lang="ko-KR" altLang="en-US" sz="1600" dirty="0" err="1">
                <a:latin typeface="+mn-ea"/>
              </a:rPr>
              <a:t>대댓글</a:t>
            </a:r>
            <a:r>
              <a:rPr lang="ko-KR" altLang="en-US" sz="1600" dirty="0">
                <a:latin typeface="+mn-ea"/>
              </a:rPr>
              <a:t> 레코드를 출력합니다</a:t>
            </a:r>
            <a:r>
              <a:rPr lang="en-US" altLang="ko-KR" sz="1600" dirty="0">
                <a:latin typeface="+mn-ea"/>
              </a:rPr>
              <a:t>.</a:t>
            </a:r>
            <a:r>
              <a:rPr lang="ko-KR" altLang="en-US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2" name="모서리가 둥근 직사각형 23">
            <a:extLst>
              <a:ext uri="{FF2B5EF4-FFF2-40B4-BE49-F238E27FC236}">
                <a16:creationId xmlns:a16="http://schemas.microsoft.com/office/drawing/2014/main" id="{85DEF10F-7BE8-4687-817E-79800791F12C}"/>
              </a:ext>
            </a:extLst>
          </p:cNvPr>
          <p:cNvSpPr/>
          <p:nvPr/>
        </p:nvSpPr>
        <p:spPr>
          <a:xfrm>
            <a:off x="111760" y="4660714"/>
            <a:ext cx="1645920" cy="3035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B0CA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B0CAEC"/>
                </a:solidFill>
                <a:latin typeface="+mn-ea"/>
              </a:rPr>
              <a:t>Test Reply</a:t>
            </a:r>
            <a:endParaRPr lang="ko-KR" altLang="en-US" sz="1200" b="1" dirty="0">
              <a:solidFill>
                <a:srgbClr val="B0CAEC"/>
              </a:solidFill>
              <a:latin typeface="+mn-ea"/>
            </a:endParaRPr>
          </a:p>
        </p:txBody>
      </p:sp>
      <p:sp>
        <p:nvSpPr>
          <p:cNvPr id="23" name="모서리가 둥근 직사각형 23">
            <a:extLst>
              <a:ext uri="{FF2B5EF4-FFF2-40B4-BE49-F238E27FC236}">
                <a16:creationId xmlns:a16="http://schemas.microsoft.com/office/drawing/2014/main" id="{DDCFA9FC-AEB3-4065-BAA3-30361237FFDE}"/>
              </a:ext>
            </a:extLst>
          </p:cNvPr>
          <p:cNvSpPr/>
          <p:nvPr/>
        </p:nvSpPr>
        <p:spPr>
          <a:xfrm>
            <a:off x="6095999" y="4660714"/>
            <a:ext cx="1645920" cy="3035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B0CA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B0CAEC"/>
                </a:solidFill>
                <a:latin typeface="+mn-ea"/>
              </a:rPr>
              <a:t>Test Re-Reply</a:t>
            </a:r>
            <a:endParaRPr lang="ko-KR" altLang="en-US" sz="1200" b="1" dirty="0">
              <a:solidFill>
                <a:srgbClr val="B0CAE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52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14105DE8-1102-41B6-AB33-17CB4DF12321}"/>
              </a:ext>
            </a:extLst>
          </p:cNvPr>
          <p:cNvSpPr/>
          <p:nvPr/>
        </p:nvSpPr>
        <p:spPr bwMode="auto">
          <a:xfrm>
            <a:off x="8034290" y="1515880"/>
            <a:ext cx="4157709" cy="78203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A0904C-A94E-4E2E-BC05-1F3755B8DC3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F93960-1300-4B07-A05D-2F7CCDA04E0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7FD77EA-CE29-4CC8-80F5-D867DA9927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B457EC-CE98-4C31-A9C2-2EDFA4E88405}"/>
              </a:ext>
            </a:extLst>
          </p:cNvPr>
          <p:cNvSpPr txBox="1"/>
          <p:nvPr/>
        </p:nvSpPr>
        <p:spPr>
          <a:xfrm>
            <a:off x="111760" y="81617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B729BC-2532-462C-A6E0-14F20F43A5B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353F86-07EE-4366-8987-0F7CAF4D175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32602F7-DE96-48DC-9308-74B3833C16D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A9A9505-0C28-4435-BDD3-7789415E71B1}"/>
              </a:ext>
            </a:extLst>
          </p:cNvPr>
          <p:cNvSpPr txBox="1"/>
          <p:nvPr/>
        </p:nvSpPr>
        <p:spPr>
          <a:xfrm>
            <a:off x="660400" y="175511"/>
            <a:ext cx="1709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Junit Test</a:t>
            </a:r>
            <a:endParaRPr lang="en-US" altLang="ko-KR" sz="280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3141D-A372-4816-8DD5-68FB6A9075EF}"/>
              </a:ext>
            </a:extLst>
          </p:cNvPr>
          <p:cNvSpPr txBox="1"/>
          <p:nvPr/>
        </p:nvSpPr>
        <p:spPr>
          <a:xfrm>
            <a:off x="677892" y="644768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latin typeface="+mn-ea"/>
              </a:rPr>
              <a:t>테스트 </a:t>
            </a:r>
            <a:r>
              <a:rPr lang="en-US" altLang="ko-KR" sz="2000" spc="-150" dirty="0">
                <a:latin typeface="+mn-ea"/>
              </a:rPr>
              <a:t>- </a:t>
            </a:r>
            <a:r>
              <a:rPr lang="en-US" altLang="ko-KR" sz="2000" spc="-150" dirty="0" err="1">
                <a:latin typeface="+mn-ea"/>
              </a:rPr>
              <a:t>findHashTag</a:t>
            </a:r>
            <a:endParaRPr lang="ko-KR" altLang="en-US" sz="2000" spc="-15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3A23F5-49AE-45A1-AB2E-5FCA5DED9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5476489"/>
            <a:ext cx="7912371" cy="120600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B37241B5-1330-43A1-8BAB-424594245F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" y="1204181"/>
            <a:ext cx="7912371" cy="427230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17" name="모서리가 둥근 직사각형 23">
            <a:extLst>
              <a:ext uri="{FF2B5EF4-FFF2-40B4-BE49-F238E27FC236}">
                <a16:creationId xmlns:a16="http://schemas.microsoft.com/office/drawing/2014/main" id="{A287D224-754C-4C29-92B0-894F14A16D52}"/>
              </a:ext>
            </a:extLst>
          </p:cNvPr>
          <p:cNvSpPr/>
          <p:nvPr/>
        </p:nvSpPr>
        <p:spPr>
          <a:xfrm>
            <a:off x="8060925" y="1212378"/>
            <a:ext cx="1645920" cy="3035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B0CA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B0CAEC"/>
                </a:solidFill>
                <a:latin typeface="+mn-ea"/>
              </a:rPr>
              <a:t>Test </a:t>
            </a:r>
            <a:r>
              <a:rPr lang="en-US" altLang="ko-KR" sz="1200" b="1" dirty="0" err="1">
                <a:solidFill>
                  <a:srgbClr val="B0CAEC"/>
                </a:solidFill>
                <a:latin typeface="+mn-ea"/>
              </a:rPr>
              <a:t>HashTag</a:t>
            </a:r>
            <a:endParaRPr lang="ko-KR" altLang="en-US" sz="1200" b="1" dirty="0">
              <a:solidFill>
                <a:srgbClr val="B0CAEC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FDADB7-BDF6-43ED-931E-0409744D2E13}"/>
              </a:ext>
            </a:extLst>
          </p:cNvPr>
          <p:cNvSpPr txBox="1"/>
          <p:nvPr/>
        </p:nvSpPr>
        <p:spPr>
          <a:xfrm>
            <a:off x="8060925" y="1597111"/>
            <a:ext cx="36753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dirty="0">
                <a:latin typeface="+mn-ea"/>
              </a:rPr>
              <a:t>Foreach</a:t>
            </a:r>
            <a:r>
              <a:rPr lang="ko-KR" altLang="en-US" sz="1600" dirty="0">
                <a:latin typeface="+mn-ea"/>
              </a:rPr>
              <a:t>문을 사용하여 입력한 </a:t>
            </a:r>
            <a:r>
              <a:rPr lang="en-US" altLang="ko-KR" sz="1600" dirty="0">
                <a:latin typeface="+mn-ea"/>
              </a:rPr>
              <a:t>string</a:t>
            </a:r>
            <a:r>
              <a:rPr lang="ko-KR" altLang="en-US" sz="1600" dirty="0">
                <a:latin typeface="+mn-ea"/>
              </a:rPr>
              <a:t> 들이</a:t>
            </a:r>
            <a:endParaRPr lang="en-US" altLang="ko-KR" sz="1600" dirty="0">
              <a:latin typeface="+mn-ea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dirty="0">
                <a:latin typeface="+mn-ea"/>
              </a:rPr>
              <a:t>Hashtag DB</a:t>
            </a:r>
            <a:r>
              <a:rPr lang="ko-KR" altLang="en-US" sz="1600" dirty="0">
                <a:latin typeface="+mn-ea"/>
              </a:rPr>
              <a:t>에 존재하는 지 확인합니다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281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414</Words>
  <Application>Microsoft Office PowerPoint</Application>
  <PresentationFormat>와이드스크린</PresentationFormat>
  <Paragraphs>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나눔스퀘어 Light</vt:lpstr>
      <vt:lpstr>Arial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chaeunji@hs.ac.kr</cp:lastModifiedBy>
  <cp:revision>422</cp:revision>
  <dcterms:created xsi:type="dcterms:W3CDTF">2021-02-14T00:18:03Z</dcterms:created>
  <dcterms:modified xsi:type="dcterms:W3CDTF">2021-03-10T11:15:50Z</dcterms:modified>
</cp:coreProperties>
</file>