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000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B5950-C589-4158-9C82-C582BB23C1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44CDF1-EAEC-4E2D-9B81-791121DEED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9A0151-A228-45FF-862E-1F62005E9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18FC1-A78F-4CD5-9ACE-037E1EDF3884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1E3885-150C-421C-9FCF-B8522A097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EFCF69-266D-4BBB-8F41-338F62CF1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4FE29-5ED7-4DEC-9706-86B7A6C5E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365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DB76E-4FBC-41B2-BC7C-95B99D764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DD8D4F-560C-4A2B-A860-4C8DBC5FF8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9BC5E9-55EA-41B8-80E3-2AC5841CA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18FC1-A78F-4CD5-9ACE-037E1EDF3884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83D679-18E8-4B68-8CD5-2E99E272C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42BF04-ADA7-4D0E-AFB2-03D1321DE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4FE29-5ED7-4DEC-9706-86B7A6C5E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413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B93B14-8B4F-4907-A772-DE43388A7F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86FCEC-EC05-4511-90E9-0D6A128B51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BBEBED-B2A6-49AB-BD39-D907D5F0E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18FC1-A78F-4CD5-9ACE-037E1EDF3884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DE5E7A-64CC-423D-8365-75F6DD7D1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EF3807-7EAA-4CF7-8C2B-49F644A63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4FE29-5ED7-4DEC-9706-86B7A6C5E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541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E3562-6B85-408A-98C2-5DC7B60C5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A5D084-162C-4218-8334-E50BA92F11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65EBD4-57FD-4D95-9213-132CD014A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18FC1-A78F-4CD5-9ACE-037E1EDF3884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1C8D8F-3ECA-4577-8F43-1A001F9E0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6F153F-D54C-466A-B711-6D0C27933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4FE29-5ED7-4DEC-9706-86B7A6C5E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799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FE32D-C397-4D36-8AA7-1CFF1D47E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EF536D-AD4E-4284-9E09-1987EA7DE4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335936-E89B-4F7E-A9D3-3C23856B7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18FC1-A78F-4CD5-9ACE-037E1EDF3884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DD4828-4186-42F8-9495-9A4BD6C26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79A325-D1F6-4456-BC94-38E96D6E0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4FE29-5ED7-4DEC-9706-86B7A6C5E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594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ED8A9-5F9D-4D0F-B67F-2B4C9A406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5A320D-9C0C-4C06-AC0C-2F61DC003D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235E79-01E8-4C10-A388-77912E54BF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A57B3B-815A-4492-94F0-CB0D2DDBA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18FC1-A78F-4CD5-9ACE-037E1EDF3884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322432-2C0C-458D-969B-9CD0BE7FB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6E8FC4-BC93-4AAA-9D89-0C5121403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4FE29-5ED7-4DEC-9706-86B7A6C5E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888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E4407-D21C-43D5-B5F0-2C652B580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CC79BC-94DE-4AF0-8F6A-EDDBADA7C4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963A03-46A9-49D8-BA40-DEE0749F0F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3F5B87-D17A-4B0E-AE84-961BF761A0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166963-8D06-4295-9B7B-3B9A8FBA6D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643E70-BA9F-4CEE-901B-D39F8B4C4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18FC1-A78F-4CD5-9ACE-037E1EDF3884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81C6AC-223E-4491-82F4-209E186DB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7A3D76-DF6E-4DBD-AAB8-17CAB38F6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4FE29-5ED7-4DEC-9706-86B7A6C5E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942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A12F6-86CA-4445-B359-760E84A42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962AD3-5294-43F6-A1DF-81D089886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18FC1-A78F-4CD5-9ACE-037E1EDF3884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2B5575-D12E-45C2-83CE-A4ECA9ACC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02362B-FB6D-4BE0-ACDF-B49EFC044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4FE29-5ED7-4DEC-9706-86B7A6C5E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943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7BAE23-07E7-4237-A45B-B2C2BA2E8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18FC1-A78F-4CD5-9ACE-037E1EDF3884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B13883-6559-45EC-8FB4-ECD4D3686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806B1F-8267-4DF1-AA86-C8F96567B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4FE29-5ED7-4DEC-9706-86B7A6C5E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17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67996-FDEB-4D4B-B9DF-04648FFE1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224033-9053-497A-A5FE-495EEFBDB1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B9A6CD-4AE8-4C10-990D-69A96A5C8B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2BEACA-938C-4045-8A52-F7A4DA117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18FC1-A78F-4CD5-9ACE-037E1EDF3884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85670C-88A2-40E6-A886-45F9E5700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506150-2339-489D-A941-DE93D5766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4FE29-5ED7-4DEC-9706-86B7A6C5E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479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54A43-5FC8-44F3-9E27-0EA0038FB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F0B3F3-90F2-4529-82E2-0E367A484F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03EF12-79CD-4059-AF3B-8234C8E81E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9E21FC-91F1-4F4B-8623-62FA540A9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18FC1-A78F-4CD5-9ACE-037E1EDF3884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D9D01D-D8C2-46E2-B5A3-D3FC90489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772A69-3948-4CDE-BA7E-D5923E0A9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4FE29-5ED7-4DEC-9706-86B7A6C5E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288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A26B7A-9F93-4400-9529-BB432D475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B3A8D2-62FE-4D27-8F7A-956BE4CC7A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8DCF8-5BC3-443C-97F0-BBB32ACC27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718FC1-A78F-4CD5-9ACE-037E1EDF3884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BFAA47-08A5-45EC-AF20-D82BB76E2C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A1A3E7-D51E-4C34-BC85-95AC263406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44FE29-5ED7-4DEC-9706-86B7A6C5E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630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000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9596C-7072-405C-A1AC-C95F87C154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"/>
            <a:ext cx="9144000" cy="153352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A6B7AD-9E4E-4FE2-B805-818BE47D2D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66875" y="4478338"/>
            <a:ext cx="9144000" cy="1884362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2800" dirty="0">
                <a:solidFill>
                  <a:schemeClr val="bg1"/>
                </a:solidFill>
              </a:rPr>
              <a:t>Peter Galante</a:t>
            </a:r>
          </a:p>
          <a:p>
            <a:pPr algn="l"/>
            <a:r>
              <a:rPr lang="en-US" sz="2800" dirty="0">
                <a:solidFill>
                  <a:schemeClr val="bg1"/>
                </a:solidFill>
              </a:rPr>
              <a:t>Biodiversity Informatics Scientist</a:t>
            </a:r>
          </a:p>
          <a:p>
            <a:pPr algn="l"/>
            <a:r>
              <a:rPr lang="en-US" sz="2800" dirty="0">
                <a:solidFill>
                  <a:schemeClr val="bg1"/>
                </a:solidFill>
              </a:rPr>
              <a:t>Center for Biodiversity and Conservation</a:t>
            </a:r>
          </a:p>
          <a:p>
            <a:pPr algn="l"/>
            <a:r>
              <a:rPr lang="en-US" sz="2800" dirty="0">
                <a:solidFill>
                  <a:schemeClr val="bg1"/>
                </a:solidFill>
              </a:rPr>
              <a:t>American Museum of Natural History</a:t>
            </a:r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85355240-4886-40BC-B174-FF894094EC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6964" y="2368694"/>
            <a:ext cx="7278072" cy="1655762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2426905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CF473-C4F9-42D5-B327-8206519C6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651" y="211016"/>
            <a:ext cx="10264697" cy="885825"/>
          </a:xfrm>
        </p:spPr>
        <p:txBody>
          <a:bodyPr>
            <a:normAutofit/>
          </a:bodyPr>
          <a:lstStyle/>
          <a:p>
            <a:pPr algn="ctr"/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AB1DBB-0C62-4C4F-8C9E-D2F0373151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endParaRPr lang="en-US" sz="240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7E889B1-1FFD-4E50-843F-31E1C5B82099}"/>
              </a:ext>
            </a:extLst>
          </p:cNvPr>
          <p:cNvGrpSpPr/>
          <p:nvPr/>
        </p:nvGrpSpPr>
        <p:grpSpPr>
          <a:xfrm>
            <a:off x="219075" y="220434"/>
            <a:ext cx="11801475" cy="6432631"/>
            <a:chOff x="219075" y="220434"/>
            <a:chExt cx="11801475" cy="643263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FA97D65-3CC2-439A-B397-82430EC3523C}"/>
                </a:ext>
              </a:extLst>
            </p:cNvPr>
            <p:cNvSpPr/>
            <p:nvPr/>
          </p:nvSpPr>
          <p:spPr>
            <a:xfrm>
              <a:off x="219075" y="220434"/>
              <a:ext cx="11801475" cy="885825"/>
            </a:xfrm>
            <a:prstGeom prst="rect">
              <a:avLst/>
            </a:prstGeom>
            <a:solidFill>
              <a:srgbClr val="90002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text</a:t>
              </a:r>
            </a:p>
          </p:txBody>
        </p:sp>
        <p:pic>
          <p:nvPicPr>
            <p:cNvPr id="11" name="Picture 10" descr="Logo&#10;&#10;Description automatically generated">
              <a:extLst>
                <a:ext uri="{FF2B5EF4-FFF2-40B4-BE49-F238E27FC236}">
                  <a16:creationId xmlns:a16="http://schemas.microsoft.com/office/drawing/2014/main" id="{5F9D3FA2-8C76-4F38-B12F-A00E48C275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9075" y="6057609"/>
              <a:ext cx="2617388" cy="595456"/>
            </a:xfrm>
            <a:prstGeom prst="rect">
              <a:avLst/>
            </a:prstGeom>
            <a:solidFill>
              <a:schemeClr val="bg1"/>
            </a:solidFill>
          </p:spPr>
        </p:pic>
      </p:grpSp>
    </p:spTree>
    <p:extLst>
      <p:ext uri="{BB962C8B-B14F-4D97-AF65-F5344CB8AC3E}">
        <p14:creationId xmlns:p14="http://schemas.microsoft.com/office/powerpoint/2010/main" val="1727088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259</TotalTime>
  <Words>16</Words>
  <Application>Microsoft Office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Galante</dc:creator>
  <cp:lastModifiedBy>Peter Galante</cp:lastModifiedBy>
  <cp:revision>2</cp:revision>
  <dcterms:created xsi:type="dcterms:W3CDTF">2021-05-21T14:30:47Z</dcterms:created>
  <dcterms:modified xsi:type="dcterms:W3CDTF">2021-05-21T18:50:38Z</dcterms:modified>
</cp:coreProperties>
</file>