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C947560-193D-4377-8FE4-E2698ACC918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those of you who took my other class – this is different  - you might have some slide repetitions. But overall,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This is includes both more basic and more advanced info, - its broader coverage of topics, and more intensive because its in a smaller amount of time!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38ACEF-8588-485C-B092-0EF56A320075}" type="slidenum"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920" cy="63864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920" cy="638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920" cy="638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235520" y="4230360"/>
            <a:ext cx="73760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yriad Pro"/>
                <a:ea typeface="ＭＳ Ｐゴシック"/>
              </a:rPr>
              <a:t>Peter Galante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yriad Pro"/>
                <a:ea typeface="ＭＳ Ｐゴシック"/>
              </a:rPr>
              <a:t>Biodiversity Informatics Specialist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yriad Pro"/>
                <a:ea typeface="ＭＳ Ｐゴシック"/>
              </a:rPr>
              <a:t>Center for Biodiversity and Conservation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yriad Pro"/>
                <a:ea typeface="ＭＳ Ｐゴシック"/>
              </a:rPr>
              <a:t>American Museum of Natural History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235520" y="2157480"/>
            <a:ext cx="75571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Spatial Analysis</a:t>
            </a:r>
            <a:endParaRPr b="0" lang="en-US" sz="4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74720" y="756720"/>
            <a:ext cx="18540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Times New Roman"/>
              </a:rPr>
              <a:t>Tables in GIS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2320" y="1319040"/>
            <a:ext cx="7589520" cy="23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Attribute tables link geographic data with metadata about the polygons.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Polygons can be queried to select only those that fulfill certain attributes.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Each row in the attribute table related to a unique geometry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Rows can also be selected manually in the table, or by selecting on the map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74720" y="757080"/>
            <a:ext cx="27410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latin typeface="Times New Roman"/>
              </a:rPr>
              <a:t>Select by Expression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2320" y="1319040"/>
            <a:ext cx="758952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Example using the global layer of States and Provinces: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Select the states of the United States of America using an expression:</a:t>
            </a:r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“</a:t>
            </a:r>
            <a:r>
              <a:rPr b="0" lang="en-US" sz="1800" spc="-1" strike="noStrike">
                <a:latin typeface="Times new roman"/>
              </a:rPr>
              <a:t>admin” = ‘United States of America’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07880" y="2675520"/>
            <a:ext cx="718164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474720" y="757440"/>
            <a:ext cx="215748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latin typeface="Times New Roman"/>
              </a:rPr>
              <a:t>Field Calculator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2320" y="1319400"/>
            <a:ext cx="758952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Example using the global layer of States and Provinces: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Calculate the area of polygons using $area as the expression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50120" y="2456640"/>
            <a:ext cx="8370360" cy="43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75080" y="757800"/>
            <a:ext cx="23007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latin typeface="Times New Roman"/>
              </a:rPr>
              <a:t>Joins and Relates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2320" y="1319400"/>
            <a:ext cx="758952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To combine data from multiple sources with geospatial data, you can join tables based on a shared field.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For example, you delineated research plots in a forest and you have alpha diversity data for each plot. If you want to make a map showing the alpha diversity differences between each plot, you can join the attribute table of the polygons with the spreadsheet with diversity information.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475440" y="758160"/>
            <a:ext cx="17337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latin typeface="Times New Roman"/>
              </a:rPr>
              <a:t>Spatial Joins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2320" y="1319400"/>
            <a:ext cx="758952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You can perform conditional joins based on spatial relationships.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For example, summing an attribute of one later within the geometries of another layer.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475440" y="758520"/>
            <a:ext cx="19944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latin typeface="Times New Roman"/>
              </a:rPr>
              <a:t>Geoprocessing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2320" y="1319400"/>
            <a:ext cx="758952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Geoprocessing tools can be found in 2 places. 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The Vector and Raster tool bars house processing tools for those data types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The Processing Toolbox contains many more tools, organized by theme, and is searchable.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208320" y="4126320"/>
            <a:ext cx="1638000" cy="20916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209960" y="4114800"/>
            <a:ext cx="1076040" cy="1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CBC PPT template.thmx</Template>
  <TotalTime>6927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2016-09-16T15:49:54Z</dcterms:created>
  <dc:creator>Reviewer comments</dc:creator>
  <dc:description/>
  <dc:language>en-US</dc:language>
  <cp:lastModifiedBy/>
  <dcterms:modified xsi:type="dcterms:W3CDTF">2019-04-25T15:35:15Z</dcterms:modified>
  <cp:revision>127</cp:revision>
  <dc:subject/>
  <dc:title>Reflections on Interdisciplinarity: Research and Action in Biodiversity Conservation from Local to Global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