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  <p:sldId id="288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679EC-67ED-4FBD-B68D-CDDAFA4674AA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4D3C68C0-051A-434D-8188-38CC0CC6F832}">
      <dgm:prSet phldrT="[ข้อความ]"/>
      <dgm:spPr/>
      <dgm:t>
        <a:bodyPr/>
        <a:lstStyle/>
        <a:p>
          <a:r>
            <a:rPr lang="en-US" dirty="0" smtClean="0"/>
            <a:t>Copy</a:t>
          </a:r>
          <a:endParaRPr lang="th-TH" dirty="0"/>
        </a:p>
      </dgm:t>
    </dgm:pt>
    <dgm:pt modelId="{E9B549F1-EF6D-4D4F-AC80-9867675D29A4}" type="parTrans" cxnId="{E41C573E-3535-4626-87D8-ED414CA15163}">
      <dgm:prSet/>
      <dgm:spPr/>
      <dgm:t>
        <a:bodyPr/>
        <a:lstStyle/>
        <a:p>
          <a:endParaRPr lang="th-TH"/>
        </a:p>
      </dgm:t>
    </dgm:pt>
    <dgm:pt modelId="{CB052D47-29C1-445D-9FD5-AED83C46EDC7}" type="sibTrans" cxnId="{E41C573E-3535-4626-87D8-ED414CA15163}">
      <dgm:prSet/>
      <dgm:spPr/>
      <dgm:t>
        <a:bodyPr/>
        <a:lstStyle/>
        <a:p>
          <a:endParaRPr lang="th-TH"/>
        </a:p>
      </dgm:t>
    </dgm:pt>
    <dgm:pt modelId="{A39BBA3E-FA25-430A-8F49-E8282CBFACA8}">
      <dgm:prSet phldrT="[ข้อความ]"/>
      <dgm:spPr/>
      <dgm:t>
        <a:bodyPr/>
        <a:lstStyle/>
        <a:p>
          <a:r>
            <a:rPr lang="en-US" dirty="0" smtClean="0"/>
            <a:t>C:\maqetta\users\a</a:t>
          </a:r>
          <a:endParaRPr lang="th-TH" dirty="0"/>
        </a:p>
      </dgm:t>
    </dgm:pt>
    <dgm:pt modelId="{62874F52-29EA-40E1-89AD-95E1B0CF7933}" type="parTrans" cxnId="{529C85D8-1E4C-461B-BD1F-A65FD24C3151}">
      <dgm:prSet/>
      <dgm:spPr/>
      <dgm:t>
        <a:bodyPr/>
        <a:lstStyle/>
        <a:p>
          <a:endParaRPr lang="th-TH"/>
        </a:p>
      </dgm:t>
    </dgm:pt>
    <dgm:pt modelId="{1E1C4F78-02B7-41B4-B11F-60D06D2A1AF8}" type="sibTrans" cxnId="{529C85D8-1E4C-461B-BD1F-A65FD24C3151}">
      <dgm:prSet/>
      <dgm:spPr/>
      <dgm:t>
        <a:bodyPr/>
        <a:lstStyle/>
        <a:p>
          <a:endParaRPr lang="th-TH"/>
        </a:p>
      </dgm:t>
    </dgm:pt>
    <dgm:pt modelId="{22B08D3C-D983-40FB-9196-6BEDF0FB0C01}">
      <dgm:prSet phldrT="[ข้อความ]"/>
      <dgm:spPr/>
      <dgm:t>
        <a:bodyPr/>
        <a:lstStyle/>
        <a:p>
          <a:r>
            <a:rPr lang="en-US" dirty="0" smtClean="0"/>
            <a:t>Template.html</a:t>
          </a:r>
          <a:endParaRPr lang="th-TH" dirty="0"/>
        </a:p>
      </dgm:t>
    </dgm:pt>
    <dgm:pt modelId="{6BA31177-0AFE-4E2F-883C-1FF4FB03D3F0}" type="parTrans" cxnId="{E2DED8A4-52DD-4E39-963D-60D3871C658D}">
      <dgm:prSet/>
      <dgm:spPr/>
      <dgm:t>
        <a:bodyPr/>
        <a:lstStyle/>
        <a:p>
          <a:endParaRPr lang="th-TH"/>
        </a:p>
      </dgm:t>
    </dgm:pt>
    <dgm:pt modelId="{8CDD0F8A-3A22-4549-989D-C3665C510FAD}" type="sibTrans" cxnId="{E2DED8A4-52DD-4E39-963D-60D3871C658D}">
      <dgm:prSet/>
      <dgm:spPr/>
      <dgm:t>
        <a:bodyPr/>
        <a:lstStyle/>
        <a:p>
          <a:endParaRPr lang="th-TH"/>
        </a:p>
      </dgm:t>
    </dgm:pt>
    <dgm:pt modelId="{63E2A929-E619-4BDC-B9E5-CF3B08DD9D4E}">
      <dgm:prSet phldrT="[ข้อความ]"/>
      <dgm:spPr/>
      <dgm:t>
        <a:bodyPr/>
        <a:lstStyle/>
        <a:p>
          <a:r>
            <a:rPr lang="en-US" dirty="0" smtClean="0"/>
            <a:t>Template.js</a:t>
          </a:r>
          <a:endParaRPr lang="th-TH" dirty="0"/>
        </a:p>
      </dgm:t>
    </dgm:pt>
    <dgm:pt modelId="{F756E6B8-9C5F-457C-AE7C-A2FC9840027F}" type="parTrans" cxnId="{A7748AE6-EC61-4A98-81CB-A44FB4067A1E}">
      <dgm:prSet/>
      <dgm:spPr/>
      <dgm:t>
        <a:bodyPr/>
        <a:lstStyle/>
        <a:p>
          <a:endParaRPr lang="th-TH"/>
        </a:p>
      </dgm:t>
    </dgm:pt>
    <dgm:pt modelId="{50214229-3065-41D6-A10F-52011A9D995B}" type="sibTrans" cxnId="{A7748AE6-EC61-4A98-81CB-A44FB4067A1E}">
      <dgm:prSet/>
      <dgm:spPr/>
      <dgm:t>
        <a:bodyPr/>
        <a:lstStyle/>
        <a:p>
          <a:endParaRPr lang="th-TH"/>
        </a:p>
      </dgm:t>
    </dgm:pt>
    <dgm:pt modelId="{920D0543-5E87-49CC-B873-983B9A508102}">
      <dgm:prSet phldrT="[ข้อความ]"/>
      <dgm:spPr/>
      <dgm:t>
        <a:bodyPr/>
        <a:lstStyle/>
        <a:p>
          <a:r>
            <a:rPr lang="en-US" dirty="0" smtClean="0"/>
            <a:t>Udf.js</a:t>
          </a:r>
          <a:endParaRPr lang="th-TH" dirty="0"/>
        </a:p>
      </dgm:t>
    </dgm:pt>
    <dgm:pt modelId="{70E6D41B-5D13-469A-A193-11AAC824AD9E}" type="parTrans" cxnId="{59A44E0D-BC8B-4C51-8EDC-FCE10459CDFE}">
      <dgm:prSet/>
      <dgm:spPr/>
      <dgm:t>
        <a:bodyPr/>
        <a:lstStyle/>
        <a:p>
          <a:endParaRPr lang="th-TH"/>
        </a:p>
      </dgm:t>
    </dgm:pt>
    <dgm:pt modelId="{A1CE2434-11F2-475C-A7B5-A084B23546DC}" type="sibTrans" cxnId="{59A44E0D-BC8B-4C51-8EDC-FCE10459CDFE}">
      <dgm:prSet/>
      <dgm:spPr/>
      <dgm:t>
        <a:bodyPr/>
        <a:lstStyle/>
        <a:p>
          <a:endParaRPr lang="th-TH"/>
        </a:p>
      </dgm:t>
    </dgm:pt>
    <dgm:pt modelId="{76EDB419-6EE7-475E-8D29-1D55DAE0E512}" type="pres">
      <dgm:prSet presAssocID="{998679EC-67ED-4FBD-B68D-CDDAFA4674AA}" presName="linearFlow" presStyleCnt="0">
        <dgm:presLayoutVars>
          <dgm:resizeHandles val="exact"/>
        </dgm:presLayoutVars>
      </dgm:prSet>
      <dgm:spPr/>
    </dgm:pt>
    <dgm:pt modelId="{2574CEDD-3F13-47FC-85A4-AFE81588E287}" type="pres">
      <dgm:prSet presAssocID="{4D3C68C0-051A-434D-8188-38CC0CC6F83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3D9ABE6D-FB52-4899-AA0C-48C8F8C9A6F5}" type="pres">
      <dgm:prSet presAssocID="{CB052D47-29C1-445D-9FD5-AED83C46EDC7}" presName="sibTrans" presStyleLbl="sibTrans2D1" presStyleIdx="0" presStyleCnt="1"/>
      <dgm:spPr/>
      <dgm:t>
        <a:bodyPr/>
        <a:lstStyle/>
        <a:p>
          <a:endParaRPr lang="th-TH"/>
        </a:p>
      </dgm:t>
    </dgm:pt>
    <dgm:pt modelId="{D3B4CD0E-1045-4B04-A4AB-0ED5640305BF}" type="pres">
      <dgm:prSet presAssocID="{CB052D47-29C1-445D-9FD5-AED83C46EDC7}" presName="connectorText" presStyleLbl="sibTrans2D1" presStyleIdx="0" presStyleCnt="1"/>
      <dgm:spPr/>
      <dgm:t>
        <a:bodyPr/>
        <a:lstStyle/>
        <a:p>
          <a:endParaRPr lang="th-TH"/>
        </a:p>
      </dgm:t>
    </dgm:pt>
    <dgm:pt modelId="{00D49C3A-1A90-426E-B8EA-3E35E0C7349C}" type="pres">
      <dgm:prSet presAssocID="{A39BBA3E-FA25-430A-8F49-E8282CBFACA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529C85D8-1E4C-461B-BD1F-A65FD24C3151}" srcId="{998679EC-67ED-4FBD-B68D-CDDAFA4674AA}" destId="{A39BBA3E-FA25-430A-8F49-E8282CBFACA8}" srcOrd="1" destOrd="0" parTransId="{62874F52-29EA-40E1-89AD-95E1B0CF7933}" sibTransId="{1E1C4F78-02B7-41B4-B11F-60D06D2A1AF8}"/>
    <dgm:cxn modelId="{B75FE14E-3F8E-455C-BAAA-D272E128F57E}" type="presOf" srcId="{CB052D47-29C1-445D-9FD5-AED83C46EDC7}" destId="{D3B4CD0E-1045-4B04-A4AB-0ED5640305BF}" srcOrd="1" destOrd="0" presId="urn:microsoft.com/office/officeart/2005/8/layout/process2"/>
    <dgm:cxn modelId="{EDC1A04B-3191-40B3-9F17-835130BCB382}" type="presOf" srcId="{22B08D3C-D983-40FB-9196-6BEDF0FB0C01}" destId="{2574CEDD-3F13-47FC-85A4-AFE81588E287}" srcOrd="0" destOrd="1" presId="urn:microsoft.com/office/officeart/2005/8/layout/process2"/>
    <dgm:cxn modelId="{1092ADF2-C7CF-42F1-A732-E78AB396778D}" type="presOf" srcId="{CB052D47-29C1-445D-9FD5-AED83C46EDC7}" destId="{3D9ABE6D-FB52-4899-AA0C-48C8F8C9A6F5}" srcOrd="0" destOrd="0" presId="urn:microsoft.com/office/officeart/2005/8/layout/process2"/>
    <dgm:cxn modelId="{E61DA8E0-3F99-46EF-9571-3CDB7E0F0FBD}" type="presOf" srcId="{A39BBA3E-FA25-430A-8F49-E8282CBFACA8}" destId="{00D49C3A-1A90-426E-B8EA-3E35E0C7349C}" srcOrd="0" destOrd="0" presId="urn:microsoft.com/office/officeart/2005/8/layout/process2"/>
    <dgm:cxn modelId="{EBF08E8F-9409-4F3A-BE7B-6458C24A43AC}" type="presOf" srcId="{998679EC-67ED-4FBD-B68D-CDDAFA4674AA}" destId="{76EDB419-6EE7-475E-8D29-1D55DAE0E512}" srcOrd="0" destOrd="0" presId="urn:microsoft.com/office/officeart/2005/8/layout/process2"/>
    <dgm:cxn modelId="{D738DCE6-BBD6-4AB6-A423-1974B0D67D35}" type="presOf" srcId="{4D3C68C0-051A-434D-8188-38CC0CC6F832}" destId="{2574CEDD-3F13-47FC-85A4-AFE81588E287}" srcOrd="0" destOrd="0" presId="urn:microsoft.com/office/officeart/2005/8/layout/process2"/>
    <dgm:cxn modelId="{E2DED8A4-52DD-4E39-963D-60D3871C658D}" srcId="{4D3C68C0-051A-434D-8188-38CC0CC6F832}" destId="{22B08D3C-D983-40FB-9196-6BEDF0FB0C01}" srcOrd="0" destOrd="0" parTransId="{6BA31177-0AFE-4E2F-883C-1FF4FB03D3F0}" sibTransId="{8CDD0F8A-3A22-4549-989D-C3665C510FAD}"/>
    <dgm:cxn modelId="{59A44E0D-BC8B-4C51-8EDC-FCE10459CDFE}" srcId="{4D3C68C0-051A-434D-8188-38CC0CC6F832}" destId="{920D0543-5E87-49CC-B873-983B9A508102}" srcOrd="2" destOrd="0" parTransId="{70E6D41B-5D13-469A-A193-11AAC824AD9E}" sibTransId="{A1CE2434-11F2-475C-A7B5-A084B23546DC}"/>
    <dgm:cxn modelId="{E41C573E-3535-4626-87D8-ED414CA15163}" srcId="{998679EC-67ED-4FBD-B68D-CDDAFA4674AA}" destId="{4D3C68C0-051A-434D-8188-38CC0CC6F832}" srcOrd="0" destOrd="0" parTransId="{E9B549F1-EF6D-4D4F-AC80-9867675D29A4}" sibTransId="{CB052D47-29C1-445D-9FD5-AED83C46EDC7}"/>
    <dgm:cxn modelId="{A7748AE6-EC61-4A98-81CB-A44FB4067A1E}" srcId="{4D3C68C0-051A-434D-8188-38CC0CC6F832}" destId="{63E2A929-E619-4BDC-B9E5-CF3B08DD9D4E}" srcOrd="1" destOrd="0" parTransId="{F756E6B8-9C5F-457C-AE7C-A2FC9840027F}" sibTransId="{50214229-3065-41D6-A10F-52011A9D995B}"/>
    <dgm:cxn modelId="{8A28CCB5-C441-4615-AABF-FC3E592501F4}" type="presOf" srcId="{920D0543-5E87-49CC-B873-983B9A508102}" destId="{2574CEDD-3F13-47FC-85A4-AFE81588E287}" srcOrd="0" destOrd="3" presId="urn:microsoft.com/office/officeart/2005/8/layout/process2"/>
    <dgm:cxn modelId="{8F147588-6410-4809-9711-AF8E8CEDA636}" type="presOf" srcId="{63E2A929-E619-4BDC-B9E5-CF3B08DD9D4E}" destId="{2574CEDD-3F13-47FC-85A4-AFE81588E287}" srcOrd="0" destOrd="2" presId="urn:microsoft.com/office/officeart/2005/8/layout/process2"/>
    <dgm:cxn modelId="{8D819625-9C82-46C5-9F08-29631039EC67}" type="presParOf" srcId="{76EDB419-6EE7-475E-8D29-1D55DAE0E512}" destId="{2574CEDD-3F13-47FC-85A4-AFE81588E287}" srcOrd="0" destOrd="0" presId="urn:microsoft.com/office/officeart/2005/8/layout/process2"/>
    <dgm:cxn modelId="{CC7F3595-6ABA-4158-ADA6-33CF5003E46B}" type="presParOf" srcId="{76EDB419-6EE7-475E-8D29-1D55DAE0E512}" destId="{3D9ABE6D-FB52-4899-AA0C-48C8F8C9A6F5}" srcOrd="1" destOrd="0" presId="urn:microsoft.com/office/officeart/2005/8/layout/process2"/>
    <dgm:cxn modelId="{EB484EAC-4961-466A-AB33-EF9ED10A6BCA}" type="presParOf" srcId="{3D9ABE6D-FB52-4899-AA0C-48C8F8C9A6F5}" destId="{D3B4CD0E-1045-4B04-A4AB-0ED5640305BF}" srcOrd="0" destOrd="0" presId="urn:microsoft.com/office/officeart/2005/8/layout/process2"/>
    <dgm:cxn modelId="{841A3E03-226D-4FAA-B080-40C637027E01}" type="presParOf" srcId="{76EDB419-6EE7-475E-8D29-1D55DAE0E512}" destId="{00D49C3A-1A90-426E-B8EA-3E35E0C7349C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632C6A-E932-4543-9EA4-AC28E5C8FABF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</dgm:pt>
    <dgm:pt modelId="{6EC72044-9A8A-44F9-AF29-222844493B5A}">
      <dgm:prSet phldrT="[Text]"/>
      <dgm:spPr/>
      <dgm:t>
        <a:bodyPr/>
        <a:lstStyle/>
        <a:p>
          <a:r>
            <a:rPr lang="en-US" dirty="0" smtClean="0"/>
            <a:t>view1</a:t>
          </a:r>
          <a:endParaRPr lang="en-US" dirty="0"/>
        </a:p>
      </dgm:t>
    </dgm:pt>
    <dgm:pt modelId="{A820CB91-4F14-440E-9018-5055FE093ADA}" type="parTrans" cxnId="{7DF1568A-E3B0-4D02-8418-4EBC5F1468E6}">
      <dgm:prSet/>
      <dgm:spPr/>
      <dgm:t>
        <a:bodyPr/>
        <a:lstStyle/>
        <a:p>
          <a:endParaRPr lang="en-US"/>
        </a:p>
      </dgm:t>
    </dgm:pt>
    <dgm:pt modelId="{FCC6EC14-6E58-4F8C-AA18-44B1353BB568}" type="sibTrans" cxnId="{7DF1568A-E3B0-4D02-8418-4EBC5F1468E6}">
      <dgm:prSet/>
      <dgm:spPr/>
      <dgm:t>
        <a:bodyPr/>
        <a:lstStyle/>
        <a:p>
          <a:endParaRPr lang="en-US"/>
        </a:p>
      </dgm:t>
    </dgm:pt>
    <dgm:pt modelId="{9C519E9C-1802-4715-BF3F-61EE01C2073B}">
      <dgm:prSet phldrT="[Text]"/>
      <dgm:spPr/>
      <dgm:t>
        <a:bodyPr/>
        <a:lstStyle/>
        <a:p>
          <a:r>
            <a:rPr lang="en-US" dirty="0" smtClean="0"/>
            <a:t>view2</a:t>
          </a:r>
          <a:endParaRPr lang="en-US" dirty="0"/>
        </a:p>
      </dgm:t>
    </dgm:pt>
    <dgm:pt modelId="{3B508B60-269A-4BEA-98AB-15E6D2B256C0}" type="parTrans" cxnId="{B99002D9-98B9-40F6-B93A-172C39C5F6F9}">
      <dgm:prSet/>
      <dgm:spPr/>
      <dgm:t>
        <a:bodyPr/>
        <a:lstStyle/>
        <a:p>
          <a:endParaRPr lang="en-US"/>
        </a:p>
      </dgm:t>
    </dgm:pt>
    <dgm:pt modelId="{AB4104A9-09B2-4495-A336-4E629FB7FFAB}" type="sibTrans" cxnId="{B99002D9-98B9-40F6-B93A-172C39C5F6F9}">
      <dgm:prSet/>
      <dgm:spPr/>
      <dgm:t>
        <a:bodyPr/>
        <a:lstStyle/>
        <a:p>
          <a:endParaRPr lang="en-US"/>
        </a:p>
      </dgm:t>
    </dgm:pt>
    <dgm:pt modelId="{938BF206-23C6-4F18-9EFD-449A05FEF8EA}" type="pres">
      <dgm:prSet presAssocID="{16632C6A-E932-4543-9EA4-AC28E5C8FABF}" presName="Name0" presStyleCnt="0">
        <dgm:presLayoutVars>
          <dgm:dir/>
          <dgm:resizeHandles val="exact"/>
        </dgm:presLayoutVars>
      </dgm:prSet>
      <dgm:spPr/>
    </dgm:pt>
    <dgm:pt modelId="{4CAD8C6D-12DB-47B0-8091-6E53FA6A1E0B}" type="pres">
      <dgm:prSet presAssocID="{16632C6A-E932-4543-9EA4-AC28E5C8FABF}" presName="fgShape" presStyleLbl="fgShp" presStyleIdx="0" presStyleCnt="1"/>
      <dgm:spPr/>
    </dgm:pt>
    <dgm:pt modelId="{61B91538-C5C3-43AC-AA67-71454A476450}" type="pres">
      <dgm:prSet presAssocID="{16632C6A-E932-4543-9EA4-AC28E5C8FABF}" presName="linComp" presStyleCnt="0"/>
      <dgm:spPr/>
    </dgm:pt>
    <dgm:pt modelId="{A7CD5562-00DC-4196-9F4F-19F6CB6CA5DE}" type="pres">
      <dgm:prSet presAssocID="{6EC72044-9A8A-44F9-AF29-222844493B5A}" presName="compNode" presStyleCnt="0"/>
      <dgm:spPr/>
    </dgm:pt>
    <dgm:pt modelId="{2AD6719E-C2FD-44D3-81D7-753EB1A6A460}" type="pres">
      <dgm:prSet presAssocID="{6EC72044-9A8A-44F9-AF29-222844493B5A}" presName="bkgdShape" presStyleLbl="node1" presStyleIdx="0" presStyleCnt="2"/>
      <dgm:spPr/>
    </dgm:pt>
    <dgm:pt modelId="{2DCB9D65-2189-433C-B9A0-40E2C6A6E561}" type="pres">
      <dgm:prSet presAssocID="{6EC72044-9A8A-44F9-AF29-222844493B5A}" presName="nodeTx" presStyleLbl="node1" presStyleIdx="0" presStyleCnt="2">
        <dgm:presLayoutVars>
          <dgm:bulletEnabled val="1"/>
        </dgm:presLayoutVars>
      </dgm:prSet>
      <dgm:spPr/>
    </dgm:pt>
    <dgm:pt modelId="{92D0FACB-C812-47E2-ABA3-E5CFEC7F39C5}" type="pres">
      <dgm:prSet presAssocID="{6EC72044-9A8A-44F9-AF29-222844493B5A}" presName="invisiNode" presStyleLbl="node1" presStyleIdx="0" presStyleCnt="2"/>
      <dgm:spPr/>
    </dgm:pt>
    <dgm:pt modelId="{0292579E-6DEF-41D7-B2FD-4E1F01500B6B}" type="pres">
      <dgm:prSet presAssocID="{6EC72044-9A8A-44F9-AF29-222844493B5A}" presName="imagNode" presStyleLbl="fgImgPlace1" presStyleIdx="0" presStyleCnt="2"/>
      <dgm:spPr/>
    </dgm:pt>
    <dgm:pt modelId="{5E5E86B9-5B99-4E0D-9035-F1E3C40898D0}" type="pres">
      <dgm:prSet presAssocID="{FCC6EC14-6E58-4F8C-AA18-44B1353BB568}" presName="sibTrans" presStyleLbl="sibTrans2D1" presStyleIdx="0" presStyleCnt="0"/>
      <dgm:spPr/>
    </dgm:pt>
    <dgm:pt modelId="{430113F3-579F-48F9-ACD8-EEE507DB2809}" type="pres">
      <dgm:prSet presAssocID="{9C519E9C-1802-4715-BF3F-61EE01C2073B}" presName="compNode" presStyleCnt="0"/>
      <dgm:spPr/>
    </dgm:pt>
    <dgm:pt modelId="{CB743ED4-D426-4C46-89FE-8565107B9F6A}" type="pres">
      <dgm:prSet presAssocID="{9C519E9C-1802-4715-BF3F-61EE01C2073B}" presName="bkgdShape" presStyleLbl="node1" presStyleIdx="1" presStyleCnt="2" custLinFactNeighborX="900" custLinFactNeighborY="388"/>
      <dgm:spPr/>
    </dgm:pt>
    <dgm:pt modelId="{D2DDE7D5-D320-42A5-9572-969E6E66E400}" type="pres">
      <dgm:prSet presAssocID="{9C519E9C-1802-4715-BF3F-61EE01C2073B}" presName="nodeTx" presStyleLbl="node1" presStyleIdx="1" presStyleCnt="2">
        <dgm:presLayoutVars>
          <dgm:bulletEnabled val="1"/>
        </dgm:presLayoutVars>
      </dgm:prSet>
      <dgm:spPr/>
    </dgm:pt>
    <dgm:pt modelId="{1292AE5E-A48F-4A6A-9544-E75B6C0418F4}" type="pres">
      <dgm:prSet presAssocID="{9C519E9C-1802-4715-BF3F-61EE01C2073B}" presName="invisiNode" presStyleLbl="node1" presStyleIdx="1" presStyleCnt="2"/>
      <dgm:spPr/>
    </dgm:pt>
    <dgm:pt modelId="{B62D5FD1-8BA6-4063-9278-BB817C136B9A}" type="pres">
      <dgm:prSet presAssocID="{9C519E9C-1802-4715-BF3F-61EE01C2073B}" presName="imagNode" presStyleLbl="fgImgPlace1" presStyleIdx="1" presStyleCnt="2"/>
      <dgm:spPr/>
    </dgm:pt>
  </dgm:ptLst>
  <dgm:cxnLst>
    <dgm:cxn modelId="{A2401434-747E-4110-AA91-83A27C843561}" type="presOf" srcId="{6EC72044-9A8A-44F9-AF29-222844493B5A}" destId="{2DCB9D65-2189-433C-B9A0-40E2C6A6E561}" srcOrd="1" destOrd="0" presId="urn:microsoft.com/office/officeart/2005/8/layout/hList7"/>
    <dgm:cxn modelId="{B99002D9-98B9-40F6-B93A-172C39C5F6F9}" srcId="{16632C6A-E932-4543-9EA4-AC28E5C8FABF}" destId="{9C519E9C-1802-4715-BF3F-61EE01C2073B}" srcOrd="1" destOrd="0" parTransId="{3B508B60-269A-4BEA-98AB-15E6D2B256C0}" sibTransId="{AB4104A9-09B2-4495-A336-4E629FB7FFAB}"/>
    <dgm:cxn modelId="{597ABEBD-2097-47E2-8355-A497793990B9}" type="presOf" srcId="{FCC6EC14-6E58-4F8C-AA18-44B1353BB568}" destId="{5E5E86B9-5B99-4E0D-9035-F1E3C40898D0}" srcOrd="0" destOrd="0" presId="urn:microsoft.com/office/officeart/2005/8/layout/hList7"/>
    <dgm:cxn modelId="{7DF1568A-E3B0-4D02-8418-4EBC5F1468E6}" srcId="{16632C6A-E932-4543-9EA4-AC28E5C8FABF}" destId="{6EC72044-9A8A-44F9-AF29-222844493B5A}" srcOrd="0" destOrd="0" parTransId="{A820CB91-4F14-440E-9018-5055FE093ADA}" sibTransId="{FCC6EC14-6E58-4F8C-AA18-44B1353BB568}"/>
    <dgm:cxn modelId="{DC62F302-4D1D-4D61-B2CD-02A0F2D3C07B}" type="presOf" srcId="{16632C6A-E932-4543-9EA4-AC28E5C8FABF}" destId="{938BF206-23C6-4F18-9EFD-449A05FEF8EA}" srcOrd="0" destOrd="0" presId="urn:microsoft.com/office/officeart/2005/8/layout/hList7"/>
    <dgm:cxn modelId="{9AF800B1-BC75-4B3F-A4E8-F3E5E18C91B0}" type="presOf" srcId="{9C519E9C-1802-4715-BF3F-61EE01C2073B}" destId="{CB743ED4-D426-4C46-89FE-8565107B9F6A}" srcOrd="0" destOrd="0" presId="urn:microsoft.com/office/officeart/2005/8/layout/hList7"/>
    <dgm:cxn modelId="{D6322BD4-A930-4446-BC4E-9132DEF572CC}" type="presOf" srcId="{9C519E9C-1802-4715-BF3F-61EE01C2073B}" destId="{D2DDE7D5-D320-42A5-9572-969E6E66E400}" srcOrd="1" destOrd="0" presId="urn:microsoft.com/office/officeart/2005/8/layout/hList7"/>
    <dgm:cxn modelId="{C020722B-C489-4E4C-A6B7-F4DCD719AF12}" type="presOf" srcId="{6EC72044-9A8A-44F9-AF29-222844493B5A}" destId="{2AD6719E-C2FD-44D3-81D7-753EB1A6A460}" srcOrd="0" destOrd="0" presId="urn:microsoft.com/office/officeart/2005/8/layout/hList7"/>
    <dgm:cxn modelId="{862506CB-B640-4181-8A2E-F688051C3454}" type="presParOf" srcId="{938BF206-23C6-4F18-9EFD-449A05FEF8EA}" destId="{4CAD8C6D-12DB-47B0-8091-6E53FA6A1E0B}" srcOrd="0" destOrd="0" presId="urn:microsoft.com/office/officeart/2005/8/layout/hList7"/>
    <dgm:cxn modelId="{501C343A-341E-475B-A3B4-38EFED5CEFE3}" type="presParOf" srcId="{938BF206-23C6-4F18-9EFD-449A05FEF8EA}" destId="{61B91538-C5C3-43AC-AA67-71454A476450}" srcOrd="1" destOrd="0" presId="urn:microsoft.com/office/officeart/2005/8/layout/hList7"/>
    <dgm:cxn modelId="{EFB8B9E4-D36A-4286-8BE4-91EC899C2330}" type="presParOf" srcId="{61B91538-C5C3-43AC-AA67-71454A476450}" destId="{A7CD5562-00DC-4196-9F4F-19F6CB6CA5DE}" srcOrd="0" destOrd="0" presId="urn:microsoft.com/office/officeart/2005/8/layout/hList7"/>
    <dgm:cxn modelId="{89A6C884-2016-48BB-833E-4C7087F98914}" type="presParOf" srcId="{A7CD5562-00DC-4196-9F4F-19F6CB6CA5DE}" destId="{2AD6719E-C2FD-44D3-81D7-753EB1A6A460}" srcOrd="0" destOrd="0" presId="urn:microsoft.com/office/officeart/2005/8/layout/hList7"/>
    <dgm:cxn modelId="{B36CF108-4483-41F1-821F-F8AF8A3A6318}" type="presParOf" srcId="{A7CD5562-00DC-4196-9F4F-19F6CB6CA5DE}" destId="{2DCB9D65-2189-433C-B9A0-40E2C6A6E561}" srcOrd="1" destOrd="0" presId="urn:microsoft.com/office/officeart/2005/8/layout/hList7"/>
    <dgm:cxn modelId="{FC61ADCD-6C0D-4399-BFFA-F90FE0DB1F50}" type="presParOf" srcId="{A7CD5562-00DC-4196-9F4F-19F6CB6CA5DE}" destId="{92D0FACB-C812-47E2-ABA3-E5CFEC7F39C5}" srcOrd="2" destOrd="0" presId="urn:microsoft.com/office/officeart/2005/8/layout/hList7"/>
    <dgm:cxn modelId="{F7161F8F-BB67-48C1-A31D-EFF4AF70AAF4}" type="presParOf" srcId="{A7CD5562-00DC-4196-9F4F-19F6CB6CA5DE}" destId="{0292579E-6DEF-41D7-B2FD-4E1F01500B6B}" srcOrd="3" destOrd="0" presId="urn:microsoft.com/office/officeart/2005/8/layout/hList7"/>
    <dgm:cxn modelId="{C4B9AF86-9F19-4B94-B687-9B0B9D6F88D2}" type="presParOf" srcId="{61B91538-C5C3-43AC-AA67-71454A476450}" destId="{5E5E86B9-5B99-4E0D-9035-F1E3C40898D0}" srcOrd="1" destOrd="0" presId="urn:microsoft.com/office/officeart/2005/8/layout/hList7"/>
    <dgm:cxn modelId="{5C89D932-951F-4845-A38E-938CDB919D6F}" type="presParOf" srcId="{61B91538-C5C3-43AC-AA67-71454A476450}" destId="{430113F3-579F-48F9-ACD8-EEE507DB2809}" srcOrd="2" destOrd="0" presId="urn:microsoft.com/office/officeart/2005/8/layout/hList7"/>
    <dgm:cxn modelId="{5371C322-3F6D-411A-A053-3E3BB6EDA611}" type="presParOf" srcId="{430113F3-579F-48F9-ACD8-EEE507DB2809}" destId="{CB743ED4-D426-4C46-89FE-8565107B9F6A}" srcOrd="0" destOrd="0" presId="urn:microsoft.com/office/officeart/2005/8/layout/hList7"/>
    <dgm:cxn modelId="{0F4A07A5-C81F-4330-8B79-44DE6DEE47A7}" type="presParOf" srcId="{430113F3-579F-48F9-ACD8-EEE507DB2809}" destId="{D2DDE7D5-D320-42A5-9572-969E6E66E400}" srcOrd="1" destOrd="0" presId="urn:microsoft.com/office/officeart/2005/8/layout/hList7"/>
    <dgm:cxn modelId="{DA9FC74B-30F8-4D3C-AC88-BD0AA7FBA4FA}" type="presParOf" srcId="{430113F3-579F-48F9-ACD8-EEE507DB2809}" destId="{1292AE5E-A48F-4A6A-9544-E75B6C0418F4}" srcOrd="2" destOrd="0" presId="urn:microsoft.com/office/officeart/2005/8/layout/hList7"/>
    <dgm:cxn modelId="{C969989F-116C-4B72-876A-3F33C5DED860}" type="presParOf" srcId="{430113F3-579F-48F9-ACD8-EEE507DB2809}" destId="{B62D5FD1-8BA6-4063-9278-BB817C136B9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081C7-A7F9-405E-9F57-835D7501920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2C7DBE02-12FD-4E43-8E10-C043BC193E19}">
      <dgm:prSet phldrT="[ข้อความ]" custT="1"/>
      <dgm:spPr/>
      <dgm:t>
        <a:bodyPr/>
        <a:lstStyle/>
        <a:p>
          <a:r>
            <a:rPr lang="th-TH" sz="4800" dirty="0" smtClean="0">
              <a:latin typeface="TH SarabunPSK" pitchFamily="34" charset="-34"/>
              <a:cs typeface="TH SarabunPSK" pitchFamily="34" charset="-34"/>
            </a:rPr>
            <a:t>การประกาศตัวแปร</a:t>
          </a:r>
          <a:endParaRPr lang="th-TH" sz="4800" dirty="0">
            <a:latin typeface="TH SarabunPSK" pitchFamily="34" charset="-34"/>
            <a:cs typeface="TH SarabunPSK" pitchFamily="34" charset="-34"/>
          </a:endParaRPr>
        </a:p>
      </dgm:t>
    </dgm:pt>
    <dgm:pt modelId="{8FB91525-856C-4687-9DEE-4BD34BF8BE1B}" type="parTrans" cxnId="{07A3FCCF-7A6E-4500-87C8-B7B6371605C5}">
      <dgm:prSet/>
      <dgm:spPr/>
      <dgm:t>
        <a:bodyPr/>
        <a:lstStyle/>
        <a:p>
          <a:endParaRPr lang="th-TH"/>
        </a:p>
      </dgm:t>
    </dgm:pt>
    <dgm:pt modelId="{944AEAD8-68A7-4BAA-A5D6-21DE41ED6E95}" type="sibTrans" cxnId="{07A3FCCF-7A6E-4500-87C8-B7B6371605C5}">
      <dgm:prSet/>
      <dgm:spPr/>
      <dgm:t>
        <a:bodyPr/>
        <a:lstStyle/>
        <a:p>
          <a:endParaRPr lang="th-TH"/>
        </a:p>
      </dgm:t>
    </dgm:pt>
    <dgm:pt modelId="{51A6419D-8232-4790-B0A4-2FCCA27D8697}">
      <dgm:prSet phldrT="[ข้อความ]" custT="1"/>
      <dgm:spPr/>
      <dgm:t>
        <a:bodyPr/>
        <a:lstStyle/>
        <a:p>
          <a:r>
            <a:rPr lang="en-US" sz="36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 y = “</a:t>
          </a:r>
          <a:r>
            <a:rPr lang="th-TH" sz="3600" dirty="0" smtClean="0">
              <a:latin typeface="TH SarabunPSK" pitchFamily="34" charset="-34"/>
              <a:cs typeface="TH SarabunPSK" pitchFamily="34" charset="-34"/>
            </a:rPr>
            <a:t>ทดสอบ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”; (</a:t>
          </a:r>
          <a:r>
            <a:rPr lang="th-TH" sz="3600" dirty="0" smtClean="0">
              <a:latin typeface="TH SarabunPSK" pitchFamily="34" charset="-34"/>
              <a:cs typeface="TH SarabunPSK" pitchFamily="34" charset="-34"/>
            </a:rPr>
            <a:t>ประเภทตัวอักษร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dirty="0">
            <a:latin typeface="TH SarabunPSK" pitchFamily="34" charset="-34"/>
            <a:cs typeface="TH SarabunPSK" pitchFamily="34" charset="-34"/>
          </a:endParaRPr>
        </a:p>
      </dgm:t>
    </dgm:pt>
    <dgm:pt modelId="{74590D78-5C40-4FBB-87A0-227BA77E6835}" type="parTrans" cxnId="{A10B5A4F-C527-47F7-9D8C-A100C5904130}">
      <dgm:prSet/>
      <dgm:spPr/>
      <dgm:t>
        <a:bodyPr/>
        <a:lstStyle/>
        <a:p>
          <a:endParaRPr lang="th-TH"/>
        </a:p>
      </dgm:t>
    </dgm:pt>
    <dgm:pt modelId="{2496BF49-67D3-4678-BA93-DDE7401E4783}" type="sibTrans" cxnId="{A10B5A4F-C527-47F7-9D8C-A100C5904130}">
      <dgm:prSet/>
      <dgm:spPr/>
      <dgm:t>
        <a:bodyPr/>
        <a:lstStyle/>
        <a:p>
          <a:endParaRPr lang="th-TH"/>
        </a:p>
      </dgm:t>
    </dgm:pt>
    <dgm:pt modelId="{AEC12D57-8ADB-4CDF-8DC6-1E9382A59F03}">
      <dgm:prSet phldrT="[ข้อความ]" custT="1"/>
      <dgm:spPr/>
      <dgm:t>
        <a:bodyPr/>
        <a:lstStyle/>
        <a:p>
          <a:r>
            <a:rPr lang="en-US" sz="36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 x = 10; (</a:t>
          </a:r>
          <a:r>
            <a:rPr lang="th-TH" sz="3600" dirty="0" smtClean="0">
              <a:latin typeface="TH SarabunPSK" pitchFamily="34" charset="-34"/>
              <a:cs typeface="TH SarabunPSK" pitchFamily="34" charset="-34"/>
            </a:rPr>
            <a:t>ประเภทตัวเลข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dirty="0">
            <a:latin typeface="TH SarabunPSK" pitchFamily="34" charset="-34"/>
            <a:cs typeface="TH SarabunPSK" pitchFamily="34" charset="-34"/>
          </a:endParaRPr>
        </a:p>
      </dgm:t>
    </dgm:pt>
    <dgm:pt modelId="{79C8699B-D327-4BD3-8114-4864A91E9C02}" type="parTrans" cxnId="{EC03724E-0682-4601-981F-65D55DC04E00}">
      <dgm:prSet/>
      <dgm:spPr/>
      <dgm:t>
        <a:bodyPr/>
        <a:lstStyle/>
        <a:p>
          <a:endParaRPr lang="th-TH"/>
        </a:p>
      </dgm:t>
    </dgm:pt>
    <dgm:pt modelId="{A6281AA6-044D-415C-9BD4-119EB76EAC92}" type="sibTrans" cxnId="{EC03724E-0682-4601-981F-65D55DC04E00}">
      <dgm:prSet/>
      <dgm:spPr/>
      <dgm:t>
        <a:bodyPr/>
        <a:lstStyle/>
        <a:p>
          <a:endParaRPr lang="th-TH"/>
        </a:p>
      </dgm:t>
    </dgm:pt>
    <dgm:pt modelId="{2242FF02-63DE-4F99-B6F2-7B2DBD58387C}">
      <dgm:prSet phldrT="[ข้อความ]" custT="1"/>
      <dgm:spPr/>
      <dgm:t>
        <a:bodyPr/>
        <a:lstStyle/>
        <a:p>
          <a:r>
            <a:rPr lang="en-US" sz="36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 z = “5”; (</a:t>
          </a:r>
          <a:r>
            <a:rPr lang="th-TH" sz="3600" dirty="0" smtClean="0">
              <a:latin typeface="TH SarabunPSK" pitchFamily="34" charset="-34"/>
              <a:cs typeface="TH SarabunPSK" pitchFamily="34" charset="-34"/>
            </a:rPr>
            <a:t>ประเภทตัวอักษร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dirty="0">
            <a:latin typeface="TH SarabunPSK" pitchFamily="34" charset="-34"/>
            <a:cs typeface="TH SarabunPSK" pitchFamily="34" charset="-34"/>
          </a:endParaRPr>
        </a:p>
      </dgm:t>
    </dgm:pt>
    <dgm:pt modelId="{5D667C75-8805-4964-A7B5-F5BA50461870}" type="parTrans" cxnId="{D2E3FC00-6ED5-46B1-B42A-3A12484E6FD2}">
      <dgm:prSet/>
      <dgm:spPr/>
      <dgm:t>
        <a:bodyPr/>
        <a:lstStyle/>
        <a:p>
          <a:endParaRPr lang="th-TH"/>
        </a:p>
      </dgm:t>
    </dgm:pt>
    <dgm:pt modelId="{450BE69F-F653-448B-AB00-E85331FCA4FD}" type="sibTrans" cxnId="{D2E3FC00-6ED5-46B1-B42A-3A12484E6FD2}">
      <dgm:prSet/>
      <dgm:spPr/>
      <dgm:t>
        <a:bodyPr/>
        <a:lstStyle/>
        <a:p>
          <a:endParaRPr lang="th-TH"/>
        </a:p>
      </dgm:t>
    </dgm:pt>
    <dgm:pt modelId="{BD35CC0E-7E4C-4348-A18C-C499F29A573E}" type="pres">
      <dgm:prSet presAssocID="{BCB081C7-A7F9-405E-9F57-835D750192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5061A-1BC1-426F-9D12-8B6FDB644F11}" type="pres">
      <dgm:prSet presAssocID="{2C7DBE02-12FD-4E43-8E10-C043BC193E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151E315-E9A3-41B2-95DD-27156D68057D}" type="pres">
      <dgm:prSet presAssocID="{2C7DBE02-12FD-4E43-8E10-C043BC193E1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07A3FCCF-7A6E-4500-87C8-B7B6371605C5}" srcId="{BCB081C7-A7F9-405E-9F57-835D75019206}" destId="{2C7DBE02-12FD-4E43-8E10-C043BC193E19}" srcOrd="0" destOrd="0" parTransId="{8FB91525-856C-4687-9DEE-4BD34BF8BE1B}" sibTransId="{944AEAD8-68A7-4BAA-A5D6-21DE41ED6E95}"/>
    <dgm:cxn modelId="{D2E3FC00-6ED5-46B1-B42A-3A12484E6FD2}" srcId="{2C7DBE02-12FD-4E43-8E10-C043BC193E19}" destId="{2242FF02-63DE-4F99-B6F2-7B2DBD58387C}" srcOrd="2" destOrd="0" parTransId="{5D667C75-8805-4964-A7B5-F5BA50461870}" sibTransId="{450BE69F-F653-448B-AB00-E85331FCA4FD}"/>
    <dgm:cxn modelId="{C099C6AC-7A03-40D7-9509-25F0EFD223FD}" type="presOf" srcId="{AEC12D57-8ADB-4CDF-8DC6-1E9382A59F03}" destId="{C151E315-E9A3-41B2-95DD-27156D68057D}" srcOrd="0" destOrd="0" presId="urn:microsoft.com/office/officeart/2005/8/layout/vList2"/>
    <dgm:cxn modelId="{41282B7B-B7B3-4DE4-97CB-EB22241AFD59}" type="presOf" srcId="{2242FF02-63DE-4F99-B6F2-7B2DBD58387C}" destId="{C151E315-E9A3-41B2-95DD-27156D68057D}" srcOrd="0" destOrd="2" presId="urn:microsoft.com/office/officeart/2005/8/layout/vList2"/>
    <dgm:cxn modelId="{602E05B3-820F-466F-949C-8FCB0944F8CB}" type="presOf" srcId="{51A6419D-8232-4790-B0A4-2FCCA27D8697}" destId="{C151E315-E9A3-41B2-95DD-27156D68057D}" srcOrd="0" destOrd="1" presId="urn:microsoft.com/office/officeart/2005/8/layout/vList2"/>
    <dgm:cxn modelId="{EC03724E-0682-4601-981F-65D55DC04E00}" srcId="{2C7DBE02-12FD-4E43-8E10-C043BC193E19}" destId="{AEC12D57-8ADB-4CDF-8DC6-1E9382A59F03}" srcOrd="0" destOrd="0" parTransId="{79C8699B-D327-4BD3-8114-4864A91E9C02}" sibTransId="{A6281AA6-044D-415C-9BD4-119EB76EAC92}"/>
    <dgm:cxn modelId="{1825F664-2A5E-418C-A966-EDBB6FFD6120}" type="presOf" srcId="{BCB081C7-A7F9-405E-9F57-835D75019206}" destId="{BD35CC0E-7E4C-4348-A18C-C499F29A573E}" srcOrd="0" destOrd="0" presId="urn:microsoft.com/office/officeart/2005/8/layout/vList2"/>
    <dgm:cxn modelId="{A10B5A4F-C527-47F7-9D8C-A100C5904130}" srcId="{2C7DBE02-12FD-4E43-8E10-C043BC193E19}" destId="{51A6419D-8232-4790-B0A4-2FCCA27D8697}" srcOrd="1" destOrd="0" parTransId="{74590D78-5C40-4FBB-87A0-227BA77E6835}" sibTransId="{2496BF49-67D3-4678-BA93-DDE7401E4783}"/>
    <dgm:cxn modelId="{69786DFF-ECB7-4A37-9D22-444A70693970}" type="presOf" srcId="{2C7DBE02-12FD-4E43-8E10-C043BC193E19}" destId="{20C5061A-1BC1-426F-9D12-8B6FDB644F11}" srcOrd="0" destOrd="0" presId="urn:microsoft.com/office/officeart/2005/8/layout/vList2"/>
    <dgm:cxn modelId="{B445DCA8-B77C-4A1A-9979-2E539BEB56AD}" type="presParOf" srcId="{BD35CC0E-7E4C-4348-A18C-C499F29A573E}" destId="{20C5061A-1BC1-426F-9D12-8B6FDB644F11}" srcOrd="0" destOrd="0" presId="urn:microsoft.com/office/officeart/2005/8/layout/vList2"/>
    <dgm:cxn modelId="{129AC8F8-605F-4F98-BEAC-E31940A07A53}" type="presParOf" srcId="{BD35CC0E-7E4C-4348-A18C-C499F29A573E}" destId="{C151E315-E9A3-41B2-95DD-27156D68057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081C7-A7F9-405E-9F57-835D7501920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2C7DBE02-12FD-4E43-8E10-C043BC193E19}">
      <dgm:prSet phldrT="[ข้อความ]" custT="1"/>
      <dgm:spPr/>
      <dgm:t>
        <a:bodyPr/>
        <a:lstStyle/>
        <a:p>
          <a:r>
            <a:rPr lang="en-US" sz="4800" dirty="0" smtClean="0">
              <a:latin typeface="TH SarabunPSK" pitchFamily="34" charset="-34"/>
              <a:cs typeface="TH SarabunPSK" pitchFamily="34" charset="-34"/>
            </a:rPr>
            <a:t>Function</a:t>
          </a:r>
          <a:endParaRPr lang="th-TH" sz="4800" dirty="0">
            <a:latin typeface="TH SarabunPSK" pitchFamily="34" charset="-34"/>
            <a:cs typeface="TH SarabunPSK" pitchFamily="34" charset="-34"/>
          </a:endParaRPr>
        </a:p>
      </dgm:t>
    </dgm:pt>
    <dgm:pt modelId="{8FB91525-856C-4687-9DEE-4BD34BF8BE1B}" type="parTrans" cxnId="{07A3FCCF-7A6E-4500-87C8-B7B6371605C5}">
      <dgm:prSet/>
      <dgm:spPr/>
      <dgm:t>
        <a:bodyPr/>
        <a:lstStyle/>
        <a:p>
          <a:endParaRPr lang="th-TH"/>
        </a:p>
      </dgm:t>
    </dgm:pt>
    <dgm:pt modelId="{944AEAD8-68A7-4BAA-A5D6-21DE41ED6E95}" type="sibTrans" cxnId="{07A3FCCF-7A6E-4500-87C8-B7B6371605C5}">
      <dgm:prSet/>
      <dgm:spPr/>
      <dgm:t>
        <a:bodyPr/>
        <a:lstStyle/>
        <a:p>
          <a:endParaRPr lang="th-TH"/>
        </a:p>
      </dgm:t>
    </dgm:pt>
    <dgm:pt modelId="{AEC12D57-8ADB-4CDF-8DC6-1E9382A59F03}">
      <dgm:prSet phldrT="[ข้อความ]" custT="1"/>
      <dgm:spPr/>
      <dgm:t>
        <a:bodyPr/>
        <a:lstStyle/>
        <a:p>
          <a:r>
            <a:rPr lang="th-TH" sz="2800" dirty="0" smtClean="0">
              <a:latin typeface="TH SarabunPSK" pitchFamily="34" charset="-34"/>
              <a:cs typeface="TH SarabunPSK" pitchFamily="34" charset="-34"/>
            </a:rPr>
            <a:t>คือการรวมคำสั่งหลายๆคำสั่ง เป็นชุด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79C8699B-D327-4BD3-8114-4864A91E9C02}" type="parTrans" cxnId="{EC03724E-0682-4601-981F-65D55DC04E00}">
      <dgm:prSet/>
      <dgm:spPr/>
      <dgm:t>
        <a:bodyPr/>
        <a:lstStyle/>
        <a:p>
          <a:endParaRPr lang="th-TH"/>
        </a:p>
      </dgm:t>
    </dgm:pt>
    <dgm:pt modelId="{A6281AA6-044D-415C-9BD4-119EB76EAC92}" type="sibTrans" cxnId="{EC03724E-0682-4601-981F-65D55DC04E00}">
      <dgm:prSet/>
      <dgm:spPr/>
      <dgm:t>
        <a:bodyPr/>
        <a:lstStyle/>
        <a:p>
          <a:endParaRPr lang="th-TH"/>
        </a:p>
      </dgm:t>
    </dgm:pt>
    <dgm:pt modelId="{AAA1CD3B-2B2D-4738-A7B3-0FCD1201F608}">
      <dgm:prSet phldrT="[ข้อความ]" custT="1"/>
      <dgm:spPr/>
      <dgm:t>
        <a:bodyPr/>
        <a:lstStyle/>
        <a:p>
          <a:r>
            <a:rPr lang="th-TH" sz="2800" dirty="0" smtClean="0">
              <a:latin typeface="TH SarabunPSK" pitchFamily="34" charset="-34"/>
              <a:cs typeface="TH SarabunPSK" pitchFamily="34" charset="-34"/>
            </a:rPr>
            <a:t>อาจมีการรับค่าตัวแปรตัวเดียว หลายตัว หรือไม่มีการรับค่าตัวแปรก็ได้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ED42B56D-23BA-4078-A7F4-4DF7AAD526FD}" type="parTrans" cxnId="{8E9B5DA5-575F-4944-940E-E9DC7D9D520D}">
      <dgm:prSet/>
      <dgm:spPr/>
    </dgm:pt>
    <dgm:pt modelId="{8D7B9453-AFDC-48FC-B9B2-A0A688DC94AD}" type="sibTrans" cxnId="{8E9B5DA5-575F-4944-940E-E9DC7D9D520D}">
      <dgm:prSet/>
      <dgm:spPr/>
    </dgm:pt>
    <dgm:pt modelId="{770B22E1-FEE9-445F-BAC2-D8D62960B1D6}">
      <dgm:prSet phldrT="[ข้อความ]" custT="1"/>
      <dgm:spPr/>
      <dgm:t>
        <a:bodyPr/>
        <a:lstStyle/>
        <a:p>
          <a:r>
            <a:rPr lang="th-TH" sz="2800" dirty="0" smtClean="0">
              <a:latin typeface="TH SarabunPSK" pitchFamily="34" charset="-34"/>
              <a:cs typeface="TH SarabunPSK" pitchFamily="34" charset="-34"/>
            </a:rPr>
            <a:t>มีการดำเนินการ ตามคำสั่งที่รวมไว้ ทีละคำสั่งจนครบ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0742779A-FFFF-4C19-96A3-7949556490A5}" type="parTrans" cxnId="{2F8F694C-D33B-4FFB-AF23-05CFA72279A2}">
      <dgm:prSet/>
      <dgm:spPr/>
    </dgm:pt>
    <dgm:pt modelId="{6B56EBB4-BC59-47DE-88F1-801577B63442}" type="sibTrans" cxnId="{2F8F694C-D33B-4FFB-AF23-05CFA72279A2}">
      <dgm:prSet/>
      <dgm:spPr/>
    </dgm:pt>
    <dgm:pt modelId="{86F7738B-2097-4425-8DD8-05D24ED7C717}">
      <dgm:prSet phldrT="[ข้อความ]" custT="1"/>
      <dgm:spPr/>
      <dgm:t>
        <a:bodyPr/>
        <a:lstStyle/>
        <a:p>
          <a:r>
            <a:rPr lang="th-TH" sz="2800" dirty="0" smtClean="0">
              <a:latin typeface="TH SarabunPSK" pitchFamily="34" charset="-34"/>
              <a:cs typeface="TH SarabunPSK" pitchFamily="34" charset="-34"/>
            </a:rPr>
            <a:t>อาจมีการคืนค่า หรือไม่ก็ได้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68145666-233C-4E7B-8DF5-FD9C3DF5C115}" type="parTrans" cxnId="{4FDA1896-5349-4FF0-8272-E8FD70CECC9A}">
      <dgm:prSet/>
      <dgm:spPr/>
    </dgm:pt>
    <dgm:pt modelId="{DBA44D23-5DDD-402A-86F8-791BB8A4389F}" type="sibTrans" cxnId="{4FDA1896-5349-4FF0-8272-E8FD70CECC9A}">
      <dgm:prSet/>
      <dgm:spPr/>
    </dgm:pt>
    <dgm:pt modelId="{BD35CC0E-7E4C-4348-A18C-C499F29A573E}" type="pres">
      <dgm:prSet presAssocID="{BCB081C7-A7F9-405E-9F57-835D750192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5061A-1BC1-426F-9D12-8B6FDB644F11}" type="pres">
      <dgm:prSet presAssocID="{2C7DBE02-12FD-4E43-8E10-C043BC193E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151E315-E9A3-41B2-95DD-27156D68057D}" type="pres">
      <dgm:prSet presAssocID="{2C7DBE02-12FD-4E43-8E10-C043BC193E1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07A3FCCF-7A6E-4500-87C8-B7B6371605C5}" srcId="{BCB081C7-A7F9-405E-9F57-835D75019206}" destId="{2C7DBE02-12FD-4E43-8E10-C043BC193E19}" srcOrd="0" destOrd="0" parTransId="{8FB91525-856C-4687-9DEE-4BD34BF8BE1B}" sibTransId="{944AEAD8-68A7-4BAA-A5D6-21DE41ED6E95}"/>
    <dgm:cxn modelId="{3D22C485-1E6E-4C1E-8524-C7C76F72FC01}" type="presOf" srcId="{AEC12D57-8ADB-4CDF-8DC6-1E9382A59F03}" destId="{C151E315-E9A3-41B2-95DD-27156D68057D}" srcOrd="0" destOrd="0" presId="urn:microsoft.com/office/officeart/2005/8/layout/vList2"/>
    <dgm:cxn modelId="{8E9B5DA5-575F-4944-940E-E9DC7D9D520D}" srcId="{2C7DBE02-12FD-4E43-8E10-C043BC193E19}" destId="{AAA1CD3B-2B2D-4738-A7B3-0FCD1201F608}" srcOrd="1" destOrd="0" parTransId="{ED42B56D-23BA-4078-A7F4-4DF7AAD526FD}" sibTransId="{8D7B9453-AFDC-48FC-B9B2-A0A688DC94AD}"/>
    <dgm:cxn modelId="{AF711F0D-A39F-4E74-B6E3-518F8F50C131}" type="presOf" srcId="{86F7738B-2097-4425-8DD8-05D24ED7C717}" destId="{C151E315-E9A3-41B2-95DD-27156D68057D}" srcOrd="0" destOrd="3" presId="urn:microsoft.com/office/officeart/2005/8/layout/vList2"/>
    <dgm:cxn modelId="{2F8F694C-D33B-4FFB-AF23-05CFA72279A2}" srcId="{2C7DBE02-12FD-4E43-8E10-C043BC193E19}" destId="{770B22E1-FEE9-445F-BAC2-D8D62960B1D6}" srcOrd="2" destOrd="0" parTransId="{0742779A-FFFF-4C19-96A3-7949556490A5}" sibTransId="{6B56EBB4-BC59-47DE-88F1-801577B63442}"/>
    <dgm:cxn modelId="{9AB0335B-645E-4FC8-A7B6-6E7FDAC270FF}" type="presOf" srcId="{AAA1CD3B-2B2D-4738-A7B3-0FCD1201F608}" destId="{C151E315-E9A3-41B2-95DD-27156D68057D}" srcOrd="0" destOrd="1" presId="urn:microsoft.com/office/officeart/2005/8/layout/vList2"/>
    <dgm:cxn modelId="{EC03724E-0682-4601-981F-65D55DC04E00}" srcId="{2C7DBE02-12FD-4E43-8E10-C043BC193E19}" destId="{AEC12D57-8ADB-4CDF-8DC6-1E9382A59F03}" srcOrd="0" destOrd="0" parTransId="{79C8699B-D327-4BD3-8114-4864A91E9C02}" sibTransId="{A6281AA6-044D-415C-9BD4-119EB76EAC92}"/>
    <dgm:cxn modelId="{4FDA1896-5349-4FF0-8272-E8FD70CECC9A}" srcId="{2C7DBE02-12FD-4E43-8E10-C043BC193E19}" destId="{86F7738B-2097-4425-8DD8-05D24ED7C717}" srcOrd="3" destOrd="0" parTransId="{68145666-233C-4E7B-8DF5-FD9C3DF5C115}" sibTransId="{DBA44D23-5DDD-402A-86F8-791BB8A4389F}"/>
    <dgm:cxn modelId="{53F51A49-1F4E-4923-AE93-D76213386139}" type="presOf" srcId="{770B22E1-FEE9-445F-BAC2-D8D62960B1D6}" destId="{C151E315-E9A3-41B2-95DD-27156D68057D}" srcOrd="0" destOrd="2" presId="urn:microsoft.com/office/officeart/2005/8/layout/vList2"/>
    <dgm:cxn modelId="{EAB39E75-9DA4-4D2F-B7A2-D6921F597B95}" type="presOf" srcId="{2C7DBE02-12FD-4E43-8E10-C043BC193E19}" destId="{20C5061A-1BC1-426F-9D12-8B6FDB644F11}" srcOrd="0" destOrd="0" presId="urn:microsoft.com/office/officeart/2005/8/layout/vList2"/>
    <dgm:cxn modelId="{6C64DE20-18FB-4108-926D-9535F7211AB8}" type="presOf" srcId="{BCB081C7-A7F9-405E-9F57-835D75019206}" destId="{BD35CC0E-7E4C-4348-A18C-C499F29A573E}" srcOrd="0" destOrd="0" presId="urn:microsoft.com/office/officeart/2005/8/layout/vList2"/>
    <dgm:cxn modelId="{BDF09289-210F-4728-BEC9-570896809259}" type="presParOf" srcId="{BD35CC0E-7E4C-4348-A18C-C499F29A573E}" destId="{20C5061A-1BC1-426F-9D12-8B6FDB644F11}" srcOrd="0" destOrd="0" presId="urn:microsoft.com/office/officeart/2005/8/layout/vList2"/>
    <dgm:cxn modelId="{02F0279B-5BCF-4E79-89CC-40914B4DA86B}" type="presParOf" srcId="{BD35CC0E-7E4C-4348-A18C-C499F29A573E}" destId="{C151E315-E9A3-41B2-95DD-27156D68057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B081C7-A7F9-405E-9F57-835D7501920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2C7DBE02-12FD-4E43-8E10-C043BC193E19}">
      <dgm:prSet phldrT="[ข้อความ]" custT="1"/>
      <dgm:spPr/>
      <dgm:t>
        <a:bodyPr/>
        <a:lstStyle/>
        <a:p>
          <a:r>
            <a:rPr lang="en-US" sz="4800" dirty="0" smtClean="0">
              <a:latin typeface="TH SarabunPSK" pitchFamily="34" charset="-34"/>
              <a:cs typeface="TH SarabunPSK" pitchFamily="34" charset="-34"/>
            </a:rPr>
            <a:t>Function</a:t>
          </a:r>
          <a:endParaRPr lang="th-TH" sz="4800" dirty="0">
            <a:latin typeface="TH SarabunPSK" pitchFamily="34" charset="-34"/>
            <a:cs typeface="TH SarabunPSK" pitchFamily="34" charset="-34"/>
          </a:endParaRPr>
        </a:p>
      </dgm:t>
    </dgm:pt>
    <dgm:pt modelId="{8FB91525-856C-4687-9DEE-4BD34BF8BE1B}" type="parTrans" cxnId="{07A3FCCF-7A6E-4500-87C8-B7B6371605C5}">
      <dgm:prSet/>
      <dgm:spPr/>
      <dgm:t>
        <a:bodyPr/>
        <a:lstStyle/>
        <a:p>
          <a:endParaRPr lang="th-TH"/>
        </a:p>
      </dgm:t>
    </dgm:pt>
    <dgm:pt modelId="{944AEAD8-68A7-4BAA-A5D6-21DE41ED6E95}" type="sibTrans" cxnId="{07A3FCCF-7A6E-4500-87C8-B7B6371605C5}">
      <dgm:prSet/>
      <dgm:spPr/>
      <dgm:t>
        <a:bodyPr/>
        <a:lstStyle/>
        <a:p>
          <a:endParaRPr lang="th-TH"/>
        </a:p>
      </dgm:t>
    </dgm:pt>
    <dgm:pt modelId="{AEC12D57-8ADB-4CDF-8DC6-1E9382A59F03}">
      <dgm:prSet phldrT="[ข้อความ]" custT="1"/>
      <dgm:spPr/>
      <dgm:t>
        <a:bodyPr/>
        <a:lstStyle/>
        <a:p>
          <a:r>
            <a:rPr lang="th-TH" sz="2800" dirty="0" smtClean="0">
              <a:latin typeface="TH SarabunPSK" pitchFamily="34" charset="-34"/>
              <a:cs typeface="TH SarabunPSK" pitchFamily="34" charset="-34"/>
            </a:rPr>
            <a:t>การสร้าง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79C8699B-D327-4BD3-8114-4864A91E9C02}" type="parTrans" cxnId="{EC03724E-0682-4601-981F-65D55DC04E00}">
      <dgm:prSet/>
      <dgm:spPr/>
      <dgm:t>
        <a:bodyPr/>
        <a:lstStyle/>
        <a:p>
          <a:endParaRPr lang="th-TH"/>
        </a:p>
      </dgm:t>
    </dgm:pt>
    <dgm:pt modelId="{A6281AA6-044D-415C-9BD4-119EB76EAC92}" type="sibTrans" cxnId="{EC03724E-0682-4601-981F-65D55DC04E00}">
      <dgm:prSet/>
      <dgm:spPr/>
      <dgm:t>
        <a:bodyPr/>
        <a:lstStyle/>
        <a:p>
          <a:endParaRPr lang="th-TH"/>
        </a:p>
      </dgm:t>
    </dgm:pt>
    <dgm:pt modelId="{AB9D2AD0-6344-453B-8F30-F49F726E2297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FUNCTION </a:t>
          </a:r>
          <a:r>
            <a:rPr lang="en-US" sz="2800" dirty="0" err="1" smtClean="0">
              <a:latin typeface="TH SarabunPSK" pitchFamily="34" charset="-34"/>
              <a:cs typeface="TH SarabunPSK" pitchFamily="34" charset="-34"/>
            </a:rPr>
            <a:t>fname</a:t>
          </a:r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(p1, p2, p3)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18577748-2956-4F2F-B4F0-9B998E085F01}" type="parTrans" cxnId="{1FCF07B8-32F5-4D0A-8811-9A89F3749255}">
      <dgm:prSet/>
      <dgm:spPr/>
      <dgm:t>
        <a:bodyPr/>
        <a:lstStyle/>
        <a:p>
          <a:endParaRPr lang="th-TH"/>
        </a:p>
      </dgm:t>
    </dgm:pt>
    <dgm:pt modelId="{004E2A37-67CE-4CA1-9C64-8CE07CE5A0EF}" type="sibTrans" cxnId="{1FCF07B8-32F5-4D0A-8811-9A89F3749255}">
      <dgm:prSet/>
      <dgm:spPr/>
      <dgm:t>
        <a:bodyPr/>
        <a:lstStyle/>
        <a:p>
          <a:endParaRPr lang="th-TH"/>
        </a:p>
      </dgm:t>
    </dgm:pt>
    <dgm:pt modelId="{57271F7E-1E52-4D36-B51A-3CBF76DCD142}">
      <dgm:prSet phldrT="[ข้อความ]" custT="1"/>
      <dgm:spPr/>
      <dgm:t>
        <a:bodyPr/>
        <a:lstStyle/>
        <a:p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B8D2309A-7B81-4556-819E-45D126FAAC99}" type="parTrans" cxnId="{9CEE25A9-0DBB-43DD-8EF9-1D8F1CEE7825}">
      <dgm:prSet/>
      <dgm:spPr/>
    </dgm:pt>
    <dgm:pt modelId="{26443F86-6E57-40AE-9E93-C78F8B574A58}" type="sibTrans" cxnId="{9CEE25A9-0DBB-43DD-8EF9-1D8F1CEE7825}">
      <dgm:prSet/>
      <dgm:spPr/>
    </dgm:pt>
    <dgm:pt modelId="{F4F96DA6-7E47-404F-B371-2F80F4CEC31E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Command1;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B310BA7F-5231-4540-95D3-E0C2AB41DE5B}" type="parTrans" cxnId="{1A0C3593-C7CE-4548-9701-448D644FFD2D}">
      <dgm:prSet/>
      <dgm:spPr/>
    </dgm:pt>
    <dgm:pt modelId="{1E4632CC-054A-4138-B968-B0BA03E839F6}" type="sibTrans" cxnId="{1A0C3593-C7CE-4548-9701-448D644FFD2D}">
      <dgm:prSet/>
      <dgm:spPr/>
    </dgm:pt>
    <dgm:pt modelId="{A76DAC84-B4A8-42D1-A1E6-22B2901AA546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Command2;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A380A11F-DE4C-4A14-98FB-537766B0927D}" type="parTrans" cxnId="{8F64C9A2-46EC-4A4C-A90E-A2A32E9FDC12}">
      <dgm:prSet/>
      <dgm:spPr/>
    </dgm:pt>
    <dgm:pt modelId="{471150D5-33AD-4940-B4D2-7481317424CD}" type="sibTrans" cxnId="{8F64C9A2-46EC-4A4C-A90E-A2A32E9FDC12}">
      <dgm:prSet/>
      <dgm:spPr/>
    </dgm:pt>
    <dgm:pt modelId="{57911CF8-D2A8-4303-8FBC-5B6875F8A229}">
      <dgm:prSet phldrT="[ข้อความ]" custT="1"/>
      <dgm:spPr/>
      <dgm:t>
        <a:bodyPr/>
        <a:lstStyle/>
        <a:p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3BB87BFA-6606-45C2-B708-837C8EEDF5FA}" type="parTrans" cxnId="{12CB6136-1603-4801-BA65-334125A6CF48}">
      <dgm:prSet/>
      <dgm:spPr/>
    </dgm:pt>
    <dgm:pt modelId="{57114F28-924A-407F-9E4E-971F19592A8D}" type="sibTrans" cxnId="{12CB6136-1603-4801-BA65-334125A6CF48}">
      <dgm:prSet/>
      <dgm:spPr/>
    </dgm:pt>
    <dgm:pt modelId="{1BA78312-B3FD-47A0-9836-B99CB439AE34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{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58761CDD-20C4-425F-B84F-2411EEBD837D}" type="parTrans" cxnId="{DD9B4B65-6D52-40B2-88AB-9B569C0532E7}">
      <dgm:prSet/>
      <dgm:spPr/>
    </dgm:pt>
    <dgm:pt modelId="{D8D382A1-2426-4D1A-90FD-A35266FE3E82}" type="sibTrans" cxnId="{DD9B4B65-6D52-40B2-88AB-9B569C0532E7}">
      <dgm:prSet/>
      <dgm:spPr/>
    </dgm:pt>
    <dgm:pt modelId="{07ADA69C-24A7-4D21-B9E3-1388B3C4152C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}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A8AD82E3-1512-403C-9574-92D8120E8C20}" type="parTrans" cxnId="{489AA2A2-EAEE-437B-BCB3-1E8DBFFD4A2F}">
      <dgm:prSet/>
      <dgm:spPr/>
    </dgm:pt>
    <dgm:pt modelId="{E23ABCDC-424B-48E0-B7F5-39C571FC17D6}" type="sibTrans" cxnId="{489AA2A2-EAEE-437B-BCB3-1E8DBFFD4A2F}">
      <dgm:prSet/>
      <dgm:spPr/>
    </dgm:pt>
    <dgm:pt modelId="{C51DFC0D-0CD9-45DC-8DC0-9248EBB0CA1D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RETURN xxx;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20E8ABAF-E7FD-4764-A3A6-3C3104D388B1}" type="parTrans" cxnId="{52A0786C-14F0-4B5E-9985-64F0C6AA7EF4}">
      <dgm:prSet/>
      <dgm:spPr/>
    </dgm:pt>
    <dgm:pt modelId="{399B8A4E-7D25-40AB-AD7E-EE595C857B3B}" type="sibTrans" cxnId="{52A0786C-14F0-4B5E-9985-64F0C6AA7EF4}">
      <dgm:prSet/>
      <dgm:spPr/>
    </dgm:pt>
    <dgm:pt modelId="{BD35CC0E-7E4C-4348-A18C-C499F29A573E}" type="pres">
      <dgm:prSet presAssocID="{BCB081C7-A7F9-405E-9F57-835D750192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5061A-1BC1-426F-9D12-8B6FDB644F11}" type="pres">
      <dgm:prSet presAssocID="{2C7DBE02-12FD-4E43-8E10-C043BC193E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151E315-E9A3-41B2-95DD-27156D68057D}" type="pres">
      <dgm:prSet presAssocID="{2C7DBE02-12FD-4E43-8E10-C043BC193E1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749A1438-AFBC-4462-80E0-3D9307D7693A}" type="presOf" srcId="{AEC12D57-8ADB-4CDF-8DC6-1E9382A59F03}" destId="{C151E315-E9A3-41B2-95DD-27156D68057D}" srcOrd="0" destOrd="0" presId="urn:microsoft.com/office/officeart/2005/8/layout/vList2"/>
    <dgm:cxn modelId="{8F64C9A2-46EC-4A4C-A90E-A2A32E9FDC12}" srcId="{1BA78312-B3FD-47A0-9836-B99CB439AE34}" destId="{A76DAC84-B4A8-42D1-A1E6-22B2901AA546}" srcOrd="1" destOrd="0" parTransId="{A380A11F-DE4C-4A14-98FB-537766B0927D}" sibTransId="{471150D5-33AD-4940-B4D2-7481317424CD}"/>
    <dgm:cxn modelId="{BDFF5C7A-1514-492C-8073-C0F131156696}" type="presOf" srcId="{57271F7E-1E52-4D36-B51A-3CBF76DCD142}" destId="{C151E315-E9A3-41B2-95DD-27156D68057D}" srcOrd="0" destOrd="8" presId="urn:microsoft.com/office/officeart/2005/8/layout/vList2"/>
    <dgm:cxn modelId="{489AA2A2-EAEE-437B-BCB3-1E8DBFFD4A2F}" srcId="{2C7DBE02-12FD-4E43-8E10-C043BC193E19}" destId="{07ADA69C-24A7-4D21-B9E3-1388B3C4152C}" srcOrd="3" destOrd="0" parTransId="{A8AD82E3-1512-403C-9574-92D8120E8C20}" sibTransId="{E23ABCDC-424B-48E0-B7F5-39C571FC17D6}"/>
    <dgm:cxn modelId="{DD9B4B65-6D52-40B2-88AB-9B569C0532E7}" srcId="{2C7DBE02-12FD-4E43-8E10-C043BC193E19}" destId="{1BA78312-B3FD-47A0-9836-B99CB439AE34}" srcOrd="2" destOrd="0" parTransId="{58761CDD-20C4-425F-B84F-2411EEBD837D}" sibTransId="{D8D382A1-2426-4D1A-90FD-A35266FE3E82}"/>
    <dgm:cxn modelId="{4E143DF6-7D19-474D-8DE6-BE15C0AA5220}" type="presOf" srcId="{A76DAC84-B4A8-42D1-A1E6-22B2901AA546}" destId="{C151E315-E9A3-41B2-95DD-27156D68057D}" srcOrd="0" destOrd="4" presId="urn:microsoft.com/office/officeart/2005/8/layout/vList2"/>
    <dgm:cxn modelId="{1A0C3593-C7CE-4548-9701-448D644FFD2D}" srcId="{1BA78312-B3FD-47A0-9836-B99CB439AE34}" destId="{F4F96DA6-7E47-404F-B371-2F80F4CEC31E}" srcOrd="0" destOrd="0" parTransId="{B310BA7F-5231-4540-95D3-E0C2AB41DE5B}" sibTransId="{1E4632CC-054A-4138-B968-B0BA03E839F6}"/>
    <dgm:cxn modelId="{12CB6136-1603-4801-BA65-334125A6CF48}" srcId="{07ADA69C-24A7-4D21-B9E3-1388B3C4152C}" destId="{57911CF8-D2A8-4303-8FBC-5B6875F8A229}" srcOrd="0" destOrd="0" parTransId="{3BB87BFA-6606-45C2-B708-837C8EEDF5FA}" sibTransId="{57114F28-924A-407F-9E4E-971F19592A8D}"/>
    <dgm:cxn modelId="{8FBB118D-E7B5-4F34-871F-AA266D4AFC7B}" type="presOf" srcId="{57911CF8-D2A8-4303-8FBC-5B6875F8A229}" destId="{C151E315-E9A3-41B2-95DD-27156D68057D}" srcOrd="0" destOrd="7" presId="urn:microsoft.com/office/officeart/2005/8/layout/vList2"/>
    <dgm:cxn modelId="{9CEE25A9-0DBB-43DD-8EF9-1D8F1CEE7825}" srcId="{2C7DBE02-12FD-4E43-8E10-C043BC193E19}" destId="{57271F7E-1E52-4D36-B51A-3CBF76DCD142}" srcOrd="4" destOrd="0" parTransId="{B8D2309A-7B81-4556-819E-45D126FAAC99}" sibTransId="{26443F86-6E57-40AE-9E93-C78F8B574A58}"/>
    <dgm:cxn modelId="{1FCF07B8-32F5-4D0A-8811-9A89F3749255}" srcId="{2C7DBE02-12FD-4E43-8E10-C043BC193E19}" destId="{AB9D2AD0-6344-453B-8F30-F49F726E2297}" srcOrd="1" destOrd="0" parTransId="{18577748-2956-4F2F-B4F0-9B998E085F01}" sibTransId="{004E2A37-67CE-4CA1-9C64-8CE07CE5A0EF}"/>
    <dgm:cxn modelId="{439939E7-2549-4171-A10D-FC154599145B}" type="presOf" srcId="{F4F96DA6-7E47-404F-B371-2F80F4CEC31E}" destId="{C151E315-E9A3-41B2-95DD-27156D68057D}" srcOrd="0" destOrd="3" presId="urn:microsoft.com/office/officeart/2005/8/layout/vList2"/>
    <dgm:cxn modelId="{52A0786C-14F0-4B5E-9985-64F0C6AA7EF4}" srcId="{1BA78312-B3FD-47A0-9836-B99CB439AE34}" destId="{C51DFC0D-0CD9-45DC-8DC0-9248EBB0CA1D}" srcOrd="2" destOrd="0" parTransId="{20E8ABAF-E7FD-4764-A3A6-3C3104D388B1}" sibTransId="{399B8A4E-7D25-40AB-AD7E-EE595C857B3B}"/>
    <dgm:cxn modelId="{5786C873-051C-4F17-8F59-675C99E37F1F}" type="presOf" srcId="{C51DFC0D-0CD9-45DC-8DC0-9248EBB0CA1D}" destId="{C151E315-E9A3-41B2-95DD-27156D68057D}" srcOrd="0" destOrd="5" presId="urn:microsoft.com/office/officeart/2005/8/layout/vList2"/>
    <dgm:cxn modelId="{61CAAFAE-B35F-4D55-8A8D-A88AFACDF398}" type="presOf" srcId="{1BA78312-B3FD-47A0-9836-B99CB439AE34}" destId="{C151E315-E9A3-41B2-95DD-27156D68057D}" srcOrd="0" destOrd="2" presId="urn:microsoft.com/office/officeart/2005/8/layout/vList2"/>
    <dgm:cxn modelId="{24D6A861-C37D-4204-B554-FF47880B919D}" type="presOf" srcId="{BCB081C7-A7F9-405E-9F57-835D75019206}" destId="{BD35CC0E-7E4C-4348-A18C-C499F29A573E}" srcOrd="0" destOrd="0" presId="urn:microsoft.com/office/officeart/2005/8/layout/vList2"/>
    <dgm:cxn modelId="{48D41D20-8CBF-449D-A11E-58B75CF81291}" type="presOf" srcId="{2C7DBE02-12FD-4E43-8E10-C043BC193E19}" destId="{20C5061A-1BC1-426F-9D12-8B6FDB644F11}" srcOrd="0" destOrd="0" presId="urn:microsoft.com/office/officeart/2005/8/layout/vList2"/>
    <dgm:cxn modelId="{11B53643-A452-42EB-8A3F-DB4D54BE33A8}" type="presOf" srcId="{07ADA69C-24A7-4D21-B9E3-1388B3C4152C}" destId="{C151E315-E9A3-41B2-95DD-27156D68057D}" srcOrd="0" destOrd="6" presId="urn:microsoft.com/office/officeart/2005/8/layout/vList2"/>
    <dgm:cxn modelId="{61307374-4392-40F5-8410-C13FF097A895}" type="presOf" srcId="{AB9D2AD0-6344-453B-8F30-F49F726E2297}" destId="{C151E315-E9A3-41B2-95DD-27156D68057D}" srcOrd="0" destOrd="1" presId="urn:microsoft.com/office/officeart/2005/8/layout/vList2"/>
    <dgm:cxn modelId="{EC03724E-0682-4601-981F-65D55DC04E00}" srcId="{2C7DBE02-12FD-4E43-8E10-C043BC193E19}" destId="{AEC12D57-8ADB-4CDF-8DC6-1E9382A59F03}" srcOrd="0" destOrd="0" parTransId="{79C8699B-D327-4BD3-8114-4864A91E9C02}" sibTransId="{A6281AA6-044D-415C-9BD4-119EB76EAC92}"/>
    <dgm:cxn modelId="{07A3FCCF-7A6E-4500-87C8-B7B6371605C5}" srcId="{BCB081C7-A7F9-405E-9F57-835D75019206}" destId="{2C7DBE02-12FD-4E43-8E10-C043BC193E19}" srcOrd="0" destOrd="0" parTransId="{8FB91525-856C-4687-9DEE-4BD34BF8BE1B}" sibTransId="{944AEAD8-68A7-4BAA-A5D6-21DE41ED6E95}"/>
    <dgm:cxn modelId="{F5BFC5F2-FF86-40F9-939E-B7A3E898BE7C}" type="presParOf" srcId="{BD35CC0E-7E4C-4348-A18C-C499F29A573E}" destId="{20C5061A-1BC1-426F-9D12-8B6FDB644F11}" srcOrd="0" destOrd="0" presId="urn:microsoft.com/office/officeart/2005/8/layout/vList2"/>
    <dgm:cxn modelId="{C3E331BE-BB16-45F2-B236-8906FA474B4E}" type="presParOf" srcId="{BD35CC0E-7E4C-4348-A18C-C499F29A573E}" destId="{C151E315-E9A3-41B2-95DD-27156D68057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632C6A-E932-4543-9EA4-AC28E5C8FABF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</dgm:pt>
    <dgm:pt modelId="{6EC72044-9A8A-44F9-AF29-222844493B5A}">
      <dgm:prSet phldrT="[Text]"/>
      <dgm:spPr/>
      <dgm:t>
        <a:bodyPr/>
        <a:lstStyle/>
        <a:p>
          <a:r>
            <a:rPr lang="en-US" dirty="0" smtClean="0"/>
            <a:t>view1</a:t>
          </a:r>
          <a:endParaRPr lang="en-US" dirty="0"/>
        </a:p>
      </dgm:t>
    </dgm:pt>
    <dgm:pt modelId="{A820CB91-4F14-440E-9018-5055FE093ADA}" type="parTrans" cxnId="{7DF1568A-E3B0-4D02-8418-4EBC5F1468E6}">
      <dgm:prSet/>
      <dgm:spPr/>
      <dgm:t>
        <a:bodyPr/>
        <a:lstStyle/>
        <a:p>
          <a:endParaRPr lang="en-US"/>
        </a:p>
      </dgm:t>
    </dgm:pt>
    <dgm:pt modelId="{FCC6EC14-6E58-4F8C-AA18-44B1353BB568}" type="sibTrans" cxnId="{7DF1568A-E3B0-4D02-8418-4EBC5F1468E6}">
      <dgm:prSet/>
      <dgm:spPr/>
      <dgm:t>
        <a:bodyPr/>
        <a:lstStyle/>
        <a:p>
          <a:endParaRPr lang="en-US"/>
        </a:p>
      </dgm:t>
    </dgm:pt>
    <dgm:pt modelId="{9C519E9C-1802-4715-BF3F-61EE01C2073B}">
      <dgm:prSet phldrT="[Text]"/>
      <dgm:spPr/>
      <dgm:t>
        <a:bodyPr/>
        <a:lstStyle/>
        <a:p>
          <a:r>
            <a:rPr lang="en-US" dirty="0" err="1" smtClean="0"/>
            <a:t>Select_dt</a:t>
          </a:r>
          <a:endParaRPr lang="en-US" dirty="0"/>
        </a:p>
      </dgm:t>
    </dgm:pt>
    <dgm:pt modelId="{3B508B60-269A-4BEA-98AB-15E6D2B256C0}" type="parTrans" cxnId="{B99002D9-98B9-40F6-B93A-172C39C5F6F9}">
      <dgm:prSet/>
      <dgm:spPr/>
      <dgm:t>
        <a:bodyPr/>
        <a:lstStyle/>
        <a:p>
          <a:endParaRPr lang="en-US"/>
        </a:p>
      </dgm:t>
    </dgm:pt>
    <dgm:pt modelId="{AB4104A9-09B2-4495-A336-4E629FB7FFAB}" type="sibTrans" cxnId="{B99002D9-98B9-40F6-B93A-172C39C5F6F9}">
      <dgm:prSet/>
      <dgm:spPr/>
      <dgm:t>
        <a:bodyPr/>
        <a:lstStyle/>
        <a:p>
          <a:endParaRPr lang="en-US"/>
        </a:p>
      </dgm:t>
    </dgm:pt>
    <dgm:pt modelId="{938BF206-23C6-4F18-9EFD-449A05FEF8EA}" type="pres">
      <dgm:prSet presAssocID="{16632C6A-E932-4543-9EA4-AC28E5C8FABF}" presName="Name0" presStyleCnt="0">
        <dgm:presLayoutVars>
          <dgm:dir/>
          <dgm:resizeHandles val="exact"/>
        </dgm:presLayoutVars>
      </dgm:prSet>
      <dgm:spPr/>
    </dgm:pt>
    <dgm:pt modelId="{4CAD8C6D-12DB-47B0-8091-6E53FA6A1E0B}" type="pres">
      <dgm:prSet presAssocID="{16632C6A-E932-4543-9EA4-AC28E5C8FABF}" presName="fgShape" presStyleLbl="fgShp" presStyleIdx="0" presStyleCnt="1"/>
      <dgm:spPr/>
    </dgm:pt>
    <dgm:pt modelId="{61B91538-C5C3-43AC-AA67-71454A476450}" type="pres">
      <dgm:prSet presAssocID="{16632C6A-E932-4543-9EA4-AC28E5C8FABF}" presName="linComp" presStyleCnt="0"/>
      <dgm:spPr/>
    </dgm:pt>
    <dgm:pt modelId="{A7CD5562-00DC-4196-9F4F-19F6CB6CA5DE}" type="pres">
      <dgm:prSet presAssocID="{6EC72044-9A8A-44F9-AF29-222844493B5A}" presName="compNode" presStyleCnt="0"/>
      <dgm:spPr/>
    </dgm:pt>
    <dgm:pt modelId="{2AD6719E-C2FD-44D3-81D7-753EB1A6A460}" type="pres">
      <dgm:prSet presAssocID="{6EC72044-9A8A-44F9-AF29-222844493B5A}" presName="bkgdShape" presStyleLbl="node1" presStyleIdx="0" presStyleCnt="2"/>
      <dgm:spPr/>
    </dgm:pt>
    <dgm:pt modelId="{2DCB9D65-2189-433C-B9A0-40E2C6A6E561}" type="pres">
      <dgm:prSet presAssocID="{6EC72044-9A8A-44F9-AF29-222844493B5A}" presName="nodeTx" presStyleLbl="node1" presStyleIdx="0" presStyleCnt="2">
        <dgm:presLayoutVars>
          <dgm:bulletEnabled val="1"/>
        </dgm:presLayoutVars>
      </dgm:prSet>
      <dgm:spPr/>
    </dgm:pt>
    <dgm:pt modelId="{92D0FACB-C812-47E2-ABA3-E5CFEC7F39C5}" type="pres">
      <dgm:prSet presAssocID="{6EC72044-9A8A-44F9-AF29-222844493B5A}" presName="invisiNode" presStyleLbl="node1" presStyleIdx="0" presStyleCnt="2"/>
      <dgm:spPr/>
    </dgm:pt>
    <dgm:pt modelId="{0292579E-6DEF-41D7-B2FD-4E1F01500B6B}" type="pres">
      <dgm:prSet presAssocID="{6EC72044-9A8A-44F9-AF29-222844493B5A}" presName="imagNode" presStyleLbl="fgImgPlace1" presStyleIdx="0" presStyleCnt="2"/>
      <dgm:spPr/>
    </dgm:pt>
    <dgm:pt modelId="{5E5E86B9-5B99-4E0D-9035-F1E3C40898D0}" type="pres">
      <dgm:prSet presAssocID="{FCC6EC14-6E58-4F8C-AA18-44B1353BB568}" presName="sibTrans" presStyleLbl="sibTrans2D1" presStyleIdx="0" presStyleCnt="0"/>
      <dgm:spPr/>
    </dgm:pt>
    <dgm:pt modelId="{430113F3-579F-48F9-ACD8-EEE507DB2809}" type="pres">
      <dgm:prSet presAssocID="{9C519E9C-1802-4715-BF3F-61EE01C2073B}" presName="compNode" presStyleCnt="0"/>
      <dgm:spPr/>
    </dgm:pt>
    <dgm:pt modelId="{CB743ED4-D426-4C46-89FE-8565107B9F6A}" type="pres">
      <dgm:prSet presAssocID="{9C519E9C-1802-4715-BF3F-61EE01C2073B}" presName="bkgdShape" presStyleLbl="node1" presStyleIdx="1" presStyleCnt="2" custLinFactNeighborX="900" custLinFactNeighborY="388"/>
      <dgm:spPr/>
    </dgm:pt>
    <dgm:pt modelId="{D2DDE7D5-D320-42A5-9572-969E6E66E400}" type="pres">
      <dgm:prSet presAssocID="{9C519E9C-1802-4715-BF3F-61EE01C2073B}" presName="nodeTx" presStyleLbl="node1" presStyleIdx="1" presStyleCnt="2">
        <dgm:presLayoutVars>
          <dgm:bulletEnabled val="1"/>
        </dgm:presLayoutVars>
      </dgm:prSet>
      <dgm:spPr/>
    </dgm:pt>
    <dgm:pt modelId="{1292AE5E-A48F-4A6A-9544-E75B6C0418F4}" type="pres">
      <dgm:prSet presAssocID="{9C519E9C-1802-4715-BF3F-61EE01C2073B}" presName="invisiNode" presStyleLbl="node1" presStyleIdx="1" presStyleCnt="2"/>
      <dgm:spPr/>
    </dgm:pt>
    <dgm:pt modelId="{B62D5FD1-8BA6-4063-9278-BB817C136B9A}" type="pres">
      <dgm:prSet presAssocID="{9C519E9C-1802-4715-BF3F-61EE01C2073B}" presName="imagNode" presStyleLbl="fgImgPlace1" presStyleIdx="1" presStyleCnt="2"/>
      <dgm:spPr/>
    </dgm:pt>
  </dgm:ptLst>
  <dgm:cxnLst>
    <dgm:cxn modelId="{19053704-69E4-4A09-8D4E-04F4CDE8C4E2}" type="presOf" srcId="{6EC72044-9A8A-44F9-AF29-222844493B5A}" destId="{2AD6719E-C2FD-44D3-81D7-753EB1A6A460}" srcOrd="0" destOrd="0" presId="urn:microsoft.com/office/officeart/2005/8/layout/hList7"/>
    <dgm:cxn modelId="{15A29A10-4EF0-4088-B63A-F608F7E3B6F1}" type="presOf" srcId="{9C519E9C-1802-4715-BF3F-61EE01C2073B}" destId="{D2DDE7D5-D320-42A5-9572-969E6E66E400}" srcOrd="1" destOrd="0" presId="urn:microsoft.com/office/officeart/2005/8/layout/hList7"/>
    <dgm:cxn modelId="{7DF1568A-E3B0-4D02-8418-4EBC5F1468E6}" srcId="{16632C6A-E932-4543-9EA4-AC28E5C8FABF}" destId="{6EC72044-9A8A-44F9-AF29-222844493B5A}" srcOrd="0" destOrd="0" parTransId="{A820CB91-4F14-440E-9018-5055FE093ADA}" sibTransId="{FCC6EC14-6E58-4F8C-AA18-44B1353BB568}"/>
    <dgm:cxn modelId="{CFC4809F-3006-4B6E-9498-747EAE7E525D}" type="presOf" srcId="{16632C6A-E932-4543-9EA4-AC28E5C8FABF}" destId="{938BF206-23C6-4F18-9EFD-449A05FEF8EA}" srcOrd="0" destOrd="0" presId="urn:microsoft.com/office/officeart/2005/8/layout/hList7"/>
    <dgm:cxn modelId="{AA8DB035-6282-41FE-9B32-DD64D89199F9}" type="presOf" srcId="{9C519E9C-1802-4715-BF3F-61EE01C2073B}" destId="{CB743ED4-D426-4C46-89FE-8565107B9F6A}" srcOrd="0" destOrd="0" presId="urn:microsoft.com/office/officeart/2005/8/layout/hList7"/>
    <dgm:cxn modelId="{52684BD3-D034-4397-9202-848CEECFD855}" type="presOf" srcId="{6EC72044-9A8A-44F9-AF29-222844493B5A}" destId="{2DCB9D65-2189-433C-B9A0-40E2C6A6E561}" srcOrd="1" destOrd="0" presId="urn:microsoft.com/office/officeart/2005/8/layout/hList7"/>
    <dgm:cxn modelId="{CEC12124-F41E-4133-B5B4-A04DA726B4BB}" type="presOf" srcId="{FCC6EC14-6E58-4F8C-AA18-44B1353BB568}" destId="{5E5E86B9-5B99-4E0D-9035-F1E3C40898D0}" srcOrd="0" destOrd="0" presId="urn:microsoft.com/office/officeart/2005/8/layout/hList7"/>
    <dgm:cxn modelId="{B99002D9-98B9-40F6-B93A-172C39C5F6F9}" srcId="{16632C6A-E932-4543-9EA4-AC28E5C8FABF}" destId="{9C519E9C-1802-4715-BF3F-61EE01C2073B}" srcOrd="1" destOrd="0" parTransId="{3B508B60-269A-4BEA-98AB-15E6D2B256C0}" sibTransId="{AB4104A9-09B2-4495-A336-4E629FB7FFAB}"/>
    <dgm:cxn modelId="{C42FB0D2-1C0A-46B2-A64C-B38C4005390C}" type="presParOf" srcId="{938BF206-23C6-4F18-9EFD-449A05FEF8EA}" destId="{4CAD8C6D-12DB-47B0-8091-6E53FA6A1E0B}" srcOrd="0" destOrd="0" presId="urn:microsoft.com/office/officeart/2005/8/layout/hList7"/>
    <dgm:cxn modelId="{E9578E7F-9FA1-4299-9FA4-426A705A47A5}" type="presParOf" srcId="{938BF206-23C6-4F18-9EFD-449A05FEF8EA}" destId="{61B91538-C5C3-43AC-AA67-71454A476450}" srcOrd="1" destOrd="0" presId="urn:microsoft.com/office/officeart/2005/8/layout/hList7"/>
    <dgm:cxn modelId="{1117D125-F807-44E2-A28B-04E9B9765A51}" type="presParOf" srcId="{61B91538-C5C3-43AC-AA67-71454A476450}" destId="{A7CD5562-00DC-4196-9F4F-19F6CB6CA5DE}" srcOrd="0" destOrd="0" presId="urn:microsoft.com/office/officeart/2005/8/layout/hList7"/>
    <dgm:cxn modelId="{3A587610-953C-44B8-A7D1-00FC7B906FC0}" type="presParOf" srcId="{A7CD5562-00DC-4196-9F4F-19F6CB6CA5DE}" destId="{2AD6719E-C2FD-44D3-81D7-753EB1A6A460}" srcOrd="0" destOrd="0" presId="urn:microsoft.com/office/officeart/2005/8/layout/hList7"/>
    <dgm:cxn modelId="{6BEA463E-5DE4-40E6-AD61-D49111F9500A}" type="presParOf" srcId="{A7CD5562-00DC-4196-9F4F-19F6CB6CA5DE}" destId="{2DCB9D65-2189-433C-B9A0-40E2C6A6E561}" srcOrd="1" destOrd="0" presId="urn:microsoft.com/office/officeart/2005/8/layout/hList7"/>
    <dgm:cxn modelId="{6800A919-574F-4ED5-A401-225C0542E6E9}" type="presParOf" srcId="{A7CD5562-00DC-4196-9F4F-19F6CB6CA5DE}" destId="{92D0FACB-C812-47E2-ABA3-E5CFEC7F39C5}" srcOrd="2" destOrd="0" presId="urn:microsoft.com/office/officeart/2005/8/layout/hList7"/>
    <dgm:cxn modelId="{F542A53F-7D2A-488B-8BF6-7BBC5FCFCE67}" type="presParOf" srcId="{A7CD5562-00DC-4196-9F4F-19F6CB6CA5DE}" destId="{0292579E-6DEF-41D7-B2FD-4E1F01500B6B}" srcOrd="3" destOrd="0" presId="urn:microsoft.com/office/officeart/2005/8/layout/hList7"/>
    <dgm:cxn modelId="{EE2108DD-F9BC-479E-AEE0-B352267FC100}" type="presParOf" srcId="{61B91538-C5C3-43AC-AA67-71454A476450}" destId="{5E5E86B9-5B99-4E0D-9035-F1E3C40898D0}" srcOrd="1" destOrd="0" presId="urn:microsoft.com/office/officeart/2005/8/layout/hList7"/>
    <dgm:cxn modelId="{7DCD1836-7625-4739-9B9E-5D433FEF2B18}" type="presParOf" srcId="{61B91538-C5C3-43AC-AA67-71454A476450}" destId="{430113F3-579F-48F9-ACD8-EEE507DB2809}" srcOrd="2" destOrd="0" presId="urn:microsoft.com/office/officeart/2005/8/layout/hList7"/>
    <dgm:cxn modelId="{A1941372-DF24-4EAD-A936-B1EC13E89424}" type="presParOf" srcId="{430113F3-579F-48F9-ACD8-EEE507DB2809}" destId="{CB743ED4-D426-4C46-89FE-8565107B9F6A}" srcOrd="0" destOrd="0" presId="urn:microsoft.com/office/officeart/2005/8/layout/hList7"/>
    <dgm:cxn modelId="{C8A505C7-A319-456C-9841-0BE5CB9A096A}" type="presParOf" srcId="{430113F3-579F-48F9-ACD8-EEE507DB2809}" destId="{D2DDE7D5-D320-42A5-9572-969E6E66E400}" srcOrd="1" destOrd="0" presId="urn:microsoft.com/office/officeart/2005/8/layout/hList7"/>
    <dgm:cxn modelId="{7D8C1E74-73F3-48E6-894C-6B85A39FBF54}" type="presParOf" srcId="{430113F3-579F-48F9-ACD8-EEE507DB2809}" destId="{1292AE5E-A48F-4A6A-9544-E75B6C0418F4}" srcOrd="2" destOrd="0" presId="urn:microsoft.com/office/officeart/2005/8/layout/hList7"/>
    <dgm:cxn modelId="{9381D42E-3E29-488E-A251-D05E7FC1F595}" type="presParOf" srcId="{430113F3-579F-48F9-ACD8-EEE507DB2809}" destId="{B62D5FD1-8BA6-4063-9278-BB817C136B9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632C6A-E932-4543-9EA4-AC28E5C8FABF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</dgm:pt>
    <dgm:pt modelId="{6EC72044-9A8A-44F9-AF29-222844493B5A}">
      <dgm:prSet phldrT="[Text]"/>
      <dgm:spPr/>
      <dgm:t>
        <a:bodyPr/>
        <a:lstStyle/>
        <a:p>
          <a:r>
            <a:rPr lang="en-US" dirty="0" smtClean="0"/>
            <a:t>view1</a:t>
          </a:r>
          <a:endParaRPr lang="en-US" dirty="0"/>
        </a:p>
      </dgm:t>
    </dgm:pt>
    <dgm:pt modelId="{A820CB91-4F14-440E-9018-5055FE093ADA}" type="parTrans" cxnId="{7DF1568A-E3B0-4D02-8418-4EBC5F1468E6}">
      <dgm:prSet/>
      <dgm:spPr/>
      <dgm:t>
        <a:bodyPr/>
        <a:lstStyle/>
        <a:p>
          <a:endParaRPr lang="en-US"/>
        </a:p>
      </dgm:t>
    </dgm:pt>
    <dgm:pt modelId="{FCC6EC14-6E58-4F8C-AA18-44B1353BB568}" type="sibTrans" cxnId="{7DF1568A-E3B0-4D02-8418-4EBC5F1468E6}">
      <dgm:prSet/>
      <dgm:spPr/>
      <dgm:t>
        <a:bodyPr/>
        <a:lstStyle/>
        <a:p>
          <a:endParaRPr lang="en-US"/>
        </a:p>
      </dgm:t>
    </dgm:pt>
    <dgm:pt modelId="{9C519E9C-1802-4715-BF3F-61EE01C2073B}">
      <dgm:prSet phldrT="[Text]"/>
      <dgm:spPr/>
      <dgm:t>
        <a:bodyPr/>
        <a:lstStyle/>
        <a:p>
          <a:r>
            <a:rPr lang="en-US" dirty="0" err="1" smtClean="0"/>
            <a:t>Text_input</a:t>
          </a:r>
          <a:endParaRPr lang="en-US" dirty="0"/>
        </a:p>
      </dgm:t>
    </dgm:pt>
    <dgm:pt modelId="{3B508B60-269A-4BEA-98AB-15E6D2B256C0}" type="parTrans" cxnId="{B99002D9-98B9-40F6-B93A-172C39C5F6F9}">
      <dgm:prSet/>
      <dgm:spPr/>
      <dgm:t>
        <a:bodyPr/>
        <a:lstStyle/>
        <a:p>
          <a:endParaRPr lang="en-US"/>
        </a:p>
      </dgm:t>
    </dgm:pt>
    <dgm:pt modelId="{AB4104A9-09B2-4495-A336-4E629FB7FFAB}" type="sibTrans" cxnId="{B99002D9-98B9-40F6-B93A-172C39C5F6F9}">
      <dgm:prSet/>
      <dgm:spPr/>
      <dgm:t>
        <a:bodyPr/>
        <a:lstStyle/>
        <a:p>
          <a:endParaRPr lang="en-US"/>
        </a:p>
      </dgm:t>
    </dgm:pt>
    <dgm:pt modelId="{938BF206-23C6-4F18-9EFD-449A05FEF8EA}" type="pres">
      <dgm:prSet presAssocID="{16632C6A-E932-4543-9EA4-AC28E5C8FABF}" presName="Name0" presStyleCnt="0">
        <dgm:presLayoutVars>
          <dgm:dir/>
          <dgm:resizeHandles val="exact"/>
        </dgm:presLayoutVars>
      </dgm:prSet>
      <dgm:spPr/>
    </dgm:pt>
    <dgm:pt modelId="{4CAD8C6D-12DB-47B0-8091-6E53FA6A1E0B}" type="pres">
      <dgm:prSet presAssocID="{16632C6A-E932-4543-9EA4-AC28E5C8FABF}" presName="fgShape" presStyleLbl="fgShp" presStyleIdx="0" presStyleCnt="1"/>
      <dgm:spPr/>
    </dgm:pt>
    <dgm:pt modelId="{61B91538-C5C3-43AC-AA67-71454A476450}" type="pres">
      <dgm:prSet presAssocID="{16632C6A-E932-4543-9EA4-AC28E5C8FABF}" presName="linComp" presStyleCnt="0"/>
      <dgm:spPr/>
    </dgm:pt>
    <dgm:pt modelId="{A7CD5562-00DC-4196-9F4F-19F6CB6CA5DE}" type="pres">
      <dgm:prSet presAssocID="{6EC72044-9A8A-44F9-AF29-222844493B5A}" presName="compNode" presStyleCnt="0"/>
      <dgm:spPr/>
    </dgm:pt>
    <dgm:pt modelId="{2AD6719E-C2FD-44D3-81D7-753EB1A6A460}" type="pres">
      <dgm:prSet presAssocID="{6EC72044-9A8A-44F9-AF29-222844493B5A}" presName="bkgdShape" presStyleLbl="node1" presStyleIdx="0" presStyleCnt="2"/>
      <dgm:spPr/>
    </dgm:pt>
    <dgm:pt modelId="{2DCB9D65-2189-433C-B9A0-40E2C6A6E561}" type="pres">
      <dgm:prSet presAssocID="{6EC72044-9A8A-44F9-AF29-222844493B5A}" presName="nodeTx" presStyleLbl="node1" presStyleIdx="0" presStyleCnt="2">
        <dgm:presLayoutVars>
          <dgm:bulletEnabled val="1"/>
        </dgm:presLayoutVars>
      </dgm:prSet>
      <dgm:spPr/>
    </dgm:pt>
    <dgm:pt modelId="{92D0FACB-C812-47E2-ABA3-E5CFEC7F39C5}" type="pres">
      <dgm:prSet presAssocID="{6EC72044-9A8A-44F9-AF29-222844493B5A}" presName="invisiNode" presStyleLbl="node1" presStyleIdx="0" presStyleCnt="2"/>
      <dgm:spPr/>
    </dgm:pt>
    <dgm:pt modelId="{0292579E-6DEF-41D7-B2FD-4E1F01500B6B}" type="pres">
      <dgm:prSet presAssocID="{6EC72044-9A8A-44F9-AF29-222844493B5A}" presName="imagNode" presStyleLbl="fgImgPlace1" presStyleIdx="0" presStyleCnt="2"/>
      <dgm:spPr/>
    </dgm:pt>
    <dgm:pt modelId="{5E5E86B9-5B99-4E0D-9035-F1E3C40898D0}" type="pres">
      <dgm:prSet presAssocID="{FCC6EC14-6E58-4F8C-AA18-44B1353BB568}" presName="sibTrans" presStyleLbl="sibTrans2D1" presStyleIdx="0" presStyleCnt="0"/>
      <dgm:spPr/>
    </dgm:pt>
    <dgm:pt modelId="{430113F3-579F-48F9-ACD8-EEE507DB2809}" type="pres">
      <dgm:prSet presAssocID="{9C519E9C-1802-4715-BF3F-61EE01C2073B}" presName="compNode" presStyleCnt="0"/>
      <dgm:spPr/>
    </dgm:pt>
    <dgm:pt modelId="{CB743ED4-D426-4C46-89FE-8565107B9F6A}" type="pres">
      <dgm:prSet presAssocID="{9C519E9C-1802-4715-BF3F-61EE01C2073B}" presName="bkgdShape" presStyleLbl="node1" presStyleIdx="1" presStyleCnt="2" custLinFactNeighborX="900" custLinFactNeighborY="388"/>
      <dgm:spPr/>
      <dgm:t>
        <a:bodyPr/>
        <a:lstStyle/>
        <a:p>
          <a:endParaRPr lang="en-US"/>
        </a:p>
      </dgm:t>
    </dgm:pt>
    <dgm:pt modelId="{D2DDE7D5-D320-42A5-9572-969E6E66E400}" type="pres">
      <dgm:prSet presAssocID="{9C519E9C-1802-4715-BF3F-61EE01C2073B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2AE5E-A48F-4A6A-9544-E75B6C0418F4}" type="pres">
      <dgm:prSet presAssocID="{9C519E9C-1802-4715-BF3F-61EE01C2073B}" presName="invisiNode" presStyleLbl="node1" presStyleIdx="1" presStyleCnt="2"/>
      <dgm:spPr/>
    </dgm:pt>
    <dgm:pt modelId="{B62D5FD1-8BA6-4063-9278-BB817C136B9A}" type="pres">
      <dgm:prSet presAssocID="{9C519E9C-1802-4715-BF3F-61EE01C2073B}" presName="imagNode" presStyleLbl="fgImgPlace1" presStyleIdx="1" presStyleCnt="2"/>
      <dgm:spPr/>
    </dgm:pt>
  </dgm:ptLst>
  <dgm:cxnLst>
    <dgm:cxn modelId="{A053DD0E-DE6F-4E02-930A-4575D0ACA5E1}" type="presOf" srcId="{6EC72044-9A8A-44F9-AF29-222844493B5A}" destId="{2DCB9D65-2189-433C-B9A0-40E2C6A6E561}" srcOrd="1" destOrd="0" presId="urn:microsoft.com/office/officeart/2005/8/layout/hList7"/>
    <dgm:cxn modelId="{B9BDE976-DCD5-4120-9C1A-9AB1148A235E}" type="presOf" srcId="{6EC72044-9A8A-44F9-AF29-222844493B5A}" destId="{2AD6719E-C2FD-44D3-81D7-753EB1A6A460}" srcOrd="0" destOrd="0" presId="urn:microsoft.com/office/officeart/2005/8/layout/hList7"/>
    <dgm:cxn modelId="{29BE5DE6-78E4-42A0-9082-5AC2666A1A44}" type="presOf" srcId="{16632C6A-E932-4543-9EA4-AC28E5C8FABF}" destId="{938BF206-23C6-4F18-9EFD-449A05FEF8EA}" srcOrd="0" destOrd="0" presId="urn:microsoft.com/office/officeart/2005/8/layout/hList7"/>
    <dgm:cxn modelId="{D239967A-FC87-4EC1-A8DE-BC1D451167B2}" type="presOf" srcId="{9C519E9C-1802-4715-BF3F-61EE01C2073B}" destId="{D2DDE7D5-D320-42A5-9572-969E6E66E400}" srcOrd="1" destOrd="0" presId="urn:microsoft.com/office/officeart/2005/8/layout/hList7"/>
    <dgm:cxn modelId="{BA131CBD-30E3-4A79-BA78-59F285350F6E}" type="presOf" srcId="{FCC6EC14-6E58-4F8C-AA18-44B1353BB568}" destId="{5E5E86B9-5B99-4E0D-9035-F1E3C40898D0}" srcOrd="0" destOrd="0" presId="urn:microsoft.com/office/officeart/2005/8/layout/hList7"/>
    <dgm:cxn modelId="{7DF1568A-E3B0-4D02-8418-4EBC5F1468E6}" srcId="{16632C6A-E932-4543-9EA4-AC28E5C8FABF}" destId="{6EC72044-9A8A-44F9-AF29-222844493B5A}" srcOrd="0" destOrd="0" parTransId="{A820CB91-4F14-440E-9018-5055FE093ADA}" sibTransId="{FCC6EC14-6E58-4F8C-AA18-44B1353BB568}"/>
    <dgm:cxn modelId="{368D6518-F7CD-4234-8A40-53F0F1898C77}" type="presOf" srcId="{9C519E9C-1802-4715-BF3F-61EE01C2073B}" destId="{CB743ED4-D426-4C46-89FE-8565107B9F6A}" srcOrd="0" destOrd="0" presId="urn:microsoft.com/office/officeart/2005/8/layout/hList7"/>
    <dgm:cxn modelId="{B99002D9-98B9-40F6-B93A-172C39C5F6F9}" srcId="{16632C6A-E932-4543-9EA4-AC28E5C8FABF}" destId="{9C519E9C-1802-4715-BF3F-61EE01C2073B}" srcOrd="1" destOrd="0" parTransId="{3B508B60-269A-4BEA-98AB-15E6D2B256C0}" sibTransId="{AB4104A9-09B2-4495-A336-4E629FB7FFAB}"/>
    <dgm:cxn modelId="{9AC8B1DC-89B0-441D-AA5B-6AE671648AAF}" type="presParOf" srcId="{938BF206-23C6-4F18-9EFD-449A05FEF8EA}" destId="{4CAD8C6D-12DB-47B0-8091-6E53FA6A1E0B}" srcOrd="0" destOrd="0" presId="urn:microsoft.com/office/officeart/2005/8/layout/hList7"/>
    <dgm:cxn modelId="{C54DAF71-0F40-4B34-A09D-3B9A8B646EA2}" type="presParOf" srcId="{938BF206-23C6-4F18-9EFD-449A05FEF8EA}" destId="{61B91538-C5C3-43AC-AA67-71454A476450}" srcOrd="1" destOrd="0" presId="urn:microsoft.com/office/officeart/2005/8/layout/hList7"/>
    <dgm:cxn modelId="{483E51CB-5555-4CEC-B0C9-1C36FA335D4F}" type="presParOf" srcId="{61B91538-C5C3-43AC-AA67-71454A476450}" destId="{A7CD5562-00DC-4196-9F4F-19F6CB6CA5DE}" srcOrd="0" destOrd="0" presId="urn:microsoft.com/office/officeart/2005/8/layout/hList7"/>
    <dgm:cxn modelId="{5D14FB0A-1E17-433C-9B3B-A1FC5F6B50A8}" type="presParOf" srcId="{A7CD5562-00DC-4196-9F4F-19F6CB6CA5DE}" destId="{2AD6719E-C2FD-44D3-81D7-753EB1A6A460}" srcOrd="0" destOrd="0" presId="urn:microsoft.com/office/officeart/2005/8/layout/hList7"/>
    <dgm:cxn modelId="{7A5D9AE9-E56E-484C-8F16-C47E291AC3CA}" type="presParOf" srcId="{A7CD5562-00DC-4196-9F4F-19F6CB6CA5DE}" destId="{2DCB9D65-2189-433C-B9A0-40E2C6A6E561}" srcOrd="1" destOrd="0" presId="urn:microsoft.com/office/officeart/2005/8/layout/hList7"/>
    <dgm:cxn modelId="{B3B59AC7-492E-4FB2-8F88-0CCDA2D27CB4}" type="presParOf" srcId="{A7CD5562-00DC-4196-9F4F-19F6CB6CA5DE}" destId="{92D0FACB-C812-47E2-ABA3-E5CFEC7F39C5}" srcOrd="2" destOrd="0" presId="urn:microsoft.com/office/officeart/2005/8/layout/hList7"/>
    <dgm:cxn modelId="{FADC3535-6F47-40EB-A154-EC3685F32F09}" type="presParOf" srcId="{A7CD5562-00DC-4196-9F4F-19F6CB6CA5DE}" destId="{0292579E-6DEF-41D7-B2FD-4E1F01500B6B}" srcOrd="3" destOrd="0" presId="urn:microsoft.com/office/officeart/2005/8/layout/hList7"/>
    <dgm:cxn modelId="{81F070B6-EDBA-43E0-8BB7-1A53DC956CA1}" type="presParOf" srcId="{61B91538-C5C3-43AC-AA67-71454A476450}" destId="{5E5E86B9-5B99-4E0D-9035-F1E3C40898D0}" srcOrd="1" destOrd="0" presId="urn:microsoft.com/office/officeart/2005/8/layout/hList7"/>
    <dgm:cxn modelId="{78B67DB7-9A89-4643-8AD0-43BC3C891D74}" type="presParOf" srcId="{61B91538-C5C3-43AC-AA67-71454A476450}" destId="{430113F3-579F-48F9-ACD8-EEE507DB2809}" srcOrd="2" destOrd="0" presId="urn:microsoft.com/office/officeart/2005/8/layout/hList7"/>
    <dgm:cxn modelId="{21C94FE4-D2EF-4A9E-ACD1-1452D6FA6F76}" type="presParOf" srcId="{430113F3-579F-48F9-ACD8-EEE507DB2809}" destId="{CB743ED4-D426-4C46-89FE-8565107B9F6A}" srcOrd="0" destOrd="0" presId="urn:microsoft.com/office/officeart/2005/8/layout/hList7"/>
    <dgm:cxn modelId="{A89F7EDB-1CF7-4DC9-BD3C-3B1163FBF42D}" type="presParOf" srcId="{430113F3-579F-48F9-ACD8-EEE507DB2809}" destId="{D2DDE7D5-D320-42A5-9572-969E6E66E400}" srcOrd="1" destOrd="0" presId="urn:microsoft.com/office/officeart/2005/8/layout/hList7"/>
    <dgm:cxn modelId="{D007911C-67E2-4E6B-95AC-AF41854F2A14}" type="presParOf" srcId="{430113F3-579F-48F9-ACD8-EEE507DB2809}" destId="{1292AE5E-A48F-4A6A-9544-E75B6C0418F4}" srcOrd="2" destOrd="0" presId="urn:microsoft.com/office/officeart/2005/8/layout/hList7"/>
    <dgm:cxn modelId="{516EAB76-CA54-4B7F-AD45-5BB37EE6389B}" type="presParOf" srcId="{430113F3-579F-48F9-ACD8-EEE507DB2809}" destId="{B62D5FD1-8BA6-4063-9278-BB817C136B9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4CEDD-3F13-47FC-85A4-AFE81588E287}">
      <dsp:nvSpPr>
        <dsp:cNvPr id="0" name=""/>
        <dsp:cNvSpPr/>
      </dsp:nvSpPr>
      <dsp:spPr>
        <a:xfrm>
          <a:off x="1829922" y="413"/>
          <a:ext cx="2436155" cy="13534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Copy</a:t>
          </a:r>
          <a:endParaRPr lang="th-TH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Template.html</a:t>
          </a:r>
          <a:endParaRPr lang="th-T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Template.js</a:t>
          </a:r>
          <a:endParaRPr lang="th-T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Udf.js</a:t>
          </a:r>
          <a:endParaRPr lang="th-TH" sz="1300" kern="1200" dirty="0"/>
        </a:p>
      </dsp:txBody>
      <dsp:txXfrm>
        <a:off x="1869562" y="40053"/>
        <a:ext cx="2356875" cy="1274139"/>
      </dsp:txXfrm>
    </dsp:sp>
    <dsp:sp modelId="{3D9ABE6D-FB52-4899-AA0C-48C8F8C9A6F5}">
      <dsp:nvSpPr>
        <dsp:cNvPr id="0" name=""/>
        <dsp:cNvSpPr/>
      </dsp:nvSpPr>
      <dsp:spPr>
        <a:xfrm rot="5400000">
          <a:off x="2794233" y="1387668"/>
          <a:ext cx="507532" cy="609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400" kern="1200"/>
        </a:p>
      </dsp:txBody>
      <dsp:txXfrm rot="-5400000">
        <a:off x="2865288" y="1438421"/>
        <a:ext cx="365422" cy="355272"/>
      </dsp:txXfrm>
    </dsp:sp>
    <dsp:sp modelId="{00D49C3A-1A90-426E-B8EA-3E35E0C7349C}">
      <dsp:nvSpPr>
        <dsp:cNvPr id="0" name=""/>
        <dsp:cNvSpPr/>
      </dsp:nvSpPr>
      <dsp:spPr>
        <a:xfrm>
          <a:off x="1829922" y="2030542"/>
          <a:ext cx="2436155" cy="13534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C:\maqetta\users\a</a:t>
          </a:r>
          <a:endParaRPr lang="th-TH" sz="1700" kern="1200" dirty="0"/>
        </a:p>
      </dsp:txBody>
      <dsp:txXfrm>
        <a:off x="1869562" y="2070182"/>
        <a:ext cx="2356875" cy="1274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6719E-C2FD-44D3-81D7-753EB1A6A460}">
      <dsp:nvSpPr>
        <dsp:cNvPr id="0" name=""/>
        <dsp:cNvSpPr/>
      </dsp:nvSpPr>
      <dsp:spPr>
        <a:xfrm>
          <a:off x="2619" y="0"/>
          <a:ext cx="3000374" cy="4064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419608" rIns="419608" bIns="419608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view1</a:t>
          </a:r>
          <a:endParaRPr lang="en-US" sz="5900" kern="1200" dirty="0"/>
        </a:p>
      </dsp:txBody>
      <dsp:txXfrm>
        <a:off x="2619" y="1625600"/>
        <a:ext cx="3000374" cy="1625600"/>
      </dsp:txXfrm>
    </dsp:sp>
    <dsp:sp modelId="{0292579E-6DEF-41D7-B2FD-4E1F01500B6B}">
      <dsp:nvSpPr>
        <dsp:cNvPr id="0" name=""/>
        <dsp:cNvSpPr/>
      </dsp:nvSpPr>
      <dsp:spPr>
        <a:xfrm>
          <a:off x="826150" y="243840"/>
          <a:ext cx="1353312" cy="135331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43ED4-D426-4C46-89FE-8565107B9F6A}">
      <dsp:nvSpPr>
        <dsp:cNvPr id="0" name=""/>
        <dsp:cNvSpPr/>
      </dsp:nvSpPr>
      <dsp:spPr>
        <a:xfrm>
          <a:off x="3095625" y="0"/>
          <a:ext cx="3000374" cy="4064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419608" rIns="419608" bIns="419608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view2</a:t>
          </a:r>
          <a:endParaRPr lang="en-US" sz="5900" kern="1200" dirty="0"/>
        </a:p>
      </dsp:txBody>
      <dsp:txXfrm>
        <a:off x="3095625" y="1625600"/>
        <a:ext cx="3000374" cy="1625600"/>
      </dsp:txXfrm>
    </dsp:sp>
    <dsp:sp modelId="{B62D5FD1-8BA6-4063-9278-BB817C136B9A}">
      <dsp:nvSpPr>
        <dsp:cNvPr id="0" name=""/>
        <dsp:cNvSpPr/>
      </dsp:nvSpPr>
      <dsp:spPr>
        <a:xfrm>
          <a:off x="3916537" y="243840"/>
          <a:ext cx="1353312" cy="1353312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D8C6D-12DB-47B0-8091-6E53FA6A1E0B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5061A-1BC1-426F-9D12-8B6FDB644F11}">
      <dsp:nvSpPr>
        <dsp:cNvPr id="0" name=""/>
        <dsp:cNvSpPr/>
      </dsp:nvSpPr>
      <dsp:spPr>
        <a:xfrm>
          <a:off x="0" y="448112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800" kern="1200" dirty="0" smtClean="0">
              <a:latin typeface="TH SarabunPSK" pitchFamily="34" charset="-34"/>
              <a:cs typeface="TH SarabunPSK" pitchFamily="34" charset="-34"/>
            </a:rPr>
            <a:t>การประกาศตัวแปร</a:t>
          </a:r>
          <a:endParaRPr lang="th-TH" sz="48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59399" y="507511"/>
        <a:ext cx="5977202" cy="1098002"/>
      </dsp:txXfrm>
    </dsp:sp>
    <dsp:sp modelId="{C151E315-E9A3-41B2-95DD-27156D68057D}">
      <dsp:nvSpPr>
        <dsp:cNvPr id="0" name=""/>
        <dsp:cNvSpPr/>
      </dsp:nvSpPr>
      <dsp:spPr>
        <a:xfrm>
          <a:off x="0" y="1664912"/>
          <a:ext cx="6096000" cy="1950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 x = 10; (</a:t>
          </a:r>
          <a:r>
            <a:rPr lang="th-TH" sz="3600" kern="1200" dirty="0" smtClean="0">
              <a:latin typeface="TH SarabunPSK" pitchFamily="34" charset="-34"/>
              <a:cs typeface="TH SarabunPSK" pitchFamily="34" charset="-34"/>
            </a:rPr>
            <a:t>ประเภทตัวเลข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 y = “</a:t>
          </a:r>
          <a:r>
            <a:rPr lang="th-TH" sz="3600" kern="1200" dirty="0" smtClean="0">
              <a:latin typeface="TH SarabunPSK" pitchFamily="34" charset="-34"/>
              <a:cs typeface="TH SarabunPSK" pitchFamily="34" charset="-34"/>
            </a:rPr>
            <a:t>ทดสอบ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”; (</a:t>
          </a:r>
          <a:r>
            <a:rPr lang="th-TH" sz="3600" kern="1200" dirty="0" smtClean="0">
              <a:latin typeface="TH SarabunPSK" pitchFamily="34" charset="-34"/>
              <a:cs typeface="TH SarabunPSK" pitchFamily="34" charset="-34"/>
            </a:rPr>
            <a:t>ประเภทตัวอักษร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 z = “5”; (</a:t>
          </a:r>
          <a:r>
            <a:rPr lang="th-TH" sz="3600" kern="1200" dirty="0" smtClean="0">
              <a:latin typeface="TH SarabunPSK" pitchFamily="34" charset="-34"/>
              <a:cs typeface="TH SarabunPSK" pitchFamily="34" charset="-34"/>
            </a:rPr>
            <a:t>ประเภทตัวอักษร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0" y="1664912"/>
        <a:ext cx="6096000" cy="1950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5061A-1BC1-426F-9D12-8B6FDB644F11}">
      <dsp:nvSpPr>
        <dsp:cNvPr id="0" name=""/>
        <dsp:cNvSpPr/>
      </dsp:nvSpPr>
      <dsp:spPr>
        <a:xfrm>
          <a:off x="0" y="179012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TH SarabunPSK" pitchFamily="34" charset="-34"/>
              <a:cs typeface="TH SarabunPSK" pitchFamily="34" charset="-34"/>
            </a:rPr>
            <a:t>Function</a:t>
          </a:r>
          <a:endParaRPr lang="th-TH" sz="48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59399" y="238411"/>
        <a:ext cx="5977202" cy="1098002"/>
      </dsp:txXfrm>
    </dsp:sp>
    <dsp:sp modelId="{C151E315-E9A3-41B2-95DD-27156D68057D}">
      <dsp:nvSpPr>
        <dsp:cNvPr id="0" name=""/>
        <dsp:cNvSpPr/>
      </dsp:nvSpPr>
      <dsp:spPr>
        <a:xfrm>
          <a:off x="0" y="1395812"/>
          <a:ext cx="6096000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h-TH" sz="2800" kern="1200" dirty="0" smtClean="0">
              <a:latin typeface="TH SarabunPSK" pitchFamily="34" charset="-34"/>
              <a:cs typeface="TH SarabunPSK" pitchFamily="34" charset="-34"/>
            </a:rPr>
            <a:t>คือการรวมคำสั่งหลายๆคำสั่ง เป็นชุด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h-TH" sz="2800" kern="1200" dirty="0" smtClean="0">
              <a:latin typeface="TH SarabunPSK" pitchFamily="34" charset="-34"/>
              <a:cs typeface="TH SarabunPSK" pitchFamily="34" charset="-34"/>
            </a:rPr>
            <a:t>อาจมีการรับค่าตัวแปรตัวเดียว หลายตัว หรือไม่มีการรับค่าตัวแปรก็ได้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h-TH" sz="2800" kern="1200" dirty="0" smtClean="0">
              <a:latin typeface="TH SarabunPSK" pitchFamily="34" charset="-34"/>
              <a:cs typeface="TH SarabunPSK" pitchFamily="34" charset="-34"/>
            </a:rPr>
            <a:t>มีการดำเนินการ ตามคำสั่งที่รวมไว้ ทีละคำสั่งจนครบ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h-TH" sz="2800" kern="1200" dirty="0" smtClean="0">
              <a:latin typeface="TH SarabunPSK" pitchFamily="34" charset="-34"/>
              <a:cs typeface="TH SarabunPSK" pitchFamily="34" charset="-34"/>
            </a:rPr>
            <a:t>อาจมีการคืนค่า หรือไม่ก็ได้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0" y="1395812"/>
        <a:ext cx="6096000" cy="24891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5061A-1BC1-426F-9D12-8B6FDB644F11}">
      <dsp:nvSpPr>
        <dsp:cNvPr id="0" name=""/>
        <dsp:cNvSpPr/>
      </dsp:nvSpPr>
      <dsp:spPr>
        <a:xfrm>
          <a:off x="0" y="4657"/>
          <a:ext cx="6096000" cy="8428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TH SarabunPSK" pitchFamily="34" charset="-34"/>
              <a:cs typeface="TH SarabunPSK" pitchFamily="34" charset="-34"/>
            </a:rPr>
            <a:t>Function</a:t>
          </a:r>
          <a:endParaRPr lang="th-TH" sz="48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41145" y="45802"/>
        <a:ext cx="6013710" cy="760565"/>
      </dsp:txXfrm>
    </dsp:sp>
    <dsp:sp modelId="{C151E315-E9A3-41B2-95DD-27156D68057D}">
      <dsp:nvSpPr>
        <dsp:cNvPr id="0" name=""/>
        <dsp:cNvSpPr/>
      </dsp:nvSpPr>
      <dsp:spPr>
        <a:xfrm>
          <a:off x="0" y="847513"/>
          <a:ext cx="6096000" cy="321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h-TH" sz="2800" kern="1200" dirty="0" smtClean="0">
              <a:latin typeface="TH SarabunPSK" pitchFamily="34" charset="-34"/>
              <a:cs typeface="TH SarabunPSK" pitchFamily="34" charset="-34"/>
            </a:rPr>
            <a:t>การสร้าง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FUNCTION </a:t>
          </a:r>
          <a:r>
            <a:rPr lang="en-US" sz="2800" kern="1200" dirty="0" err="1" smtClean="0">
              <a:latin typeface="TH SarabunPSK" pitchFamily="34" charset="-34"/>
              <a:cs typeface="TH SarabunPSK" pitchFamily="34" charset="-34"/>
            </a:rPr>
            <a:t>fname</a:t>
          </a: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(p1, p2, p3)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{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Command1;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Command2;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RETURN xxx;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}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th-TH" sz="28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0" y="847513"/>
        <a:ext cx="6096000" cy="32118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6719E-C2FD-44D3-81D7-753EB1A6A460}">
      <dsp:nvSpPr>
        <dsp:cNvPr id="0" name=""/>
        <dsp:cNvSpPr/>
      </dsp:nvSpPr>
      <dsp:spPr>
        <a:xfrm>
          <a:off x="2619" y="0"/>
          <a:ext cx="3000374" cy="4064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view1</a:t>
          </a:r>
          <a:endParaRPr lang="en-US" sz="4400" kern="1200" dirty="0"/>
        </a:p>
      </dsp:txBody>
      <dsp:txXfrm>
        <a:off x="2619" y="1625600"/>
        <a:ext cx="3000374" cy="1625600"/>
      </dsp:txXfrm>
    </dsp:sp>
    <dsp:sp modelId="{0292579E-6DEF-41D7-B2FD-4E1F01500B6B}">
      <dsp:nvSpPr>
        <dsp:cNvPr id="0" name=""/>
        <dsp:cNvSpPr/>
      </dsp:nvSpPr>
      <dsp:spPr>
        <a:xfrm>
          <a:off x="826150" y="243840"/>
          <a:ext cx="1353312" cy="135331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43ED4-D426-4C46-89FE-8565107B9F6A}">
      <dsp:nvSpPr>
        <dsp:cNvPr id="0" name=""/>
        <dsp:cNvSpPr/>
      </dsp:nvSpPr>
      <dsp:spPr>
        <a:xfrm>
          <a:off x="3095625" y="0"/>
          <a:ext cx="3000374" cy="4064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Select_dt</a:t>
          </a:r>
          <a:endParaRPr lang="en-US" sz="4400" kern="1200" dirty="0"/>
        </a:p>
      </dsp:txBody>
      <dsp:txXfrm>
        <a:off x="3095625" y="1625600"/>
        <a:ext cx="3000374" cy="1625600"/>
      </dsp:txXfrm>
    </dsp:sp>
    <dsp:sp modelId="{B62D5FD1-8BA6-4063-9278-BB817C136B9A}">
      <dsp:nvSpPr>
        <dsp:cNvPr id="0" name=""/>
        <dsp:cNvSpPr/>
      </dsp:nvSpPr>
      <dsp:spPr>
        <a:xfrm>
          <a:off x="3916537" y="243840"/>
          <a:ext cx="1353312" cy="1353312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D8C6D-12DB-47B0-8091-6E53FA6A1E0B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6719E-C2FD-44D3-81D7-753EB1A6A460}">
      <dsp:nvSpPr>
        <dsp:cNvPr id="0" name=""/>
        <dsp:cNvSpPr/>
      </dsp:nvSpPr>
      <dsp:spPr>
        <a:xfrm>
          <a:off x="2619" y="0"/>
          <a:ext cx="3000374" cy="4064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view1</a:t>
          </a:r>
          <a:endParaRPr lang="en-US" sz="4100" kern="1200" dirty="0"/>
        </a:p>
      </dsp:txBody>
      <dsp:txXfrm>
        <a:off x="2619" y="1625600"/>
        <a:ext cx="3000374" cy="1625600"/>
      </dsp:txXfrm>
    </dsp:sp>
    <dsp:sp modelId="{0292579E-6DEF-41D7-B2FD-4E1F01500B6B}">
      <dsp:nvSpPr>
        <dsp:cNvPr id="0" name=""/>
        <dsp:cNvSpPr/>
      </dsp:nvSpPr>
      <dsp:spPr>
        <a:xfrm>
          <a:off x="826150" y="243840"/>
          <a:ext cx="1353312" cy="135331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43ED4-D426-4C46-89FE-8565107B9F6A}">
      <dsp:nvSpPr>
        <dsp:cNvPr id="0" name=""/>
        <dsp:cNvSpPr/>
      </dsp:nvSpPr>
      <dsp:spPr>
        <a:xfrm>
          <a:off x="3095625" y="0"/>
          <a:ext cx="3000374" cy="4064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Text_input</a:t>
          </a:r>
          <a:endParaRPr lang="en-US" sz="4100" kern="1200" dirty="0"/>
        </a:p>
      </dsp:txBody>
      <dsp:txXfrm>
        <a:off x="3095625" y="1625600"/>
        <a:ext cx="3000374" cy="1625600"/>
      </dsp:txXfrm>
    </dsp:sp>
    <dsp:sp modelId="{B62D5FD1-8BA6-4063-9278-BB817C136B9A}">
      <dsp:nvSpPr>
        <dsp:cNvPr id="0" name=""/>
        <dsp:cNvSpPr/>
      </dsp:nvSpPr>
      <dsp:spPr>
        <a:xfrm>
          <a:off x="3916537" y="243840"/>
          <a:ext cx="1353312" cy="1353312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D8C6D-12DB-47B0-8091-6E53FA6A1E0B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Maqetta</a:t>
            </a:r>
            <a:r>
              <a:rPr lang="en-US" dirty="0" smtClean="0"/>
              <a:t> Do It Yourself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Tawat</a:t>
            </a:r>
            <a:r>
              <a:rPr lang="en-US" dirty="0" smtClean="0"/>
              <a:t> </a:t>
            </a:r>
            <a:r>
              <a:rPr lang="en-US" dirty="0" err="1" smtClean="0"/>
              <a:t>Boonthai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198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11677" cy="523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ลูกศรซ้าย 3"/>
          <p:cNvSpPr/>
          <p:nvPr/>
        </p:nvSpPr>
        <p:spPr>
          <a:xfrm>
            <a:off x="2195736" y="1772816"/>
            <a:ext cx="86409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3203848" y="1783849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รายการ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Objects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ที่มีให้เลือกใช้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ลูกศรขึ้น 7"/>
          <p:cNvSpPr/>
          <p:nvPr/>
        </p:nvSpPr>
        <p:spPr>
          <a:xfrm>
            <a:off x="405807" y="2492896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405807" y="2924943"/>
            <a:ext cx="269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รายการ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Objects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ที่มีแล้วใน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ลูกศรลง 8"/>
          <p:cNvSpPr/>
          <p:nvPr/>
        </p:nvSpPr>
        <p:spPr>
          <a:xfrm>
            <a:off x="882636" y="4609727"/>
            <a:ext cx="277761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483861" y="4221088"/>
            <a:ext cx="269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ทั้งหมด ใน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C:\maqetta\users\a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ลูกศรขวา 10"/>
          <p:cNvSpPr/>
          <p:nvPr/>
        </p:nvSpPr>
        <p:spPr>
          <a:xfrm>
            <a:off x="7668344" y="191683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5694727" y="1886344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กำหนดคุณสมบัติให้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Objects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ลูกศรขวา 14"/>
          <p:cNvSpPr/>
          <p:nvPr/>
        </p:nvSpPr>
        <p:spPr>
          <a:xfrm>
            <a:off x="7668343" y="51876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5694726" y="5157192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รายการ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ที่มีใน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เริ่ม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11677" cy="523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ลูกศรลง 8"/>
          <p:cNvSpPr/>
          <p:nvPr/>
        </p:nvSpPr>
        <p:spPr>
          <a:xfrm>
            <a:off x="882636" y="4609726"/>
            <a:ext cx="277761" cy="1339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483861" y="4221088"/>
            <a:ext cx="409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Double Click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เพื่อเปิด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 template.html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template.js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เริ่ม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 :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สร้าง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HTML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JS File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018435" cy="462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35896" y="1927865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Save As lesson1.html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lesson1.js 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view1 &lt;&gt; view2</a:t>
            </a:r>
            <a:endParaRPr lang="th-TH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8275791"/>
              </p:ext>
            </p:extLst>
          </p:nvPr>
        </p:nvGraphicFramePr>
        <p:xfrm>
          <a:off x="154766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6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กำหนดให้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lesson1.js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lesson1.html</a:t>
            </a:r>
            <a:endParaRPr lang="th-TH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264696" cy="500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ลูกศรขึ้น 2"/>
          <p:cNvSpPr/>
          <p:nvPr/>
        </p:nvSpPr>
        <p:spPr>
          <a:xfrm>
            <a:off x="6516216" y="2348880"/>
            <a:ext cx="21602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788024" y="1772816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กำหนดให้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lesson1.js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ควบคุม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lesson1.html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กำหนดให้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lesson1.js </a:t>
            </a:r>
            <a:r>
              <a:rPr lang="th-TH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lesson1.html</a:t>
            </a:r>
            <a:endParaRPr lang="th-TH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21" y="1628800"/>
            <a:ext cx="7048500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580526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แก้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template.js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lesson1.js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ลูกศรขึ้น 4"/>
          <p:cNvSpPr/>
          <p:nvPr/>
        </p:nvSpPr>
        <p:spPr>
          <a:xfrm>
            <a:off x="6300192" y="2554999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5580112" y="292494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แก้เสร็จแล้วกดปุ่ม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เปิดหน้าต่าง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Outline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Properties</a:t>
            </a:r>
            <a:endParaRPr lang="th-TH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554936" cy="518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ลูกศรขึ้น 2"/>
          <p:cNvSpPr/>
          <p:nvPr/>
        </p:nvSpPr>
        <p:spPr>
          <a:xfrm>
            <a:off x="1475656" y="2996952"/>
            <a:ext cx="144016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ลูกศรขึ้น 7"/>
          <p:cNvSpPr/>
          <p:nvPr/>
        </p:nvSpPr>
        <p:spPr>
          <a:xfrm>
            <a:off x="7596336" y="2420888"/>
            <a:ext cx="144016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475656" y="342900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Click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ปุ่ม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Outline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2852935"/>
            <a:ext cx="1512168" cy="28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Click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ปุ่ม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Widget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ให้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Objects</a:t>
            </a:r>
            <a:endParaRPr lang="th-TH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33" y="1308042"/>
            <a:ext cx="7076901" cy="528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ลูกศรขึ้น 3"/>
          <p:cNvSpPr/>
          <p:nvPr/>
        </p:nvSpPr>
        <p:spPr>
          <a:xfrm>
            <a:off x="6588224" y="2636912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5148064" y="3212976"/>
            <a:ext cx="292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เลือก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US" sz="12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mainview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เปลี่ยน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view1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ลูกศรโค้ง 5"/>
          <p:cNvSpPr/>
          <p:nvPr/>
        </p:nvSpPr>
        <p:spPr>
          <a:xfrm>
            <a:off x="1563810" y="2492896"/>
            <a:ext cx="216024" cy="20162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1296" y="4581128"/>
            <a:ext cx="306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เลือก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Heading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เปลี่ยน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view1_title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ลูกศรโค้ง 14"/>
          <p:cNvSpPr/>
          <p:nvPr/>
        </p:nvSpPr>
        <p:spPr>
          <a:xfrm>
            <a:off x="1752702" y="2769893"/>
            <a:ext cx="216024" cy="11790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2230" y="3959843"/>
            <a:ext cx="306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เลือก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เปลี่ยน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view1_list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22048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3977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เพิ่ม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view2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ลูกศรขึ้น 2"/>
          <p:cNvSpPr/>
          <p:nvPr/>
        </p:nvSpPr>
        <p:spPr>
          <a:xfrm>
            <a:off x="1187624" y="2780928"/>
            <a:ext cx="144016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ลูกศรขึ้น 7"/>
          <p:cNvSpPr/>
          <p:nvPr/>
        </p:nvSpPr>
        <p:spPr>
          <a:xfrm>
            <a:off x="1979712" y="2831632"/>
            <a:ext cx="144016" cy="8133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070121" y="313957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Click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ปุ่ม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Palette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61707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กด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Tab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Views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" name="ลูกศรเชื่อมต่อแบบตรง 5"/>
          <p:cNvCxnSpPr/>
          <p:nvPr/>
        </p:nvCxnSpPr>
        <p:spPr>
          <a:xfrm>
            <a:off x="2915816" y="3423483"/>
            <a:ext cx="1512168" cy="1085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9872" y="494116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ลาก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มาวางบน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view1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0409"/>
            <a:ext cx="6798394" cy="509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 =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view2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ลูกศรขึ้น 7"/>
          <p:cNvSpPr/>
          <p:nvPr/>
        </p:nvSpPr>
        <p:spPr>
          <a:xfrm>
            <a:off x="6201671" y="2780928"/>
            <a:ext cx="144016" cy="6748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5796135" y="3455820"/>
            <a:ext cx="170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เปลี่ยน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view2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15200" cy="1154097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การติดตั้งโปรแกรม</a:t>
            </a:r>
            <a:endParaRPr lang="th-TH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31520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494116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Extract </a:t>
            </a:r>
            <a:r>
              <a:rPr lang="th-TH" dirty="0" smtClean="0">
                <a:solidFill>
                  <a:srgbClr val="FF0000"/>
                </a:solidFill>
              </a:rPr>
              <a:t>ไปไว้ที่ </a:t>
            </a:r>
            <a:r>
              <a:rPr lang="en-US" dirty="0" smtClean="0">
                <a:solidFill>
                  <a:srgbClr val="FF0000"/>
                </a:solidFill>
              </a:rPr>
              <a:t>Drive C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29735"/>
            <a:ext cx="7067376" cy="522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เพิ่ม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Heading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ลูกศรขึ้น 7"/>
          <p:cNvSpPr/>
          <p:nvPr/>
        </p:nvSpPr>
        <p:spPr>
          <a:xfrm>
            <a:off x="2699791" y="2708920"/>
            <a:ext cx="144015" cy="198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2208992" y="2907866"/>
            <a:ext cx="126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Click Heading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" name="ลูกศรเชื่อมต่อแบบตรง 6"/>
          <p:cNvCxnSpPr/>
          <p:nvPr/>
        </p:nvCxnSpPr>
        <p:spPr>
          <a:xfrm>
            <a:off x="1727684" y="3046366"/>
            <a:ext cx="2556284" cy="1102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4221088"/>
            <a:ext cx="2160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ลาก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Heading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มาวางบน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view2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พิมพ์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Label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ตามต้องการ</a:t>
            </a:r>
          </a:p>
          <a:p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กำหนด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ID=view2_title</a:t>
            </a:r>
            <a:endParaRPr lang="th-TH" sz="11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83" y="1412776"/>
            <a:ext cx="7366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เพิ่ม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Button Back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" name="ลูกศรเชื่อมต่อแบบตรง 6"/>
          <p:cNvCxnSpPr/>
          <p:nvPr/>
        </p:nvCxnSpPr>
        <p:spPr>
          <a:xfrm>
            <a:off x="2020328" y="3118374"/>
            <a:ext cx="2839704" cy="166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59832" y="4221088"/>
            <a:ext cx="2304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ลาก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Button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มาวางบน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Heading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พิมพ์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Label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ตามต้องการ</a:t>
            </a:r>
          </a:p>
          <a:p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กำหนด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ID=back_view2</a:t>
            </a:r>
            <a:endParaRPr lang="th-TH" sz="11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Save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lesson1.html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560145" cy="49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91880" y="3594681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เลือก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Outline</a:t>
            </a:r>
          </a:p>
          <a:p>
            <a:pPr marL="228600" indent="-228600">
              <a:buAutoNum type="arabicPeriod"/>
            </a:pP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เลือกกลับไปที่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view1</a:t>
            </a:r>
          </a:p>
          <a:p>
            <a:pPr marL="228600" indent="-228600">
              <a:buAutoNum type="arabicPeriod"/>
            </a:pP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กด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Save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เพื่อ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save HTML</a:t>
            </a:r>
            <a:endParaRPr lang="th-TH" sz="11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ไดอะแกรม 2"/>
          <p:cNvGraphicFramePr/>
          <p:nvPr>
            <p:extLst>
              <p:ext uri="{D42A27DB-BD31-4B8C-83A1-F6EECF244321}">
                <p14:modId xmlns:p14="http://schemas.microsoft.com/office/powerpoint/2010/main" val="11471665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ไดอะแกรม 2"/>
          <p:cNvGraphicFramePr/>
          <p:nvPr>
            <p:extLst>
              <p:ext uri="{D42A27DB-BD31-4B8C-83A1-F6EECF244321}">
                <p14:modId xmlns:p14="http://schemas.microsoft.com/office/powerpoint/2010/main" val="21530241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8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ไดอะแกรม 2"/>
          <p:cNvGraphicFramePr/>
          <p:nvPr>
            <p:extLst>
              <p:ext uri="{D42A27DB-BD31-4B8C-83A1-F6EECF244321}">
                <p14:modId xmlns:p14="http://schemas.microsoft.com/office/powerpoint/2010/main" val="14392735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4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lesson1.js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ประกาศตัวแปร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6610350" cy="523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5196" y="1628800"/>
            <a:ext cx="4018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ส่วนบน กำหนดตัวแปรสำหรับ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เลือกวันที่ ชื่อ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select_dt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เลือกข้อความ ชื่อ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text_input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ไม่ต้องแก้ไข</a:t>
            </a:r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สามารถประกาศตัวแปรเพิ่มเติมได้ เพื่อใช้ตลอด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HTML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นี้</a:t>
            </a:r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แนะนำให้ประกาศตัวแปรที่ต้องการไว้ในส่วน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Specific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6153"/>
            <a:ext cx="6657975" cy="53721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lesson1.js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เรียก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มาตรฐาน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6730" y="3212976"/>
            <a:ext cx="4018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ส่วนนี้ เป็นการดึงเอา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มาตรฐานของ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Maqetta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มาใช้ ไม่ต้องแก้ไข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0768"/>
            <a:ext cx="5762625" cy="52578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การทำงาน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เลือกวันที่ ไม่ต้องแก้ไข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1844824"/>
            <a:ext cx="4018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ส่วนนี้ เป็นการควบคุมการทำงานของ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เลือกวันเวลา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select_dt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ไม่ต้องแก้ไข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5734050" cy="51054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การทำงานของ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เลือกข้อความ ไม่ต้องแก้ไข</a:t>
            </a:r>
            <a:endParaRPr lang="th-TH" sz="3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1844824"/>
            <a:ext cx="4018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ส่วนนี้ เป็นการควบคุมการทำงานของ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เลือกข้อความ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text_input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ไม่ต้องแก้ไข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80120"/>
          </a:xfrm>
        </p:spPr>
        <p:txBody>
          <a:bodyPr/>
          <a:lstStyle/>
          <a:p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4" y="1628800"/>
            <a:ext cx="8604448" cy="441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3145" y="5274786"/>
            <a:ext cx="7181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Double Click C:\maqetta\maqetta.server.win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00808"/>
            <a:ext cx="6038850" cy="46101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Action Code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(ลบ // ออกเพื่อ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code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1844824"/>
            <a:ext cx="401806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ส่วนนี้ เป็นการควบคุมการทำงานของ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ที่เราสร้างขึ้น ให้เขียน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code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ควบคุมการทำงานของ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นั้นๆ</a:t>
            </a: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Register :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การลงทะเบียน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objects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ที่สร้างใน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</a:t>
            </a:r>
            <a:endParaRPr lang="th-TH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สำหรับสร้าง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ที่ใช้ใน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นี้</a:t>
            </a:r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Event :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คำสั่งให้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ทำงานเมื่อมีการกระทำบางอย่าง เช่น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click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เป็นต้น</a:t>
            </a: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}); 2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บรรทัดล่างสุด ไม่ต้องแก้ไข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90" y="2132856"/>
            <a:ext cx="5495925" cy="3781425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view1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9052" y="2420888"/>
            <a:ext cx="2736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ประกาศลงทะเบียน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</a:p>
          <a:p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=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reg.byId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object”) ;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7576" y="4725144"/>
            <a:ext cx="3816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on(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a, 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เหตุการณ์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b”,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functionc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{});</a:t>
            </a:r>
          </a:p>
          <a:p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เมื่อเกิดเหตุการณ์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ขึ้นกับ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a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ให้ทำงาน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</a:t>
            </a:r>
          </a:p>
          <a:p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View1.persormTransition(“view2”, 1, “slide”)</a:t>
            </a:r>
          </a:p>
          <a:p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ให้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view1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เลื่อนไป</a:t>
            </a:r>
            <a:r>
              <a:rPr lang="th-TH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view2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แบบ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slide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ไปข้างหน้า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1" y="1916832"/>
            <a:ext cx="5876925" cy="386715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view2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2924944"/>
            <a:ext cx="2736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ประกาศลงทะเบียน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</a:p>
          <a:p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=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reg.byId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object”) ;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4653136"/>
            <a:ext cx="48245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back(“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ชื่อปุ่ม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back a”, 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ต้นทาง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b”, 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ปลายทาง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c”)</a:t>
            </a:r>
          </a:p>
          <a:p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ถ้ากดปุ่ม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จะเลื่อน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จาก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view b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ไปยัง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c</a:t>
            </a:r>
            <a:r>
              <a:rPr lang="th-TH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แบบถอยหลัง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532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view1 &lt;&gt;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select_dt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th-TH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9022881"/>
              </p:ext>
            </p:extLst>
          </p:nvPr>
        </p:nvGraphicFramePr>
        <p:xfrm>
          <a:off x="1547664" y="16734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75023" y="452010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D1 = xx/</a:t>
            </a:r>
            <a:r>
              <a:rPr lang="en-US" sz="1800" b="1" dirty="0" err="1" smtClean="0">
                <a:solidFill>
                  <a:schemeClr val="bg1"/>
                </a:solidFill>
              </a:rPr>
              <a:t>yy</a:t>
            </a:r>
            <a:r>
              <a:rPr lang="en-US" sz="1800" b="1" dirty="0" smtClean="0">
                <a:solidFill>
                  <a:schemeClr val="bg1"/>
                </a:solidFill>
              </a:rPr>
              <a:t>/zzzz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457084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</a:rPr>
              <a:t>lddate</a:t>
            </a:r>
            <a:r>
              <a:rPr lang="en-US" sz="1800" b="1" dirty="0" smtClean="0">
                <a:solidFill>
                  <a:schemeClr val="bg1"/>
                </a:solidFill>
              </a:rPr>
              <a:t> = 01/01/2559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505803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D1 = </a:t>
            </a:r>
            <a:r>
              <a:rPr lang="en-US" sz="1800" b="1" dirty="0" err="1" smtClean="0">
                <a:solidFill>
                  <a:schemeClr val="bg1"/>
                </a:solidFill>
              </a:rPr>
              <a:t>lddate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5023" y="501770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D1 = 01/01/2559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5023" y="335699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dirty="0" smtClean="0">
                <a:solidFill>
                  <a:schemeClr val="bg1"/>
                </a:solidFill>
              </a:rPr>
              <a:t>ประกาศตัวแปร </a:t>
            </a:r>
            <a:r>
              <a:rPr lang="en-US" sz="1800" b="1" dirty="0" smtClean="0">
                <a:solidFill>
                  <a:schemeClr val="bg1"/>
                </a:solidFill>
              </a:rPr>
              <a:t>d1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9134" y="3356992"/>
            <a:ext cx="281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 smtClean="0">
                <a:solidFill>
                  <a:schemeClr val="bg1"/>
                </a:solidFill>
              </a:rPr>
              <a:t>ทำการเลือกวันที่ สมมุติว่าเลือก 01/01/2559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6" y="1944563"/>
            <a:ext cx="4667250" cy="42291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view1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962447"/>
            <a:ext cx="27363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ประกาศลงทะเบียน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</a:p>
          <a:p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ประกาศตัวแปรชื่อ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test_date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เพิ่ม ด้วยคำสั่ง</a:t>
            </a:r>
          </a:p>
          <a:p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d1 = “xx/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yy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/zzzz”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7208" y="3861048"/>
            <a:ext cx="53640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alert (“”)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คือการแสดงกล่องข้อความในวงเล็บ ผู้ใช้ต้องกดปุ่ม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OK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กล่องข้อความจึงจะหายไป</a:t>
            </a:r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กำหนดค่า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gcsource_view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เพื่อให้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select_dt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ทราบว่าหลังจากเลือกวันที่แล้ว จะให้กลับมา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ไหน</a:t>
            </a: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กำหนดค่า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lcvar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เพื่อให้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select_dt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ทราบว่าเมื่อเลือกวันที่แล้ว จะให้เก็บค่าวันที่ไว้ในตัวแปรชื่ออะไร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สังเกต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alert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ที่ไม่มี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“”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จะแสดงค่าของตัวแปร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แต่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“d1”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ใน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lcvar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“d1”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จะเป็นชื่อของตัวแปร ไม่ใช่ค่าของตัวแปร</a:t>
            </a:r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8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view1 &lt;&gt;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text_input</a:t>
            </a:r>
            <a:endParaRPr lang="th-TH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35399285"/>
              </p:ext>
            </p:extLst>
          </p:nvPr>
        </p:nvGraphicFramePr>
        <p:xfrm>
          <a:off x="1547664" y="16734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75023" y="45201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C1 = “”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4570848"/>
            <a:ext cx="278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</a:rPr>
              <a:t>Text_return</a:t>
            </a:r>
            <a:r>
              <a:rPr lang="en-US" sz="1800" b="1" dirty="0" smtClean="0">
                <a:solidFill>
                  <a:schemeClr val="bg1"/>
                </a:solidFill>
              </a:rPr>
              <a:t> = “1.1 </a:t>
            </a:r>
            <a:r>
              <a:rPr lang="th-TH" sz="1800" b="1" dirty="0" smtClean="0">
                <a:solidFill>
                  <a:schemeClr val="bg1"/>
                </a:solidFill>
              </a:rPr>
              <a:t>รายชื่อ</a:t>
            </a:r>
            <a:r>
              <a:rPr lang="en-US" sz="1800" b="1" dirty="0" smtClean="0">
                <a:solidFill>
                  <a:schemeClr val="bg1"/>
                </a:solidFill>
              </a:rPr>
              <a:t>”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505803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C1 = </a:t>
            </a:r>
            <a:r>
              <a:rPr lang="en-US" sz="1800" b="1" dirty="0" err="1" smtClean="0">
                <a:solidFill>
                  <a:schemeClr val="bg1"/>
                </a:solidFill>
              </a:rPr>
              <a:t>text_return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5023" y="5017700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C1 = “1.1 </a:t>
            </a:r>
            <a:r>
              <a:rPr lang="th-TH" sz="1800" b="1" dirty="0" smtClean="0">
                <a:solidFill>
                  <a:schemeClr val="bg1"/>
                </a:solidFill>
              </a:rPr>
              <a:t>รายชื่อ</a:t>
            </a:r>
            <a:r>
              <a:rPr lang="en-US" sz="1800" b="1" dirty="0" smtClean="0">
                <a:solidFill>
                  <a:schemeClr val="bg1"/>
                </a:solidFill>
              </a:rPr>
              <a:t>”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5023" y="335699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b="1" dirty="0" smtClean="0">
                <a:solidFill>
                  <a:schemeClr val="bg1"/>
                </a:solidFill>
              </a:rPr>
              <a:t>ประกาศตัวแปร </a:t>
            </a:r>
            <a:r>
              <a:rPr lang="en-US" sz="1800" b="1" dirty="0">
                <a:solidFill>
                  <a:schemeClr val="bg1"/>
                </a:solidFill>
              </a:rPr>
              <a:t>c</a:t>
            </a:r>
            <a:r>
              <a:rPr lang="en-US" sz="1800" b="1" dirty="0" smtClean="0">
                <a:solidFill>
                  <a:schemeClr val="bg1"/>
                </a:solidFill>
              </a:rPr>
              <a:t>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3356992"/>
            <a:ext cx="3033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 smtClean="0">
                <a:solidFill>
                  <a:schemeClr val="bg1"/>
                </a:solidFill>
              </a:rPr>
              <a:t>ทำการเลือกข้อความ สมมุติว่าเลือก 1.1 รายชื่อ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4886325" cy="4543425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view1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842209"/>
            <a:ext cx="27363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ประกาศลงทะเบียน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</a:p>
          <a:p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ประกาศตัวแปรชื่อ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test_date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เพิ่ม ด้วยคำสั่ง</a:t>
            </a:r>
          </a:p>
          <a:p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c1 = “”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3985592"/>
            <a:ext cx="536408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alert (“”)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คือการแสดงกล่องข้อความในวงเล็บ ผู้ใช้ต้องกดปุ่ม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OK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กล่องข้อความจึงจะหายไป</a:t>
            </a:r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กำหนดค่า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gcsource_view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เพื่อให้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text_input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ทราบว่าหลังจากเลือกวันที่แล้ว จะให้กลับมา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ไหน</a:t>
            </a: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กำหนดค่า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lcvar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เพื่อให้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text_input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ทราบว่าเมื่อเลือกวันที่แล้ว จะให้เก็บค่าวันที่ไว้ในตัวแปรชื่ออะไร</a:t>
            </a:r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สังเกต 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alert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ที่ไม่มี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“”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จะแสดงค่าของตัวแปร 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แต่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“c1”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ใน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lcvar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“c1”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จะเป็นชื่อของตัวแปร ไม่ใช่ค่าของตัวแปร</a:t>
            </a:r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963272" cy="1154097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3448"/>
            <a:ext cx="8316416" cy="441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ลูกศรลง 2"/>
          <p:cNvSpPr/>
          <p:nvPr/>
        </p:nvSpPr>
        <p:spPr>
          <a:xfrm>
            <a:off x="7452320" y="1052736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7056276" y="40466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11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060848"/>
            <a:ext cx="68199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1042" y="1412776"/>
            <a:ext cx="652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เปิด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Browser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พิมพ์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localhost:50000/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maqetta</a:t>
            </a:r>
            <a:endParaRPr lang="th-TH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68959"/>
            <a:ext cx="4630688" cy="326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ลูกศรขวา 3"/>
          <p:cNvSpPr/>
          <p:nvPr/>
        </p:nvSpPr>
        <p:spPr>
          <a:xfrm>
            <a:off x="2051720" y="5607496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950982" y="548990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147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963272" cy="1154097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452" y="1772816"/>
            <a:ext cx="309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กรอกข้อมูล แล้ว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Sign up</a:t>
            </a:r>
            <a:endParaRPr lang="th-TH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420888"/>
            <a:ext cx="48672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57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936104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128792" cy="510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5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963272" cy="1154097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13" y="1772816"/>
            <a:ext cx="58959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ไดอะแกรม 2"/>
          <p:cNvGraphicFramePr/>
          <p:nvPr>
            <p:extLst>
              <p:ext uri="{D42A27DB-BD31-4B8C-83A1-F6EECF244321}">
                <p14:modId xmlns:p14="http://schemas.microsoft.com/office/powerpoint/2010/main" val="3686217176"/>
              </p:ext>
            </p:extLst>
          </p:nvPr>
        </p:nvGraphicFramePr>
        <p:xfrm>
          <a:off x="1524000" y="2924944"/>
          <a:ext cx="60960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84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936104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128792" cy="510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ลูกศรขวา 3"/>
          <p:cNvSpPr/>
          <p:nvPr/>
        </p:nvSpPr>
        <p:spPr>
          <a:xfrm>
            <a:off x="899592" y="1484784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56034" y="1932876"/>
            <a:ext cx="11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Refresh</a:t>
            </a:r>
            <a:endParaRPr lang="th-TH" sz="1600" dirty="0"/>
          </a:p>
        </p:txBody>
      </p:sp>
      <p:sp>
        <p:nvSpPr>
          <p:cNvPr id="6" name="ลูกศรลง 5"/>
          <p:cNvSpPr/>
          <p:nvPr/>
        </p:nvSpPr>
        <p:spPr>
          <a:xfrm>
            <a:off x="1226528" y="5085184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1187623" y="4723070"/>
            <a:ext cx="875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2. File</a:t>
            </a:r>
            <a:endParaRPr lang="th-T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ปอร์สเปคทีฟ">
  <a:themeElements>
    <a:clrScheme name="เปอร์สเปคทีฟ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แบบคลาสสิก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ปอร์สเปคทีฟ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513</TotalTime>
  <Words>1041</Words>
  <Application>Microsoft Office PowerPoint</Application>
  <PresentationFormat>On-screen Show (4:3)</PresentationFormat>
  <Paragraphs>165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Cordia New</vt:lpstr>
      <vt:lpstr>Tahoma</vt:lpstr>
      <vt:lpstr>TH SarabunPSK</vt:lpstr>
      <vt:lpstr>Wingdings</vt:lpstr>
      <vt:lpstr>เปอร์สเปคทีฟ</vt:lpstr>
      <vt:lpstr>Maqetta Do It Yourself</vt:lpstr>
      <vt:lpstr>การติดตั้งโปรแกรม</vt:lpstr>
      <vt:lpstr>การ Run โปรแกรม</vt:lpstr>
      <vt:lpstr>การ Run โปรแกรม</vt:lpstr>
      <vt:lpstr>การ Run โปรแกรม</vt:lpstr>
      <vt:lpstr>การ Run โปรแกรม</vt:lpstr>
      <vt:lpstr>การ Run โปรแกรม</vt:lpstr>
      <vt:lpstr>การ Run โปรแกรม</vt:lpstr>
      <vt:lpstr>การ Run โปรแกรม</vt:lpstr>
      <vt:lpstr>การ Run โปรแกรม</vt:lpstr>
      <vt:lpstr>เริ่ม Project</vt:lpstr>
      <vt:lpstr>เริ่ม Project : สร้าง HTML และ JS File</vt:lpstr>
      <vt:lpstr>Lesson 1 : view1 &lt;&gt; view2</vt:lpstr>
      <vt:lpstr>Lesson 1 : กำหนดให้ lesson1.js ควบคุม lesson1.html</vt:lpstr>
      <vt:lpstr>Lesson 1 : กำหนดให้ lesson1.js ควบคุม lesson1.html</vt:lpstr>
      <vt:lpstr>Lesson 1 : เปิดหน้าต่าง Outline และ Properties</vt:lpstr>
      <vt:lpstr>Lesson 1 : กำหนด ID ให้ Objects</vt:lpstr>
      <vt:lpstr>Lesson 1 : เพิ่ม view2</vt:lpstr>
      <vt:lpstr>Lesson 1 : กำหนด ID = view2</vt:lpstr>
      <vt:lpstr>Lesson 1 : เพิ่ม Heading</vt:lpstr>
      <vt:lpstr>Lesson 1 : เพิ่ม Button Back</vt:lpstr>
      <vt:lpstr>Lesson 1 : Save lesson1.html</vt:lpstr>
      <vt:lpstr>Lesson 1 : Javascript</vt:lpstr>
      <vt:lpstr>Lesson 1 : Javascript</vt:lpstr>
      <vt:lpstr>Lesson 1 : Javascript</vt:lpstr>
      <vt:lpstr>Lesson 1 : lesson1.js ประกาศตัวแปร</vt:lpstr>
      <vt:lpstr>Lesson 1 : lesson1.js เรียก Function มาตรฐาน</vt:lpstr>
      <vt:lpstr>Lesson 1 : การทำงาน view เลือกวันที่ ไม่ต้องแก้ไข</vt:lpstr>
      <vt:lpstr>Lesson 1 : การทำงานของ view เลือกข้อความ ไม่ต้องแก้ไข</vt:lpstr>
      <vt:lpstr>Lesson 1 : Action Code (ลบ // ออกเพื่อ run code)</vt:lpstr>
      <vt:lpstr>Lesson 1 : ควบคุม view1</vt:lpstr>
      <vt:lpstr>Lesson 1 : ควบคุม view2</vt:lpstr>
      <vt:lpstr>PowerPoint Presentation</vt:lpstr>
      <vt:lpstr>Lesson 2 : view1 &lt;&gt; select_dt </vt:lpstr>
      <vt:lpstr>Lesson 2 : ควบคุม view1</vt:lpstr>
      <vt:lpstr>PowerPoint Presentation</vt:lpstr>
      <vt:lpstr>Lesson 3 : view1 &lt;&gt; text_input</vt:lpstr>
      <vt:lpstr>Lesson 2 : ควบคุม view1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Maqetta Do It Yourself</dc:title>
  <dc:creator>User</dc:creator>
  <cp:lastModifiedBy>admin1</cp:lastModifiedBy>
  <cp:revision>55</cp:revision>
  <dcterms:created xsi:type="dcterms:W3CDTF">2016-09-22T10:12:21Z</dcterms:created>
  <dcterms:modified xsi:type="dcterms:W3CDTF">2016-09-23T06:51:34Z</dcterms:modified>
</cp:coreProperties>
</file>