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3/6/21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34F43B-E251-5C4D-AA8E-A053FFE91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30965A0-155F-CF48-8311-E6F564F67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56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rewniana czcionk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Drewniana czcionka</Template>
  <TotalTime>0</TotalTime>
  <Words>0</Words>
  <Application>Microsoft Macintosh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Calibri</vt:lpstr>
      <vt:lpstr>Rockwell</vt:lpstr>
      <vt:lpstr>Rockwell Condensed</vt:lpstr>
      <vt:lpstr>Rockwell Extra Bold</vt:lpstr>
      <vt:lpstr>Wingdings</vt:lpstr>
      <vt:lpstr>Drewniana czcionka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Kamil Trąba</dc:creator>
  <cp:lastModifiedBy>Kamil Trąba</cp:lastModifiedBy>
  <cp:revision>1</cp:revision>
  <dcterms:created xsi:type="dcterms:W3CDTF">2021-03-06T16:07:58Z</dcterms:created>
  <dcterms:modified xsi:type="dcterms:W3CDTF">2021-03-06T16:08:20Z</dcterms:modified>
</cp:coreProperties>
</file>