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4" r:id="rId8"/>
    <p:sldId id="262" r:id="rId9"/>
    <p:sldId id="259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heyscriptinggu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sqlsandwich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logs.msdn.com/b/powershell/archive/2009/04/17/differences-between-the-ise-and-powershell-console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logs.technet.com/b/heyscriptingguy/archive/2010/06/16/hey-scripting-guy-how-can-i-sign-windows-powershell-scripts-with-an-enterprise-windows-pki-part-1-of-2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for n00bs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Mikolaj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your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jobs -  can use SQL agent</a:t>
            </a:r>
          </a:p>
          <a:p>
            <a:r>
              <a:rPr lang="en-US" dirty="0" smtClean="0"/>
              <a:t>Task Scheduler</a:t>
            </a:r>
          </a:p>
          <a:p>
            <a:endParaRPr lang="en-US" dirty="0"/>
          </a:p>
        </p:txBody>
      </p:sp>
      <p:pic>
        <p:nvPicPr>
          <p:cNvPr id="6146" name="Picture 2" descr="http://upload.wikimedia.org/wikipedia/en/e/e4/Always_on_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4" y="2721907"/>
            <a:ext cx="3946525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Powershell.com</a:t>
            </a:r>
          </a:p>
          <a:p>
            <a:r>
              <a:rPr lang="en-US" dirty="0" err="1" smtClean="0"/>
              <a:t>Powershell.com’s</a:t>
            </a:r>
            <a:r>
              <a:rPr lang="en-US" dirty="0" smtClean="0"/>
              <a:t> </a:t>
            </a:r>
            <a:r>
              <a:rPr lang="en-US" dirty="0" err="1" smtClean="0"/>
              <a:t>Powertip</a:t>
            </a:r>
            <a:r>
              <a:rPr lang="en-US" dirty="0" smtClean="0"/>
              <a:t> of the day</a:t>
            </a:r>
          </a:p>
          <a:p>
            <a:r>
              <a:rPr lang="en-US" dirty="0" smtClean="0"/>
              <a:t>Scripting Guy - </a:t>
            </a:r>
            <a:r>
              <a:rPr lang="en-US" dirty="0">
                <a:hlinkClick r:id="rId2"/>
              </a:rPr>
              <a:t>http://blogs.technet.com/b/heyscriptingguy/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://littlepinkchic.com/images/large/mario-th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19" y="655917"/>
            <a:ext cx="595312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enthusiast</a:t>
            </a:r>
          </a:p>
          <a:p>
            <a:r>
              <a:rPr lang="en-US" dirty="0" smtClean="0"/>
              <a:t>Blog at sqlservercentral.com</a:t>
            </a:r>
          </a:p>
          <a:p>
            <a:r>
              <a:rPr lang="en-US" dirty="0" smtClean="0">
                <a:hlinkClick r:id="rId2"/>
              </a:rPr>
              <a:t>www.sqlsandwiches.com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sqlsandwiches</a:t>
            </a:r>
            <a:endParaRPr lang="en-US" dirty="0" smtClean="0"/>
          </a:p>
          <a:p>
            <a:r>
              <a:rPr lang="en-US" dirty="0" smtClean="0"/>
              <a:t>Adam@sqlsandwiches.com</a:t>
            </a:r>
            <a:endParaRPr lang="en-US" dirty="0"/>
          </a:p>
        </p:txBody>
      </p:sp>
      <p:pic>
        <p:nvPicPr>
          <p:cNvPr id="1026" name="Picture 2" descr="SqlSandwi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58" y="2052918"/>
            <a:ext cx="3515295" cy="234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covered – power of the </a:t>
            </a:r>
            <a:r>
              <a:rPr lang="en-US" dirty="0" err="1" smtClean="0"/>
              <a:t>powershell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out with 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smtClean="0"/>
              <a:t>commands</a:t>
            </a:r>
            <a:endParaRPr lang="en-US" dirty="0" smtClean="0"/>
          </a:p>
          <a:p>
            <a:r>
              <a:rPr lang="en-US" dirty="0" smtClean="0"/>
              <a:t>Building scripts</a:t>
            </a:r>
          </a:p>
          <a:p>
            <a:r>
              <a:rPr lang="en-US" dirty="0" smtClean="0"/>
              <a:t>Useful scripts</a:t>
            </a:r>
          </a:p>
          <a:p>
            <a:r>
              <a:rPr lang="en-US" dirty="0" smtClean="0"/>
              <a:t>Scheduling scripts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50" y="1511016"/>
            <a:ext cx="2743206" cy="38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</a:t>
            </a:r>
            <a:r>
              <a:rPr lang="en-US" dirty="0" err="1" smtClean="0"/>
              <a:t>Powershell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PowerShell V1</a:t>
            </a:r>
            <a:r>
              <a:rPr lang="en-US" dirty="0" smtClean="0"/>
              <a:t> dates back to 2006</a:t>
            </a:r>
          </a:p>
          <a:p>
            <a:r>
              <a:rPr lang="en-US" dirty="0" smtClean="0"/>
              <a:t>Scripting </a:t>
            </a:r>
            <a:r>
              <a:rPr lang="en-US" dirty="0"/>
              <a:t>language built on .NET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Useful for automation and making your life easier.</a:t>
            </a:r>
            <a:endParaRPr lang="en-US" dirty="0"/>
          </a:p>
          <a:p>
            <a:r>
              <a:rPr lang="en-US" dirty="0" smtClean="0"/>
              <a:t>Currently on V3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ISE (</a:t>
            </a:r>
            <a:r>
              <a:rPr lang="en-US" dirty="0"/>
              <a:t>I</a:t>
            </a:r>
            <a:r>
              <a:rPr lang="en-US" dirty="0" smtClean="0"/>
              <a:t>ntegrated </a:t>
            </a:r>
            <a:r>
              <a:rPr lang="en-US" dirty="0"/>
              <a:t>S</a:t>
            </a:r>
            <a:r>
              <a:rPr lang="en-US" dirty="0" smtClean="0"/>
              <a:t>cripting Environment)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blogs.msdn.com/b/powershell/archive/2009/04/17/differences-between-the-ise-and-powershell-console.aspx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Q: “Can I do XXX with </a:t>
            </a:r>
            <a:r>
              <a:rPr lang="en-US" dirty="0" err="1" smtClean="0"/>
              <a:t>Powershell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A: Pretty good chance of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://www.techiwarehouse.com/userfiles/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354137"/>
            <a:ext cx="25431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 – Execution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06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Restricted </a:t>
            </a:r>
            <a:r>
              <a:rPr lang="en-US" dirty="0" smtClean="0"/>
              <a:t>– default. Script execution is disabled</a:t>
            </a:r>
          </a:p>
          <a:p>
            <a:r>
              <a:rPr lang="en-US" dirty="0" err="1" smtClean="0"/>
              <a:t>AllSigned</a:t>
            </a:r>
            <a:r>
              <a:rPr lang="en-US" dirty="0"/>
              <a:t> -  must be Authenticode-signed before they will run</a:t>
            </a:r>
            <a:endParaRPr lang="en-US" dirty="0" smtClean="0"/>
          </a:p>
          <a:p>
            <a:r>
              <a:rPr lang="en-US" dirty="0" err="1" smtClean="0"/>
              <a:t>RemoteSigned</a:t>
            </a:r>
            <a:r>
              <a:rPr lang="en-US" dirty="0"/>
              <a:t> - </a:t>
            </a:r>
            <a:r>
              <a:rPr lang="en-US" dirty="0" smtClean="0"/>
              <a:t>downloaded scripts from </a:t>
            </a:r>
            <a:r>
              <a:rPr lang="en-US" dirty="0"/>
              <a:t>a remote location must be Authenticode-signed</a:t>
            </a:r>
            <a:endParaRPr lang="en-US" dirty="0" smtClean="0"/>
          </a:p>
          <a:p>
            <a:r>
              <a:rPr lang="en-US" dirty="0" smtClean="0"/>
              <a:t>Unrestricted – will run any script. FREEDOM!</a:t>
            </a:r>
          </a:p>
          <a:p>
            <a:r>
              <a:rPr lang="en-US" dirty="0" smtClean="0"/>
              <a:t>Remember – It’s better to run AS ADMINISTRATOR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find this, use the command: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Get-</a:t>
            </a:r>
            <a:r>
              <a:rPr lang="en-US" dirty="0" err="1" smtClean="0"/>
              <a:t>ExecutionPolicy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set this, use the command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Set-</a:t>
            </a:r>
            <a:r>
              <a:rPr lang="en-US" dirty="0" err="1" smtClean="0"/>
              <a:t>ExecutionPolicy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Creating Certs for </a:t>
            </a:r>
            <a:r>
              <a:rPr lang="en-US" dirty="0" err="1" smtClean="0"/>
              <a:t>Powershell</a:t>
            </a:r>
            <a:r>
              <a:rPr lang="en-US" dirty="0" smtClean="0"/>
              <a:t> -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http://blogs.technet.com/b/heyscriptingguy/archive/2010/06/16/hey-scripting-guy-how-can-i-sign-windows-powershell-scripts-with-an-enterprise-windows-pki-part-1-of-2.aspx</a:t>
            </a:r>
            <a:endParaRPr lang="en-US" dirty="0"/>
          </a:p>
        </p:txBody>
      </p:sp>
      <p:pic>
        <p:nvPicPr>
          <p:cNvPr id="3074" name="Picture 2" descr="http://www.kaytrotter.com/wp-content/themes/Karma/truethemes_framework/extended/timthumb/timthumb.php?src=http://kaytrotter.com/version2012/wp-content/uploads/2012/09/internet-addiction.jpg&amp;h=145&amp;w=2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198812"/>
            <a:ext cx="4949825" cy="26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pPr lvl="1"/>
            <a:r>
              <a:rPr lang="en-US" dirty="0" smtClean="0"/>
              <a:t>Set-Variable</a:t>
            </a:r>
          </a:p>
          <a:p>
            <a:pPr lvl="1"/>
            <a:r>
              <a:rPr lang="en-US" dirty="0" smtClean="0"/>
              <a:t>Clear-Content</a:t>
            </a:r>
          </a:p>
          <a:p>
            <a:r>
              <a:rPr lang="en-US" dirty="0" smtClean="0"/>
              <a:t>Functions</a:t>
            </a:r>
            <a:endParaRPr lang="en-US" dirty="0"/>
          </a:p>
          <a:p>
            <a:r>
              <a:rPr lang="en-US" dirty="0"/>
              <a:t>Script Blocks</a:t>
            </a:r>
          </a:p>
          <a:p>
            <a:r>
              <a:rPr lang="en-US" dirty="0"/>
              <a:t>Pipes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http://www.beyondfitnesswithlisa.com/wp-content/uploads/2012/12/bootc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052918"/>
            <a:ext cx="46672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381"/>
          </a:xfrm>
        </p:spPr>
        <p:txBody>
          <a:bodyPr/>
          <a:lstStyle/>
          <a:p>
            <a:r>
              <a:rPr lang="en-US" dirty="0" smtClean="0"/>
              <a:t>What version am I running?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4099"/>
            <a:ext cx="8946541" cy="566390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/>
              <a:t>get-host| Select-Object version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get-host| Select-Object </a:t>
            </a:r>
            <a:r>
              <a:rPr lang="en-US" dirty="0" smtClean="0"/>
              <a:t>* (or just get-host)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/>
              <a:t>$</a:t>
            </a:r>
            <a:r>
              <a:rPr lang="en-US" dirty="0" err="1"/>
              <a:t>psversiontable</a:t>
            </a:r>
            <a:r>
              <a:rPr lang="en-US" dirty="0"/>
              <a:t> </a:t>
            </a:r>
            <a:r>
              <a:rPr lang="en-US" dirty="0" smtClean="0"/>
              <a:t> -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39" y="1600456"/>
            <a:ext cx="6540759" cy="17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43" y="3822509"/>
            <a:ext cx="7224474" cy="19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Get-Help</a:t>
            </a:r>
            <a:r>
              <a:rPr lang="en-US" dirty="0" smtClean="0"/>
              <a:t> – ex: Get-Help </a:t>
            </a:r>
            <a:r>
              <a:rPr lang="en-US" dirty="0"/>
              <a:t>-Name </a:t>
            </a:r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r>
              <a:rPr lang="en-US" dirty="0"/>
              <a:t>Get-Content "C</a:t>
            </a:r>
            <a:r>
              <a:rPr lang="en-US" dirty="0" smtClean="0"/>
              <a:t>:\temp\servers.txt“</a:t>
            </a:r>
          </a:p>
          <a:p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-Object </a:t>
            </a:r>
          </a:p>
          <a:p>
            <a:r>
              <a:rPr lang="en-US" dirty="0"/>
              <a:t> </a:t>
            </a:r>
            <a:r>
              <a:rPr lang="en-US" dirty="0"/>
              <a:t>Out-File </a:t>
            </a:r>
          </a:p>
          <a:p>
            <a:r>
              <a:rPr lang="en-US" dirty="0" smtClean="0"/>
              <a:t>New-Object</a:t>
            </a:r>
          </a:p>
          <a:p>
            <a:endParaRPr lang="en-US" dirty="0"/>
          </a:p>
        </p:txBody>
      </p:sp>
      <p:pic>
        <p:nvPicPr>
          <p:cNvPr id="5122" name="Picture 2" descr="http://www.smashbros.com/en_us/characters/images/samus/samus_080226g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22619"/>
            <a:ext cx="4356100" cy="343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</a:t>
            </a:r>
            <a:r>
              <a:rPr lang="en-US" dirty="0" smtClean="0"/>
              <a:t>e Useful </a:t>
            </a:r>
            <a:r>
              <a:rPr lang="en-US" dirty="0" smtClean="0"/>
              <a:t>Commands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DEEEEEEEMOOOOOO!!!!</a:t>
            </a:r>
            <a:endParaRPr lang="en-US" dirty="0"/>
          </a:p>
        </p:txBody>
      </p:sp>
      <p:pic>
        <p:nvPicPr>
          <p:cNvPr id="4098" name="Picture 2" descr="http://wqimg.com/plc/images/request_live_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019134"/>
            <a:ext cx="5241925" cy="30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4865</TotalTime>
  <Words>194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Powershell for n00bs</vt:lpstr>
      <vt:lpstr>About me</vt:lpstr>
      <vt:lpstr>Topic covered – power of the powershell </vt:lpstr>
      <vt:lpstr>So what is Powershell?</vt:lpstr>
      <vt:lpstr>First things first – Execution Policy</vt:lpstr>
      <vt:lpstr>Basics of commands</vt:lpstr>
      <vt:lpstr>What version am I running?</vt:lpstr>
      <vt:lpstr>Some basic commands</vt:lpstr>
      <vt:lpstr>Some Useful Commands </vt:lpstr>
      <vt:lpstr>Schedule your job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n00bs</dc:title>
  <dc:creator>Adam Mikolaj</dc:creator>
  <cp:lastModifiedBy>Adam Mikolaj</cp:lastModifiedBy>
  <cp:revision>34</cp:revision>
  <dcterms:created xsi:type="dcterms:W3CDTF">2013-05-21T19:29:32Z</dcterms:created>
  <dcterms:modified xsi:type="dcterms:W3CDTF">2013-06-01T17:44:54Z</dcterms:modified>
</cp:coreProperties>
</file>