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4764A-4171-43D2-A3AE-7275FC0EC523}" v="3" dt="2023-12-04T00:22:41.509"/>
    <p1510:client id="{38DEE9AD-5CF0-4017-9CA3-7CA9B6D78710}" v="1" dt="2023-12-03T20:55:38.349"/>
    <p1510:client id="{4BEA33B7-33EB-4806-A829-7B84BA61CA15}" v="2" dt="2023-09-25T04:40:26.409"/>
    <p1510:client id="{7E34076E-F420-4B78-BB01-C0896BE42CC7}" v="1" dt="2023-10-27T13:56:2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Binil" userId="S::kh.en.u3cds22022@kh.students.amrita.edu::758921e7-37b1-428f-b096-243e863ac47e" providerId="AD" clId="Web-{7E34076E-F420-4B78-BB01-C0896BE42CC7}"/>
    <pc:docChg chg="modSld">
      <pc:chgData name="Ashwin Binil" userId="S::kh.en.u3cds22022@kh.students.amrita.edu::758921e7-37b1-428f-b096-243e863ac47e" providerId="AD" clId="Web-{7E34076E-F420-4B78-BB01-C0896BE42CC7}" dt="2023-10-27T13:56:20.693" v="0" actId="1076"/>
      <pc:docMkLst>
        <pc:docMk/>
      </pc:docMkLst>
      <pc:sldChg chg="modSp">
        <pc:chgData name="Ashwin Binil" userId="S::kh.en.u3cds22022@kh.students.amrita.edu::758921e7-37b1-428f-b096-243e863ac47e" providerId="AD" clId="Web-{7E34076E-F420-4B78-BB01-C0896BE42CC7}" dt="2023-10-27T13:56:20.693" v="0" actId="1076"/>
        <pc:sldMkLst>
          <pc:docMk/>
          <pc:sldMk cId="3176132334" sldId="263"/>
        </pc:sldMkLst>
        <pc:picChg chg="mod">
          <ac:chgData name="Ashwin Binil" userId="S::kh.en.u3cds22022@kh.students.amrita.edu::758921e7-37b1-428f-b096-243e863ac47e" providerId="AD" clId="Web-{7E34076E-F420-4B78-BB01-C0896BE42CC7}" dt="2023-10-27T13:56:20.693" v="0" actId="1076"/>
          <ac:picMkLst>
            <pc:docMk/>
            <pc:sldMk cId="3176132334" sldId="263"/>
            <ac:picMk id="4" creationId="{7F258678-AAA2-41CB-C7CA-627555132F76}"/>
          </ac:picMkLst>
        </pc:picChg>
      </pc:sldChg>
    </pc:docChg>
  </pc:docChgLst>
  <pc:docChgLst>
    <pc:chgData name="Aditya Prashanth" userId="S::kh.en.u3cds22007@kh.students.amrita.edu::4ec908d3-0aaa-445a-84e5-bf4dc2a0c431" providerId="AD" clId="Web-{4BEA33B7-33EB-4806-A829-7B84BA61CA15}"/>
    <pc:docChg chg="modSld sldOrd">
      <pc:chgData name="Aditya Prashanth" userId="S::kh.en.u3cds22007@kh.students.amrita.edu::4ec908d3-0aaa-445a-84e5-bf4dc2a0c431" providerId="AD" clId="Web-{4BEA33B7-33EB-4806-A829-7B84BA61CA15}" dt="2023-09-25T04:40:26.409" v="1" actId="1076"/>
      <pc:docMkLst>
        <pc:docMk/>
      </pc:docMkLst>
      <pc:sldChg chg="ord">
        <pc:chgData name="Aditya Prashanth" userId="S::kh.en.u3cds22007@kh.students.amrita.edu::4ec908d3-0aaa-445a-84e5-bf4dc2a0c431" providerId="AD" clId="Web-{4BEA33B7-33EB-4806-A829-7B84BA61CA15}" dt="2023-09-25T03:43:31.086" v="0"/>
        <pc:sldMkLst>
          <pc:docMk/>
          <pc:sldMk cId="3826437463" sldId="257"/>
        </pc:sldMkLst>
      </pc:sldChg>
      <pc:sldChg chg="modSp">
        <pc:chgData name="Aditya Prashanth" userId="S::kh.en.u3cds22007@kh.students.amrita.edu::4ec908d3-0aaa-445a-84e5-bf4dc2a0c431" providerId="AD" clId="Web-{4BEA33B7-33EB-4806-A829-7B84BA61CA15}" dt="2023-09-25T04:40:26.409" v="1" actId="1076"/>
        <pc:sldMkLst>
          <pc:docMk/>
          <pc:sldMk cId="3176132334" sldId="263"/>
        </pc:sldMkLst>
        <pc:picChg chg="mod">
          <ac:chgData name="Aditya Prashanth" userId="S::kh.en.u3cds22007@kh.students.amrita.edu::4ec908d3-0aaa-445a-84e5-bf4dc2a0c431" providerId="AD" clId="Web-{4BEA33B7-33EB-4806-A829-7B84BA61CA15}" dt="2023-09-25T04:40:26.409" v="1" actId="1076"/>
          <ac:picMkLst>
            <pc:docMk/>
            <pc:sldMk cId="3176132334" sldId="263"/>
            <ac:picMk id="4" creationId="{7F258678-AAA2-41CB-C7CA-627555132F76}"/>
          </ac:picMkLst>
        </pc:picChg>
      </pc:sldChg>
    </pc:docChg>
  </pc:docChgLst>
  <pc:docChgLst>
    <pc:chgData name="Kiran S" userId="S::kh.en.u3cds22042@kh.students.amrita.edu::de0e3907-6f1b-4ce1-a9ff-059d73be1300" providerId="AD" clId="Web-{3264764A-4171-43D2-A3AE-7275FC0EC523}"/>
    <pc:docChg chg="modSld">
      <pc:chgData name="Kiran S" userId="S::kh.en.u3cds22042@kh.students.amrita.edu::de0e3907-6f1b-4ce1-a9ff-059d73be1300" providerId="AD" clId="Web-{3264764A-4171-43D2-A3AE-7275FC0EC523}" dt="2023-12-04T00:22:41.509" v="2" actId="1076"/>
      <pc:docMkLst>
        <pc:docMk/>
      </pc:docMkLst>
      <pc:sldChg chg="modSp">
        <pc:chgData name="Kiran S" userId="S::kh.en.u3cds22042@kh.students.amrita.edu::de0e3907-6f1b-4ce1-a9ff-059d73be1300" providerId="AD" clId="Web-{3264764A-4171-43D2-A3AE-7275FC0EC523}" dt="2023-12-04T00:15:07.268" v="0" actId="1076"/>
        <pc:sldMkLst>
          <pc:docMk/>
          <pc:sldMk cId="3826437463" sldId="257"/>
        </pc:sldMkLst>
        <pc:picChg chg="mod">
          <ac:chgData name="Kiran S" userId="S::kh.en.u3cds22042@kh.students.amrita.edu::de0e3907-6f1b-4ce1-a9ff-059d73be1300" providerId="AD" clId="Web-{3264764A-4171-43D2-A3AE-7275FC0EC523}" dt="2023-12-04T00:15:07.268" v="0" actId="1076"/>
          <ac:picMkLst>
            <pc:docMk/>
            <pc:sldMk cId="3826437463" sldId="257"/>
            <ac:picMk id="4" creationId="{8A122FAE-7DD9-E0B0-140C-46F888FF7AF8}"/>
          </ac:picMkLst>
        </pc:picChg>
      </pc:sldChg>
      <pc:sldChg chg="modSp">
        <pc:chgData name="Kiran S" userId="S::kh.en.u3cds22042@kh.students.amrita.edu::de0e3907-6f1b-4ce1-a9ff-059d73be1300" providerId="AD" clId="Web-{3264764A-4171-43D2-A3AE-7275FC0EC523}" dt="2023-12-04T00:22:41.509" v="2" actId="1076"/>
        <pc:sldMkLst>
          <pc:docMk/>
          <pc:sldMk cId="3176132334" sldId="263"/>
        </pc:sldMkLst>
        <pc:picChg chg="mod">
          <ac:chgData name="Kiran S" userId="S::kh.en.u3cds22042@kh.students.amrita.edu::de0e3907-6f1b-4ce1-a9ff-059d73be1300" providerId="AD" clId="Web-{3264764A-4171-43D2-A3AE-7275FC0EC523}" dt="2023-12-04T00:22:41.509" v="2" actId="1076"/>
          <ac:picMkLst>
            <pc:docMk/>
            <pc:sldMk cId="3176132334" sldId="263"/>
            <ac:picMk id="4" creationId="{7F258678-AAA2-41CB-C7CA-627555132F76}"/>
          </ac:picMkLst>
        </pc:picChg>
      </pc:sldChg>
    </pc:docChg>
  </pc:docChgLst>
  <pc:docChgLst>
    <pc:chgData name="S Vijayarajan" userId="S::kh.en.u3cds22061@kh.students.amrita.edu::ef15c555-535c-4d8d-b991-4d511f13ea7a" providerId="AD" clId="Web-{38DEE9AD-5CF0-4017-9CA3-7CA9B6D78710}"/>
    <pc:docChg chg="sldOrd">
      <pc:chgData name="S Vijayarajan" userId="S::kh.en.u3cds22061@kh.students.amrita.edu::ef15c555-535c-4d8d-b991-4d511f13ea7a" providerId="AD" clId="Web-{38DEE9AD-5CF0-4017-9CA3-7CA9B6D78710}" dt="2023-12-03T20:55:38.349" v="0"/>
      <pc:docMkLst>
        <pc:docMk/>
      </pc:docMkLst>
      <pc:sldChg chg="ord">
        <pc:chgData name="S Vijayarajan" userId="S::kh.en.u3cds22061@kh.students.amrita.edu::ef15c555-535c-4d8d-b991-4d511f13ea7a" providerId="AD" clId="Web-{38DEE9AD-5CF0-4017-9CA3-7CA9B6D78710}" dt="2023-12-03T20:55:38.349" v="0"/>
        <pc:sldMkLst>
          <pc:docMk/>
          <pc:sldMk cId="343821407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AF7E-3C18-8B47-1CA0-E0F832555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Introduction to </a:t>
            </a:r>
            <a:r>
              <a:rPr lang="en-IN" err="1"/>
              <a:t>datastructures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F37C-D00D-1BB6-A561-CF1690F96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0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DC3-2F7E-C03D-36A1-38D3184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B8354D-7716-DB9F-8A94-B17FD5EC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904620"/>
            <a:ext cx="9721704" cy="5244353"/>
          </a:xfrm>
        </p:spPr>
      </p:pic>
    </p:spTree>
    <p:extLst>
      <p:ext uri="{BB962C8B-B14F-4D97-AF65-F5344CB8AC3E}">
        <p14:creationId xmlns:p14="http://schemas.microsoft.com/office/powerpoint/2010/main" val="53784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5FA4-205B-D3FB-6581-7A3E6B2B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122FAE-7DD9-E0B0-140C-46F888FF7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594609"/>
            <a:ext cx="10039544" cy="5478925"/>
          </a:xfrm>
        </p:spPr>
      </p:pic>
    </p:spTree>
    <p:extLst>
      <p:ext uri="{BB962C8B-B14F-4D97-AF65-F5344CB8AC3E}">
        <p14:creationId xmlns:p14="http://schemas.microsoft.com/office/powerpoint/2010/main" val="38264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63D6-A6A2-504E-F367-B7FC7C57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F616DC-52EB-25A9-FC8A-D44B7A8A2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973" y="0"/>
            <a:ext cx="9477881" cy="6053481"/>
          </a:xfrm>
        </p:spPr>
      </p:pic>
    </p:spTree>
    <p:extLst>
      <p:ext uri="{BB962C8B-B14F-4D97-AF65-F5344CB8AC3E}">
        <p14:creationId xmlns:p14="http://schemas.microsoft.com/office/powerpoint/2010/main" val="197670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5D2F-1763-4249-3CC4-86287A0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E026AD-1689-1515-5241-BEDDC397D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0"/>
            <a:ext cx="9603275" cy="6053481"/>
          </a:xfrm>
        </p:spPr>
      </p:pic>
    </p:spTree>
    <p:extLst>
      <p:ext uri="{BB962C8B-B14F-4D97-AF65-F5344CB8AC3E}">
        <p14:creationId xmlns:p14="http://schemas.microsoft.com/office/powerpoint/2010/main" val="403720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AA62-81B4-4260-7276-186CA379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32A76B-6337-A0AC-E523-64E849BF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0"/>
            <a:ext cx="9603275" cy="5941155"/>
          </a:xfrm>
        </p:spPr>
      </p:pic>
    </p:spTree>
    <p:extLst>
      <p:ext uri="{BB962C8B-B14F-4D97-AF65-F5344CB8AC3E}">
        <p14:creationId xmlns:p14="http://schemas.microsoft.com/office/powerpoint/2010/main" val="269876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AF72-94D2-D474-CCAF-0596A3E7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258678-AAA2-41CB-C7CA-627555132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375" y="1303"/>
            <a:ext cx="9603275" cy="5880032"/>
          </a:xfrm>
        </p:spPr>
      </p:pic>
    </p:spTree>
    <p:extLst>
      <p:ext uri="{BB962C8B-B14F-4D97-AF65-F5344CB8AC3E}">
        <p14:creationId xmlns:p14="http://schemas.microsoft.com/office/powerpoint/2010/main" val="317613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494D-9CBB-905C-7466-6A62F97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A08E18-FD44-E0F9-41AF-FC1FB454B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33" y="1"/>
            <a:ext cx="9884774" cy="5916706"/>
          </a:xfrm>
        </p:spPr>
      </p:pic>
    </p:spTree>
    <p:extLst>
      <p:ext uri="{BB962C8B-B14F-4D97-AF65-F5344CB8AC3E}">
        <p14:creationId xmlns:p14="http://schemas.microsoft.com/office/powerpoint/2010/main" val="343821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F8D3-9DFB-1884-EE74-ED9D3528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0DF3A4-65D3-30BB-AB34-6A49BA04A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7818"/>
            <a:ext cx="9603274" cy="5845663"/>
          </a:xfrm>
        </p:spPr>
      </p:pic>
    </p:spTree>
    <p:extLst>
      <p:ext uri="{BB962C8B-B14F-4D97-AF65-F5344CB8AC3E}">
        <p14:creationId xmlns:p14="http://schemas.microsoft.com/office/powerpoint/2010/main" val="3614389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6B5753000C348BA726F99FE2F0B93" ma:contentTypeVersion="5" ma:contentTypeDescription="Create a new document." ma:contentTypeScope="" ma:versionID="86422cb962ee0e72bbf42d0f8775927f">
  <xsd:schema xmlns:xsd="http://www.w3.org/2001/XMLSchema" xmlns:xs="http://www.w3.org/2001/XMLSchema" xmlns:p="http://schemas.microsoft.com/office/2006/metadata/properties" xmlns:ns2="2e9bb298-4dfd-4be4-977d-753482541b67" xmlns:ns3="9cc2de29-1b0e-4ab8-a781-ea52e22a278f" targetNamespace="http://schemas.microsoft.com/office/2006/metadata/properties" ma:root="true" ma:fieldsID="627b25f3fb28ff02e9f0ec4584240ed3" ns2:_="" ns3:_="">
    <xsd:import namespace="2e9bb298-4dfd-4be4-977d-753482541b67"/>
    <xsd:import namespace="9cc2de29-1b0e-4ab8-a781-ea52e22a2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bb298-4dfd-4be4-977d-753482541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2de29-1b0e-4ab8-a781-ea52e22a2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2057CB-CAE9-4AC9-859A-F94253102548}"/>
</file>

<file path=customXml/itemProps2.xml><?xml version="1.0" encoding="utf-8"?>
<ds:datastoreItem xmlns:ds="http://schemas.openxmlformats.org/officeDocument/2006/customXml" ds:itemID="{0AEAB90B-E0DB-4107-AAE4-430F79FCF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6FF79A-50C9-4E80-A4D2-446412C9C6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Introduction to datastructures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datastructures</dc:title>
  <dc:creator>Savitha Gopal</dc:creator>
  <cp:revision>7</cp:revision>
  <dcterms:created xsi:type="dcterms:W3CDTF">2023-08-10T02:11:18Z</dcterms:created>
  <dcterms:modified xsi:type="dcterms:W3CDTF">2023-12-04T00:22:41Z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0x01010047E6B5753000C348BA726F99FE2F0B93</vt:lpwstr>
  </property>
</Properties>
</file>