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0" r:id="rId6"/>
    <p:sldId id="282" r:id="rId7"/>
    <p:sldId id="283" r:id="rId8"/>
    <p:sldId id="281" r:id="rId9"/>
    <p:sldId id="259" r:id="rId10"/>
    <p:sldId id="260" r:id="rId11"/>
    <p:sldId id="261" r:id="rId12"/>
    <p:sldId id="262" r:id="rId13"/>
    <p:sldId id="263" r:id="rId14"/>
    <p:sldId id="264" r:id="rId15"/>
    <p:sldId id="265" r:id="rId16"/>
    <p:sldId id="266" r:id="rId17"/>
    <p:sldId id="284" r:id="rId18"/>
    <p:sldId id="268" r:id="rId19"/>
    <p:sldId id="285" r:id="rId20"/>
    <p:sldId id="267" r:id="rId21"/>
    <p:sldId id="269" r:id="rId22"/>
    <p:sldId id="270" r:id="rId23"/>
    <p:sldId id="271" r:id="rId24"/>
    <p:sldId id="272" r:id="rId25"/>
    <p:sldId id="273" r:id="rId26"/>
    <p:sldId id="274" r:id="rId27"/>
    <p:sldId id="275" r:id="rId28"/>
    <p:sldId id="276" r:id="rId29"/>
    <p:sldId id="277" r:id="rId30"/>
    <p:sldId id="278"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ustomXml" Target="../customXml/item3.xml"/><Relationship Id="rId37" Type="http://schemas.openxmlformats.org/officeDocument/2006/relationships/customXml" Target="../customXml/item2.xml"/><Relationship Id="rId36" Type="http://schemas.openxmlformats.org/officeDocument/2006/relationships/customXml" Target="../customXml/item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29:46"/>
    </inkml:context>
    <inkml:brush xml:id="br0">
      <inkml:brushProperty name="width" value="0.05" units="cm"/>
      <inkml:brushProperty name="height" value="0.05" units="cm"/>
      <inkml:brushProperty name="color" value="#000000"/>
    </inkml:brush>
  </inkml:definitions>
  <inkml:trace contextRef="#ctx0" brushRef="#br0">0 391,'0'0,"0"0,0 0,0 0,0 0,0 0,0 0,0 0,0 0,0 0,0 0,0 0,0 0,0 0,0 0,0 0,0 0,0 0,0 0,17 0,0 0,-6 0,-5 0,11 0,0 0,-9 0,1 0,8 0,0 0,-13 0,9 0,4 0,0 0,-16 0,15 0,18 0,-20 0,-11 0,14 0,17 0,-13 0,-8 0,4 0,17 0,-27 0,3 0,7 0,16 0,-28 0,7 0,5 0,17 0,-33 0,15 0,1 0,12 0,-24 0,12 0,0 0,-6 0,-5 0,11 0,0 0,-9 0,1 0,8 0,0 0,-13 0,9 0,21 0,-17 0,-17 0,17 0,17 0,-20 0,-11 0,14 0,16 0,-22 0,-5 0,11 0,0 0,-9 0,1 0,8 0,0 0,-13 0,9 0,4 17,0-17,-16 0,15 0,1 0,-3 14,-11-11,14-3,0 0,-6 11,-5-5,11-6,-5 0,-7 0,12 0,-17 17,4-17,9 0,4 0,-17 0,17 0,-2 0,-13 0,-2 17,17-17,-7 0,-3 0,10 0,-14 0,11 0,2 0,-13 0,11 0,-5 0,-1 0,9 0,-10 0,3 0,7 0,-7 0,-3 0,10 0,-10 0,3 0,7 0,-14 0,11 0,3 0,0 0,-17 0,17 0,-4 0,-9 0,13 0,0-17,-9 8,1 18,8-9,-17-7,0-3,17 10,-7 0,-3 0,10 0,-9 0,1 0,-9-17,13 17,-9 0,10 0,-11 0,10 0,-9 0,-4 0,0 0,3 0,11 0,2 0,-16 0,0 0,17 0,-10 0,3 0,4 0,-11 0,11 0,-11 0,14 0,-17 0,0 0,17 17,-8-9,-1-16,-8 8,0 0,17 17,-17-17,0 0,0 0,0 0,0 0,0 0,0 0,0 0,17 0,-17 0,0 0,0 0,0 0,0 0,0 0,0 0,17 0,-8 0,-9 0,0 0,0 0,0 0,-9 17,12-17,11 0,-14 0,0 0,17 0,-17 0,0 0,17 0,-9 0,1 0,-1 0,1 0,1 0,-3 0,4 0,-5 0,4 0,-3 0,1 0,1 0,-2 0,3 0,-10 17,0-11,17-12,-17 6,17 0,0 0,0 0,0 0,-17 0,0 0,17 0,-9 0,0 0,1 0,-1 0,5 0,-9 0,5 0,-1 0,-5 0,11 0,-11 0,11 0,-9 0,7 0,4 0,-15 0,16 0,-17-10,0 3,17 7,-8 0,-1 0,3-11,-5 5,11 6,-8 0,-1 0,7 0,-13 0,-2-17,17 17,-9 0,1 0,-7 0,13-17,-14 16,15 2,-16-1,17 0,-17-14,0 11,0-6,17 18,-17-9,2 0,13 0,-15 0,0 0,0 0,0 0</inkml:trace>
  <inkml:trace contextRef="#ctx0" brushRef="#br0">1985 0,'0'0,"0"0,0 0,0 0,0 0,0 0,0 0,0 0,0 0,0 0,0 0,0 0,0 0,0 0,0 0,0 0,0 0,0 0,0 0,17 17,0 0,-17-17,17 0,0 0,-3 0,-11 0,14 17,0-17,-6 12,-5-7,11 12,0-17,-10 8,3 1,7-9,0 17,-13-17,9 0,4 17,0 0,-17-17,17 0,-1 17,-8-10,1 3,8 7,5-6,-10-5,5 11,0-17,-2 8,4 1,-2 8,0 0,-9-13,18 9,-9-13,0 17,-16-16,15 15,18 1,-20-17,-11 0,14 17,0 0,-6-17,-5 0,11 0,0 17,-10-17,3 0,7 17,0-17,-13 0,8 0,5 0,-17 9,0-1,0-8,0 0,0 0,0 0,17 0,-8 0,-18 17,9-17,0 0,0 0,0 0,0 0,0 0,0 0,0 0,0 0,0 0,0 17,0-17,0 0,0 0,0 0,0 0,0 0,0 17,0-17,0 0,0 0,0 17,0-15,0 13,-17 1,17-15,0 15,-17 1,3-2,12-13,-15 15,0 0,6-6,5-5,-11 11,0 0,9-2,-1 4,-8 15,-17 0,26-26,-18 18,-8 25,17 17,16-67,-32 32,16 1,-11 22,22-44,-28 22,0 16,24-28,3-10,-10 22,0 0,3-20,-5 6,19 31,-34-17,31-28,-11 22,-3 6,0-1,17-32,-17 16,0 0,17-4,0-9,-17 13,0 0,7-7,3-3,-10 27,0-17,11-11,6-6,0 0,0 0,23-23,-23 23,0 0,0 0</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1:01"/>
    </inkml:context>
    <inkml:brush xml:id="br0">
      <inkml:brushProperty name="width" value="0.05" units="cm"/>
      <inkml:brushProperty name="height" value="0.05" units="cm"/>
      <inkml:brushProperty name="color" value="#000000"/>
    </inkml:brush>
  </inkml:definitions>
  <inkml:trace contextRef="#ctx0" brushRef="#br0">1 1,'0'0,"0"0,0 0,0 0,0 0,0 0,0 0,0 0,0 0,0 0,0 0,0 0,0 0,0 0,0 0,0 0,0 0,0 0,0 0,0 0,0 0,0 0,0 0,0 0,0 0</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1:02"/>
    </inkml:context>
    <inkml:brush xml:id="br0">
      <inkml:brushProperty name="width" value="0.05" units="cm"/>
      <inkml:brushProperty name="height" value="0.05" units="cm"/>
      <inkml:brushProperty name="color" value="#000000"/>
    </inkml:brush>
  </inkml:definitions>
  <inkml:trace contextRef="#ctx0" brushRef="#br0">1 0,'0'0,"0"0,0 0,0 0,0 0,0 0,0 0,0 0,0 0,0 0,0 0,0 0,0 0,0 0</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1:03"/>
    </inkml:context>
    <inkml:brush xml:id="br0">
      <inkml:brushProperty name="width" value="0.05" units="cm"/>
      <inkml:brushProperty name="height" value="0.05" units="cm"/>
      <inkml:brushProperty name="color" value="#000000"/>
    </inkml:brush>
  </inkml:definitions>
  <inkml:trace contextRef="#ctx0" brushRef="#br0">0 1,'0'0,"0"0,0 0,0 0,0 0,0 0,0 0,0 0,0 0,0 0,0 0</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1:03"/>
    </inkml:context>
    <inkml:brush xml:id="br0">
      <inkml:brushProperty name="width" value="0.05" units="cm"/>
      <inkml:brushProperty name="height" value="0.05" units="cm"/>
      <inkml:brushProperty name="color" value="#000000"/>
    </inkml:brush>
  </inkml:definitions>
  <inkml:trace contextRef="#ctx0" brushRef="#br0">1 0,'0'0,"0"0,0 0,0 0,0 0,0 0,0 0,0 0,0 0,0 0</inkml:trace>
</inkml:ink>
</file>

<file path=ppt/ink/ink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1:04"/>
    </inkml:context>
    <inkml:brush xml:id="br0">
      <inkml:brushProperty name="width" value="0.05" units="cm"/>
      <inkml:brushProperty name="height" value="0.05" units="cm"/>
      <inkml:brushProperty name="color" value="#000000"/>
    </inkml:brush>
  </inkml:definitions>
  <inkml:trace contextRef="#ctx0" brushRef="#br0">1 0,'0'0,"0"0,0 0,0 0,0 0,0 0,0 0,0 0,0 0,0 0,0 0,0 0,0 0,0 0,0 0</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29:49"/>
    </inkml:context>
    <inkml:brush xml:id="br0">
      <inkml:brushProperty name="width" value="0.05" units="cm"/>
      <inkml:brushProperty name="height" value="0.05" units="cm"/>
      <inkml:brushProperty name="color" value="#000000"/>
    </inkml:brush>
  </inkml:definitions>
  <inkml:trace contextRef="#ctx0" brushRef="#br0">730 289,'0'0,"0"0,0 0,0 0,0 0,0 0,0 0,0 0,0 0,0 0,0 0,0 0,0 0,0 0,17 17,-17 0,0-15,0 30,0-27,0 7,0 5,0 0,0-16,17 15,-17 1,0 12,0-24,0 12,0 0,11-6,-5-5,-6 11,0 0,0-9,0 1,0 8,0 0,0-14,0 11,17 3,-17 0,0-17,0 17,17 0,-17-3,0-11,0 14,17 0,-17-6,0-5,0 11,0 0,0-10,0 3,17 6,-17 1,0-12,0 7,0 5,0-16,16-2,-16 16,0-13,0 15,0-11,0 5,0-2,0-9,0 0,0 0,0 8,0 1,0-9,0 0,0 0,0 0,0 0,0 0,0 0,0 0,0-26,0 26,0 0,0 0,0 0,0 0,0 0</inkml:trace>
  <inkml:trace contextRef="#ctx0" brushRef="#br0">577 1,'0'0,"0"0,0 0,0 0,0 0,0 0,0 0,0 0,0 0,0 0,0 0,-17 0,0 17,6-6,5-5,-11 11,-17 0,19-10,-4 3,-15 7,18 0,6-13,-14 9,7 4,-17 0,33-16,-15 15,-1 1,2 11,13-23,-32 12,17 0,6-5,5-7,-11 29,0-17,9-1,-1 2,-8-1,0 17,13-30,-9 9,-4 4,0 0,17-16,-17 15,0 1,17-3,0-11,0 14,0 0,-10-7,3-3,7 10,0 0,0-10,0 3,0 7,0 0,0-13,0 9,0 4,0 0,0-17,0 17,0 0,0-4,0-9,0 13,17 0,-6-7,-5-3,11 9,0 1,-10-3,3 6,7-3,0 0,-13-13,9 9,4 21,-17-17,1-16,15 15,1 1,-3 11,-11-22,14 11,-17 0,11-6,-5-5,-6 11,17 0,-17-10,0 3,17 7,-17 0,4-13,9 9,-13 4,0 0,0-17,17 17,-17 0,14-3,-11-11,-3 14,17 0,-17-6,0-5,17 11,-17 0,7-10,3 3,7 7,-17-1,3-12,10 9,4 4,0 0,-17-17,0 17,17 0,-3-3,-11-11,14 14,0 0,-17-6,0-5,17 11,-17 0,7-10,3 3,7 7,-15-15,13 13,-7-15,1 0,1 0,-3 0,-7 17,10-17,-3 0,1 0,1 0,-9 17,0-14,17-6,-9 3,1 0,6 0,-13 0,15 0,-12 0,7 0,5 0,-11 0,5 0,6 0,-17 0,0 0,17 0,-1 0,-15 0,16 0,0 0,-4 0,-10 0,14 0,-12 0,7 0,5 0,-10 0,3 0,7 0,0 0,-14 0,11 0,3 0,0 0,-17 0,17 0,0 0,-4 0,-9 0,13-17,0 17,-7-10,-3 3,10 7,0-17,-11 17,5 0,6-17,0 0,-14 17,11 0,3-17,17 17,-34 0,17-17,0 0,-4 17,-10 0,14-17,0 0,-6 17,-5 0,11-17,0 0,-10 10,3-3,7-7,0 17,-13-3,9-11,4-3,0 1,-17 15,17-15,0-1,-3 17,-11 0,14-17,0 0,-7 6,-3 5,10-11,0 0,-17 10,0-3,17-7,-17 0,3 14,11-11,-14 14,16-17,-15 17,-1-17,17 0,-17 10,0-3,17-7,-9 8,-16 1,25 8,-17-7,0-3,0-7,0 16,17 2,-34-1,17 0,0-16,0 15,0-14,0 13,17-15,-14 14,-6-11,3 4,0 3,0-10,0 17,0-17,0 2,0 13,0-15,-17 0,27 17,-3 0,-7-17,0 0,0 11,0-5,0-6,0 0,0 14,0-10,0-4,0 16,0-15,0-1,0 3,0 11,0-14,-11 6,5 5,6-11,0 17,0 0,0 0,0-17,0 14,0-11,0 5,0 1,-16-7,15 13,1-15,0 17,0 0,-17-17,17 17,0-7,0-3,-17 10,17-17,-3 17,-11 0,-3-17,17 0,0 17,-17 0,17-17,-14 17,11 0,-14-17,17 0,-10 17,3 0,7-17,-17 0,11 17,-5 0,11-17,-17 17,14-3,-11-11,-3-3,17 17,0 0,-17-17,0 17,4-13,9 9,-13 4,0 0,17-10,0 3,-17 7,17 0,-6-6,-5-5,-6 11,7 0,3 0,-10 0,1 0,15 0,1-17,-16 17,9 0,-3 0,-7-17,7 17,3 0,-10 0,4-6,-8-5,4 11,14 0,-11 0,-3-17,0 17,17 0,-17 0,4-12,9 7,-13 5,7 0,3 0,-10-16,10 16,-3 0,-7 0,16 0,-15 0,-1 0,17 0,-17 0,11 0,-5 0,3 0,-1 0,1 0,-1 0,2 0,-20 0,15 0,7 0,-1 0,12-17,-6 15,0 2,-16 2,16-6,0-9,0 13,0 0,0 0,0 0,0 0</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29:53"/>
    </inkml:context>
    <inkml:brush xml:id="br0">
      <inkml:brushProperty name="width" value="0.05" units="cm"/>
      <inkml:brushProperty name="height" value="0.05" units="cm"/>
      <inkml:brushProperty name="color" value="#000000"/>
    </inkml:brush>
  </inkml:definitions>
  <inkml:trace contextRef="#ctx0" brushRef="#br0">1 391,'0'0,"0"0,0 0,0 0,0 0,0 0,0 0,0 0,0 0,0 0,0 0,0 0,0 0,0 0,0 0,0 0,0 0,0 0,0 0,0 0,0 0,17 0,0 0,-1 0,-15 0,15 0,18 17,-19-17,-13 0,15 0,17 0,-11 12,-12-7,23-5,-17 0,-3 0,6 0,14 0,-17 0,-10 4,20 9,7-13,-17 0,-16 0,32 0,1 0,-6 14,-23-11,12-3,17 0,-12 0,-10 0,22 0,0 0,-19 0,4 0,15 0,0 0,-26 0,18 0,8 0,0 0,-33 0,32 0,1 0,-7 0,-21 0,28 0,0-17,-12 17,-10 0,22 0,0-17,-20 17,6 0,14 0,0-17,-27 17,20 0,-10-17,17 17,-34 0,34-17,0 17,-21-13,-10 9,31 4,0-17,-23 17,-5 0,28-17,0 17,-27-6,3-5,24 11,0 0,-31-3,11-10,20 13,-17 0,-17 0,34-17,-17 17,-4 0,-9 0,30 0,-17-17,-7 17,-3 0,9 0,1 0,-10 0,3 0,7 0,0 0,-13 0,9 0,4 0,0 0,-17 0,17 0,0 0,-3 0,-11 0,14 0,0 0,-8 0,-1 0,-6 0,13 0,-7 0,1 0,-6 0,11 0,-6 0,1 0,-9 0,17 0,-15 0,13 0,2 0,0 0,-17 0,0 0,0 0,0 0</inkml:trace>
  <inkml:trace contextRef="#ctx0" brushRef="#br0">1663 1,'0'0,"0"0,0 0,0 0,0 0,0 0,0 0,0 0,0 0,17 0,0 17,-17-17,17 0,0 0,-4 13,-9-9,13 13,0-17,-2 7,4 3,15-10,-17 17,16-17,1 17,0-17,-17 0,0 17,-6-17,-5 0,28 0,-17 17,-1-17,2 0,-1 0,0 0,-13 4,9 9,4-13,0 0,-17 0,17 0,0 0,-3 14,-11-11,14-3,0 0,-7 0,-3 0,10 0,0 17,-11-17,4 0,7 0,-15 0,13 0,-15 0,0 17,17-17,-8 0,-1 0,-4 0,9 0,-10 0,11 0,-5 0,-1 17,-4-14,9-6,-13 3,0 0,0 0,0 17,0-9,17-16,-17 25,17-17,-8 0,-1 0,-8 15,0-13,0 6,0 1,0-9,0 0,0 0,0 0,0 16,0 1,0-17,0 0,0 0,0 17,-11-17,5 0,6 0,-17 17,10-10,-3 3,10-10,-4 4,-9 9,-4 4,0-17,17 1,0 15,-17 1,3-3,11-11,-14 14,0 0,6-6,5-5,-10 11,8-9,-1 1,-8 8,0 0,13-13,-9 9,-4 4,0 0,16-16,-15 15,-1 18,2-20,13-11,-15 14,0 17,6-23,5-5,-11 11,0 0,9-10,-1 3,-8 7,0 0,13-13,-9 9,-4 4,0-1,17-15,0 15,-17 1,17-2,0-13,-17 15,17 0,-10-6,3-5,7 11,-17-17,11 0,12 17,-6-8,0-9,-17-9,17 9,0 0,0 0,0 0,0 0,0 0,0 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29:56"/>
    </inkml:context>
    <inkml:brush xml:id="br0">
      <inkml:brushProperty name="width" value="0.05" units="cm"/>
      <inkml:brushProperty name="height" value="0.05" units="cm"/>
      <inkml:brushProperty name="color" value="#000000"/>
    </inkml:brush>
  </inkml:definitions>
  <inkml:trace contextRef="#ctx0" brushRef="#br0">645 510,'0'0,"0"0,0 0,0 0,0 0,0 0,0 0,0 0,0 0,0 0,0 0,0 0,0 0,0 0,0 0,0 0,0 0,0 0,0 0,0 0,0 0,0 0,0 0,0 0,0 0,0 0,0 0,17-17,0 0,-3 3,-11 11,14 3,0 0,-6 0,-5 0,11-17,0 0,-10 17,3 0,7 0,-1-17,-11 17,7 0,5 0,0-17,-16 17,15 0,1 0,0 0,0 0,-8 0,-1 0,3-11,-5 5,11 6,0 0,-10 0,3 0,7 0,0 0,-13 0,9 0,4 0,0 0,-17 0,17 0,0 0,-10 0,3 0,7 17,-7-17,-3 0,-7 17,17-17,-10 8,3 1,7 8,0-17,-17 4,0 9,16-13,-16 17,1-17,15 0,1 17,-17-3,0-11,17 14,0 0,-17-6,0-5,17 11,0 0,-17-10,0 3,17 7,0 0,-17-13,0 9,17 4,-17 0,1-17,15 17,-16 0,0-4,0-9,17 13,-17 0,0-7,0-3,17 10,-17 0,0-10,0 2,0 8,0 0,0-13,0 9,0 4,0 0,0-16,0 15,0 0,0-15,0 16,0-17,0 11,0-5,0 11,0-13,0 9,0-13,0 4,0 9,0 4,0-17,0 1,0 15,-17 1,3-17,11 0,3 17,-17 0,7-6,3-5,-10 11,10-10,-3 3,-7 7,17 0,-4-13,-9 9,-4-13,0 17,17-17,-17 17,0 0,17-10,0 3,-16 7,5-17,5 0,-11 17,0-17,9 7,-1 3,-8-10,0 0,13 4,-9 9,-4-13,0 17,16-17,-15 0,-1 0,3 14,11-11,-14-3,0 0,6 10,5-3,-11-7,0 0,10 7,-3 2,-7-9,0 0,13 4,-9 9,-4-13,0 0,17 1,-17 15,0-16,3 0,11 0,-13 0,16 17,-11-17,5 0,-11 0,13 0,-9 0,2 0,5 0,-11 0,16 0,-15 0,9 0,-3 0,10 0,-11 0,5 0,-11 0,4 0,9 0,-13 0,15 0,-13 0,15-8,0-1,-17 9,17-13,0 9,-17-13,12 13,10-8,-22 12,10 0,14-17,-7 8,-17 1,12 2,10-5,-5 6,0-7,0 8,0-9,0 8,0-7,17 12,0 0,-10 0,3 0,7 0,-9 0,1 0,8 0,-10 0,3 0,7 0,-13 0,9 0,4 17,-16-17,15 0,-1 15,-13-13,15-2,0 0,-17 10,0-3,17-7,0 17,-10-17,2 0,-9 0,17 17,-12-17,7 0,5 17,0-17,-15 1,13 14,2-15,-2 15,-13-13,15-2,0 17,-6-17,-5 0,11 17,0-17,-9 8,1 1,8-9,0 17,-12-17,7 0,5 17,0-17,-16 2,15 13,1-15,-3 14,-11-11,14-3,0 17,-6-17,-5 0,11 17,0-17,-10 8,2 1,8-9,-12 5,7 7,5-12,-17 17,2-17,13 0,2 17,-2-17,-13 0,-2 0,17 17,-6-17,-5 0,-6 0,17 17,-9-17,1 0,-9 0,17 0,-13 0,9 0,-13 17,17-17,-17 0,17 0,-10 0,3 0,-6 0,9 0,-10 0,11 0,-3 0,-5 0,11-17,0 0,-17 17,0 0,0 0,0 0,0 0,0 0</inkml:trace>
  <inkml:trace contextRef="#ctx0" brushRef="#br0">1273 1,'0'0,"0"0,0 0,0 0,0 0,-34 17,0-17,0 17,32-17,-47 0,-19 34,0-17,17 0,26-9,-1 1,-9 0,3-1,-19 9,-17 0,57-12,-12 7,-28 5,17 0,28-13,-39 25,11 22,4-20,26-28,-47 31,17 0,1-17,-1 17,22-34,-27 0,22 17,0 0,16-16,-15 15,-1 18,-12-20,24-11,-12 14,0 0,6-6,5-5,-11 28,0-17,3-3,-6 6,20-3,-17 17,17-31,0 11,0 3,0 34,0-51,0 33,0 1,-14-5,11-24,3 12,17 17,-17-12,0-10,17 22,0 0,-9-19,1 4,8-2,0 17,-13-30,9 9,4 21,0 0,-16-33,15 15,1 1,-3-3,-11-11,-3 31,0-17,11 5,-5-10,11 5,0 0,-10-2,3 3,7-1,0 0,-13-8,9 16,4-8,-17 17,0-33,17 15,-1 1,-16 11,0-22,17 11,0 0,-6 4,-5-8,11 4,0 0,-10-10,3 3,-27 7,34 0,-13-13,9 9,4 4,-17 0,0-17,17 17,0 0,-3-4,-11-9,14 13,0 17,-7-24,-3-3,10 10,-17 0,6-11,5 5,6 5,0 1,-14-14,11 11,3 3,0 0,-17-17,17 17,0 0,-4-3,-9-11,-4 14,17 0,-7-7,-3-3,9 10,1 0,-3-10,6 3,-3-10,17 17,-31-17,11 0,3 0,17 0,-34 0,17 0,0 0,-4 0,-9 0,13 0,0 0,-7 0,-3 0,10 0,0 0,-11 0,5 0,6 0,0 0,-11 0,22 0,-11 0,0 0,-17 0,17 0,-1-17,-2 4,-11 9,14-13,17 17,-24-10,-3 3,27-10,-17 0,-3 10,6-3,-3-7,17 0,-27 14,20-11,-10-3,17 0,-34 17,17-17,17-16,-21 19,-9 11,30-31,-17 17,3-3,-7 6,4-3,0-17,-3 27,6-3,-3-24,0 17,-14 14,11-11,3-20,0 17,-17 17,17-17,0-17,-4 21,-9 9,13-13,0-17,-7 24,-3 3,10-10,0-17,-11 28,5-5,6-6,0-17,-14 31,11-11,3-3,-1 1,-15 16,16-34,-17 17,13 3,-9 11,-4-14,0-17,9 24,-1 3,-8-10,0-17,0 27,0-3,16-7,-16-17,0 31,0-11,0-3,0 0,0 17,0-17,0 0,0 4,0 9,0-13,0-17,0 24,0 3,0-10,0 0,0 11,0-5,-16-23,16 17,-4 14,-9-11,-4-20,0 18,17 16,0-17,-17 0,3 3,11 11,-14-31,0 17,7 7,3 3,-10-10,0-17,10 27,-3-3,-7-7,0 0,14 14,-11-11,14-3,-17 0,17 17,-17-17,0 0,4 4,9 9,4-13,-17 0,7 7,3 3,-10 7,0-17,10 10,-3-3,10-7,-17 0,14 14,-11-11,-3-3,17 0,0 17,-16-17,-1 0,3 4,11 9,-14-13,6 7,5 3,6 7,0 0,0 0,0 0,0 0</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0:02"/>
    </inkml:context>
    <inkml:brush xml:id="br0">
      <inkml:brushProperty name="width" value="0.05" units="cm"/>
      <inkml:brushProperty name="height" value="0.05" units="cm"/>
      <inkml:brushProperty name="color" value="#000000"/>
    </inkml:brush>
  </inkml:definitions>
  <inkml:trace contextRef="#ctx0" brushRef="#br0">0 781,'0'0,"0"0,0 0,0 0,0 0,0 0,0 0,0 0,0 0,0 0,0 0,0 0,0 0,0 0,0 0,0 0,0 0,0 0,17-17,0 17,-3 0,-11 0,14-17,0 17,-7 0,-3 0,10 0,0 0,-10-7,3-3,7 10,0 0,-14 0,11 0,20 0,-1-17,-32 17,15 0,18 0,-6-14,-22 11,11 3,17 0,-23-11,-5 5,28 6,0 0,-27-7,3-3,24 10,0 0,-26 0,18 0,8-17,0 17,-33 0,15 0,17-17,-4 17,-24 0,29 0,0 0,-12-11,-10 5,22 6,0 0,-19 0,4 0,-2 0,17 0,-26 0,18 0,8 0,0 0,-33 0,32 0,-16 0,11 0,-23 0,12 0,17 0,-23 0,-5 0,28 0,-17 0,-2 0,4 0,-2 0,0 0,-9 0,18 0,-9 0,0 0,-17 0,17 0,17 0,-21 0,-9 0,30 0,-17 0,-7 0,-3 0,27 0,-18 17,-10-11,22-12,-11 6,-13 3,9 11,21-14,-17 0,-17 0,17 0,0 17,-3-17,-11 0,14 0,0 0,-7 0,-3 0,10 0,0 17,-10-17,3 0,7 0,0 0,-14 0,11 0,3 0,0 0,-17 0,17 0,-11 0,5 0,-8 0,11 0,-14 0,0 0,0 0,17 0,-9 0,-16 17,8-17,0 0,0 0,17 0,-11 0,-6 0,0 0,0 0,0 0,10 0,-10 0,0 0,0 0,0 0,0 0,17 0,-17 0,0 0,0 0,0 0</inkml:trace>
  <inkml:trace contextRef="#ctx0" brushRef="#br0">1662 0,'0'0,"0"0,0 0,0 0,0 0,0 0,0 0,0 0,0 0,0 0,0 0,0 0,0 0,0 0,0 0,0 0,0 0,0 0,0 0,0 0,0 0,17 0,0 0,-9 0,1 0,8 17,0-17,-13 0,9 0,4 0,0 17,-16-17,15 0,18 0,-6 0,-22 0,28 0,0 0,0 17,-17-9,-17-16,34 8,-19 7,4 3,-2-10,-1 17,-7-17,16 0,-8 17,0-17,-16 0,15 17,1-17,-3 14,-11-11,14-3,0 17,-6-17,-5 0,11 0,0 17,-9-17,1 0,8 0,0 0,-13 0,9 17,-4-17,-1 0,8 0,-15 0,-1 0,0 17,11-17,-5 0,-6 0,7 7,3 3,-10 3,0-9,17-4,-17 17,0-17,17 0,-17 14,0-11,0-3,17 17,-17-17,0 0,0 0,0 16,7-16,3 0,-10 0,0 0,0 17,0-17,0 0,0 0,0 0,0 0,0 17,0-17,0 0,0 0,0 0,0 0,0 17,0-17,0 0,0 0,0 0,0 17,0-3,0-11,-17 14,17-13,0 9,-17-13,17 17,-1-16,-15 15,-1 1,17-3,0-11,-17 14,0 0,6-6,5-5,-11 11,0 0,10-10,-3 3,-7 7,0 0,13-9,-9 18,-4-9,0 17,17-34,-17 17,0 0,3-3,11-11,-14 31,0-17,17-7,0-3,-17 10,0 0,17-10,0 3,-17 7,17-1,-4-11,-9 7,13 5,-16 0,16-16,0 15,-16 0,15-15,1 14,0-13,-14-2,11 0,3 17,0-15,0 13,0-15,0 0,0 0</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0:07"/>
    </inkml:context>
    <inkml:brush xml:id="br0">
      <inkml:brushProperty name="width" value="0.05" units="cm"/>
      <inkml:brushProperty name="height" value="0.05" units="cm"/>
      <inkml:brushProperty name="color" value="#000000"/>
    </inkml:brush>
  </inkml:definitions>
  <inkml:trace contextRef="#ctx0" brushRef="#br0">612 680,'0'0,"0"0,0 0,0 0,0 0,0 0,0 0,0 0,0 0,0 0,0 0,0 0,0 0,0 0,0 0,0 0,0 0,0 0,0 0,0 0,0 0,17-17,0 0,0 0,-10 9,2-1,8-8,0 0,-9 13,18-9,8-4,0 0,-33 17,32-17,1 0,-17 0,17 0,-17 9,-17-1,22-2,-10 5,22 6,-17-17,-2 17,4 0,-2 0,0-17,-13 17,9 0,3 0,1 0,-16 0,15 0,1 0,-2 0,-13 0,15 0,0 0,-6 0,-5 0,11 0,0 0,-9 0,1 0,8 0,0 0,-13 0,9 0,4 0,0 0,-16 0,15 17,-9-10,3 3,-2-1,1-1,-9 9,0-10,0 3,0 7,0-13,0 9,17 4,-16-16,-2 15,1-2,0-11,0 14,0-6,0-5,0 11,0-10,0 3,0 7,0-13,0 9,0 4,0-17,-17 0,17 14,0-11,-17 14,12-12,-7 7,12 5,-7-17,-3 0,-7 17,0 0,13-17,-9 0,-4 17,0 0,16-16,-15 15,-1-16,3 14,11-12,-14 15,0 0,6-6,5-5,-11 11,17 0,-7-9,-3 1,-7 8,0 0,17-12,0 7,0 5,0 0,0-16,-16 15,16 0,0-15,-17-1,17 17,0-8,0-9,0 0,0 8,-17-8,17 0,0 0,0 0,0 0,0 0,0 0,0 0,0 0,0 0,0 0,0 0,0 0,0 0,0 0,0 0,0 0,0 0,0 0,0 0,0 0,0 0,0 0,0 0,0 0,0 0,0 0,0 0,0 0,0 0,0 0,17 0,-17 0,0 0,0 0,0 0,0 0,17 0,-17 0,16 0,-9 0,3 0,7 0,-17 0,0 0,17 0,-3 0,-11 0,14 0,-6 0,-5 0,11 0,0 17,-10-17,3 0,7 0,0 17,-13-17,9 0,4 17,0-17,-17 0,17 17,0-17,-3 0,-11 0,14 17,0-17,-7 0,-3 0,10 0,0 17,-10-17,3 0,-10 17,17-17,-14 0,11 0,3 17,-1-17,-16 0,0 0,17 0,-10 7,3 3,4-10,-11 0,-3 0,17 0,-17 7,0 3,0-2,0 1,0-5,0 9,0-9,0 9,0-10,0 11,0 3,0-17,0 0,0 17,0 0,0-14,0 11,-17 3,17-17,0 17,-17-1,4-16,9 0,4 17,-17 0,7-6,4-5,-11 11,0 0,9-10,-1 3,-8 7,0 0,17-13,0 9,-17 4,0 0,16-16,-15 15,-1 1,3-3,11-11,-14 14,0 0,6-6,5-5,-11 11,0 0,10-10,-3 3,-7 7,0 0,13-13,-9 9,-4 4,0 0,17-17,-17 17,-17-17,20 14,11-11,-14 14,1-17,-6 10,10-3,-5-7,0 0,2 7,-4 3,-15-10,17 0,9 3,-18 11,-8-14,17 0,16 0,-32 0,16 0,-11 0,22 0,-11 17,-17-17,23 0,5 0,-11 0,-17 0,27 0,-2 0,-8 0,0 0,13 0,-9 0,-4 0,0 0,16 0,-15 0,-1 0,3 0,11 0,-14 0,17 0,0 0,0 0,0 0,0 0</inkml:trace>
  <inkml:trace contextRef="#ctx0" brushRef="#br0">1986 1,'0'0,"0"0,0 0,0 0,0 0,0 0,-34 0,0 0,0 0,33 0,-32 0,-1 0,7 0,20 0,-27 17,0-17,0 17,17-9,0-16,-17 25,14-17,-10 0,-55 17,34 0,35-17,-36 0,1 0,0 17,50-17,-66 0,16 17,-5-17,45 0,-40 0,-17 0,36 11,13-5,-49-6,17 17,24-17,-14 0,-9 0,16 17,24-14,-31 11,7-14,0 17,34-17,-34 17,0-17,20 13,11-9,-14-4,0 16,7-5,3-5,-10 11,-17-17,28 7,-5 3,-6 7,0 0,14-13,-11 9,-3 4,-16 17,33-34,-17 34,0 0,-10-7,20-20,7 27,0 0,0-14,0-6,0 20,-17 17,17-38,0 8,-17 30,17-17,0-28,0 21,0 7,0 0,0-34,0 34,-17 0,17-7,0-20,0 27,0 0,0-14,0-6,0 20,-17 0,17-28,0 5,0 23,0-17,0-14,0 11,0 3,0 16,0-32,-17 16,17 0,0-4,0-9,0 30,0-17,0 3,0-7,-17 4,17 0,0-10,0 3,0 24,0-17,0-10,0 20,0 7,-17-17,17-17,0 34,0 0,0-21,0-9,0 30,-17-17,17 3,0-6,0 3,0 17,0-28,0 5,17 23,-17-17,0-14,0 11,0 3,16-1,-15-15,-1 16,17 0,-17-4,0-9,17 12,0 1,-17-7,0-3,17 10,0 0,-17-10,0 3,17 7,-17 0,3-14,11 11,3 3,-1-17,-15 0,16 0,-1 17,-2-17,-11 0,14 17,0-17,-7 10,-3-3,10-7,0 17,-10-17,3 0,7 17,0-17,-14 3,11 11,3-14,-1 0,-15 0,16 17,0-17,-4 0,-9 0,13 17,0-17,-7 0,-3 0,10 17,0-17,-10 0,3 0,7 0,0 0,-14 3,11 11,3-14,0 0,-17 0,16 0,1 0,-3 0,-11 0,14 0,0 0,-7 0,-3 0,10 0,0 0,-10 0,3 0,24 0,0 0,-30 0,9 0,21 0,0 0,-33 0,32 0,-16 0,10-14,-20 11,27 3,0-17,-24 17,-4 0,28-17,0 17,-20-7,6-3,-3-7,17 17,-27-3,20-11,-10-3,17 17,-34 0,17-17,17 0,-7 17,-20 0,10-17,17 0,-24 17,-3 0,27-17,-17 0,-4 11,7-5,-3 11,17-17,-30 14,9-11,21-3,-17 1,-17 15,34-16,-17 1,10 2,-20 11,10-14,17 0,-24 7,-3 3,27-10,-17 0,-11 10,5-3,23-7,-17 0,-15 11,13-22,18-6,-16 1,-17 32,17-33,17 17,-20-10,-11 20,14-27,0 0,3 14,-6 6,3-3,0-17,-10 21,3-8,7-13,0 1,-14 26,11-20,3 10,-1-17,-15 34,16-34,0 17,-4-10,-9 20,13-10,0 0,-7-3,-3 6,10-3,-17 0,0 10,0-3,17-24,-17 17,0 14,0-11,16-3,-16 1,0 15,0-16,0 0,0 4,0 9,0-13,0-17,0 24,0 3,0-10,0 0,0 11,0-5,0-6,0 0,0 14,0-10,0-21,0 17,0 17,0-17,-16 0,16 3,0 11,-17-14,17 0,-10-3,3 6,-10-3,0 0,17 10,0-3,-17-7,0 0,14 14,-11-11,14-3,-17 0,17 17,-17-17,0 0,17 4,0 9,-17-13,0 0,7 7,3 3,7-10,-17 17,11-6,-5-5,-6 11,17-17,-3 17,-11 0,-3-17,1 17,15 0,-16-17,0 17,4-13,9 9,-13-13,7 17,3 0,-10-17,1 17,9 0,-3 0,-7-17,0 0,14 17,-11 0,-3-16,8 7,1 1,-9-9,3 17,11 0,-14-17,3 3,11 11,-14 3,0 0,17-7,0-3,-17 10,0 0,14 0,-11 0,14-17,-17 17,17 0,-17 0,4 0,9 0,-13 0,17-10,0 3,-17 7,5 0,7 0,-12 0,17 0,0 0,0 0,0 0,0 0,0 0</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0:50"/>
    </inkml:context>
    <inkml:brush xml:id="br0">
      <inkml:brushProperty name="width" value="0.05" units="cm"/>
      <inkml:brushProperty name="height" value="0.05" units="cm"/>
      <inkml:brushProperty name="color" value="#000000"/>
    </inkml:brush>
  </inkml:definitions>
  <inkml:trace contextRef="#ctx0" brushRef="#br0">0 1732,'0'0,"0"0,0 0,0 0,0 0,0 0,0 0,0 0,0 0,0 0,0 0,34 0,0 0,0 0,-34 0,34 0,0 0,-7 0,-20 0,27 0,0 0,-13 0,-9 0,22-34,0 34,-21 0,8 0,13 0,0 0,-29 0,24 0,-7 0,-10 0,22 0,34 0,-54 0,6 0,47 0,-33 0,-17 0,34 0,-17 0,0 0,-30-2,60-30,-30 32,23 0,-46 0,23 0,34 0,-48 0,-7 0,55 0,-34 0,-6 0,12 0,28 0,-34 0,-20 0,40 0,-20 0,33 0,-65 0,30 0,36 0,-39 0,-24 0,63 0,0 0,-46 0,-10 0,56 0,-34 0,-4 0,7 0,-3 0,0 0,-16 0,32 0,-16 0,0 0,-31 0,62 0,-31 0,-5 0,-24 0,29 0,0 0,-14 0,-7 0,55 0,-34 0,-20 0,6 0,14 0,0 0,-20 0,40 0,-20 0,0 0,-34 0,34 0,0 0,-7 0,-20 0,60 0,-33 0,-13 0,-8 0,55 0,-34 0,-20-14,6-6,14 20,34 0,-62 0,22 0,6 0,-1 0,-33 0,34 0,0 0,-7 0,-20 0,27 0,0 0,-14 0,-6 0,20 0,0 0,-21 0,8 0,13 0,0 0,-29 0,-5 0,0 0,29 0,5 0,-22 0,9 0,-14 0,20 0,-10 0,0 0,-17 0,34 0,0 0,-34 0,0 0,0 0,0 0,0 0</inkml:trace>
  <inkml:trace contextRef="#ctx0" brushRef="#br0">2646 1223,'0'0,"0"0,0 0,0 0,0 0,0 0,0 0,34 0,-1 0,-32 0,33 0,0 0,-9 0,-16 0,25 0,0 0,-16 0,-2 0,18 0,-32 0,64 0,-33 0,-9 0,-14 0,24 0,0 0,0 34,0-34,0 0,-17 0,0 0,17 0,-26 8,18 18,8-26,0 0,-32 0,30 0,1 0,-5 0,-22 0,28 33,0-33,-13 0,-8 0,21 0,0 0,-19 0,4 0,15 34,0-34,-27 0,20 0,-27 34,1-34,32 0,1 0,-34 29,0-24,34-5,-34 0,22 0,-11 0,-11 34,34-34,-19 15,4 4,15-19,-34 34,9-34,16 0,9 0,-34 34,2-34,30 0,-32 34,29-34,-24 0,29 34,-24-24,14-20,-24 44,0-20,34 6,-32-18,30-4,-32 16,0 6,0-3,0 0,0 17,-23-34,12 0,11 16,0 2,-34-18,34 10,0 14,-24-1,14-12,-22 20,30-29,2 32,-23-34,12 0,11 34,0-27,-34 20,13-27,8 0,13 34,-34-34,34 0,0 34,-34-34,34 14,0 6,-34-20,17 0,0 34,-7-34,15 0,9 0,-34 34,27-27,-20 20,27-27,-2 1,-30 32,32-33,-29 28,24-22,-29 28,34-34,0 0,-34 34,0-34,34 15,0 4,-34-19,34 34,-8-34,-18 0,26 0,0 34,-1-34,-32 0,33 33,0-33,0 0,0 0,-34 0,34 0,0 0,0 0,0 0,0 0,0 0,0 0,0 0,0 0,0 0,0 0,0 0</inkml:trace>
  <inkml:trace contextRef="#ctx0" brushRef="#br0">6548 951,'0'0,"0"0,0 0,0 0,0 0,0 0,0 0,0 0,0 0,0 0,0 0,0 0,0 0,0 0,0 0,0 0,0 0,0 0,0 0,0 0,0 0,0 0,0 0,0 0,0 0,0 0,0 0,0 0,0 0,0 0,0 0,0 0,0 0,0 0,0 0,-34 34,34 0,-16-18,-2 2,18 16,-34 0,34-25,0 16,-34 9,34 0,-2-32,-30 30,32 2,-30-5,26-25,-30 30,34 0,-22-11,10-12,12 23,0 0,-15-34,-4 0,19 26,0-18,0 9,0 0,0-17,0 0,0 0,34 0,-7 27,-20-20,27-7,0 0,-14 0,-6 0,20 0,0 0,-9 0,18 0,25 0,-1 0,1 0,0 0,-65 0,62 0,3 0,-11 0,-46 0,57 0,-1 0,-1 0,-30 0,-2 34,34 0,-38-34,8 0,30 0,0 0,-54 0,39 0,15 0,0 0,-67 0,66 0,-33 0,-6 0,-22 0,-6 34,34-34,-13 0,-8 0,21 0,0 0,-20 0,5 0,15 0,0 0,-26 8,18 18,-9-9,0-34,-3 17,-28-34,14 0,0 4,0 26,0-30,0 34,0 0,0-34,0 12,0 10,0-22,0 34,0-34,-29 34,24 0,5-34,-34 34,34-22,0 10,-34 12,0-34,34 34,0 0,-33-34,-1 34,26 0,-18 0,-8-33,33 33,-32 0,2 0,28 0,-31 0,6 0,22 0,-28 0,0 0,21 0,-8 0,0 0,8 0,-21 0,34 0,-34 0,18 0,32 33,-16-33,0 0,0 34,0-12,0-10,0-12,0 34,0-33,0 32,0 1,0-6,0-22,0 28,0-12,0-10,0 22,34 0,-19-19,4 4,-19 15,34 0,-34-26,0 18,34 8,-34 0,0-33,0 32,34 0,-34-4,0-24,34 63,-34-34,0-13,0-8,34 55,-34-34,0-5,0 10,0-5,34 0,-34-27,0 20,0 41,0-34,0-34,0 33,0 1,0-5,0-24,0 29,0 0,21-13,-8-8,-13 21,0 0,0-20,0 6,0 14,0-17,34-34,-34 17,0 0,0 0,0 0</inkml:trace>
  <inkml:trace contextRef="#ctx0" brushRef="#br0">6582 1,'0'0,"0"0,0 0,0 0,0 0,0 0,0 0,0 0,0 0,0 0,-34 34,0 0,27-28,-20 22,-7 5,34-1,0-30,-34 32,0 0,34-10,0-14,-34 24,34 0,-16-17,-2 0,18 17,0 0,-34 0,34 0,0-33,0 32,0 35,0-11,0-46,0 56,0 1,0-45,0-12,0 57,0 0,0-36,0 4,0 32,0 0,0-54,0 40,0 13,0 0,0-66,0 101,-34 0,7-20,21-62,6 48,0 0,0-27,0-14,-34 40,34 35,0-71,0 6,0 31,-34 0,34-60,0 18,0 42,0-34,0-33,0 32,0 1,-29 23,24-47,5 24,0 0,0 31,0-28,34-3,0 0,-19-19,4 4,-19 15,0 0,8-26,17 18,9 8,0 0,-32-33,30 32,2 1,-5-6,-24-22,-5 27,34 1,-12-34,-10 0,22 34,0-34,-20 15,6 4,14-19,33 68,-60-68,20 0,7 34,-17-34,0 0,17 34,-7-34,-20 0,27 0,0 34,-14-34,-6 0,20 0,0 0,-21 0,8 0,13 34,0-34,-29 0,23 0,6 0,-34 0,34 0,34 0,-41 0,-20 0,27 0,0 0,-14 0,-6 0,54 0,-34 0,-21 0,8 0,46 0,-67 34,6-34,22 0,6 0,0 0,-34 0,34 0,0 0,21 0,-42 0,21 0,0 0,-14 0,-6 0,20 0,-20 0,6 0,13 0,1 0,-26 0,18 0,8 0,0 0,-34 0,34 0,0 0,-7 0,-20 0,-7 0,34 0,-14-20,-6 6,20 48,0-68,-9 21,17-8,-8 21,0-34,-22 28,44-22,-22 28,33-33,-66 32,-1-33,34 0,-7 7,-20 20,27-27,0 0,-14 14,-6 7,53-21,-33 0,-20 20,6-6,14-14,0 0,-27 27,20-20,7 27,-1-33,-32 32,33-33,-34 0,26 8,-18 18,26-26,-34 14,0 6,0-20,34 34,-34-13,0-8,0-13,0 14,0 6,34-20,-34 17,0 1,0-18,0 6,0 22,0-28,0 0,0 13,0 8,0 13,0-34,0 20,0-6,0-14,0 0,0 27,0-20,0-7,0 0,0 34,0-34,0 0,0 7,0 20,0-27,0 1,-20 13,6 6,14-20,0 0,-14 20,-6-6,20-14,-34 0,34 27,0-20,0-7,-34 0,34 34,0-34,-27 7,20 20,-27-27,25 25,18-16,-43 25,34-13,0-8,-34 21,34-34,-6 34,-22 0,-6-34,34 34,0 0,-34-34,0 34,8-26,19 19,-27-27,0 0,14 34,6 0,-20-34,0 0,21 21,-8-8,21-13,-34 0,28 28,-22-22,-6-6,-31 1,62 32,-65-33,35 0,-20 8,38 18,-53-26,34 0,-6 14,12 6,-40-20,34 1,9 20,-18-8,-24 21,33-34,21 28,-42-22,21 28,1-34,32 34,-33 0,-34-34,41 34,20 0,-27-34,0 34,14 0,6 0,-53-34,33 34,20 0,-6 0,-14-34,0 34,27 0,-20 0,-7 0,0 0,34 0,-34 0,0 0,7-27,20 20,-27 7,1 0,12 0,8 0,-21 0,0 0,20-14,-6-6,-14 20,0-34,27 34,-20 0,-7-34,34 0,0 34,0 0,0 0,0 0,0 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0:57"/>
    </inkml:context>
    <inkml:brush xml:id="br0">
      <inkml:brushProperty name="width" value="0.05" units="cm"/>
      <inkml:brushProperty name="height" value="0.05" units="cm"/>
      <inkml:brushProperty name="color" value="#000000"/>
    </inkml:brush>
  </inkml:definitions>
  <inkml:trace contextRef="#ctx0" brushRef="#br0">0 0,'0'0,"0"0,0 0,0 0,0 0,0 0,0 0</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9-04T08:30:59"/>
    </inkml:context>
    <inkml:brush xml:id="br0">
      <inkml:brushProperty name="width" value="0.05" units="cm"/>
      <inkml:brushProperty name="height" value="0.05" units="cm"/>
      <inkml:brushProperty name="color" value="#000000"/>
    </inkml:brush>
  </inkml:definitions>
  <inkml:trace contextRef="#ctx0" brushRef="#br0">0 34,'0'0,"0"0,0 0,0 0,0 0,0 0,0 0,0 0,0 0,0 0,0 0,0 0,0 0,0 0,0 0,0 0,0 0</inkml:trace>
  <inkml:trace contextRef="#ctx0" brushRef="#br0">34 0,'0'0,"0"0,0 0,0 0,0 0,0 0,0 0,0 0,0 0,0 0,0 0,0 0,0 0,0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2B7732-35B7-A64D-B981-344BBFA8E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2B7732-35B7-A64D-B981-344BBFA8E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2B7732-35B7-A64D-B981-344BBFA8E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2B7732-35B7-A64D-B981-344BBFA8E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2B7732-35B7-A64D-B981-344BBFA8EC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2B7732-35B7-A64D-B981-344BBFA8EC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2B7732-35B7-A64D-B981-344BBFA8EC0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2B7732-35B7-A64D-B981-344BBFA8EC0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B7732-35B7-A64D-B981-344BBFA8EC0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2B7732-35B7-A64D-B981-344BBFA8EC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2B7732-35B7-A64D-B981-344BBFA8EC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F8630-76B7-8A47-A8A0-2DC81E4679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B7732-35B7-A64D-B981-344BBFA8EC0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F8630-76B7-8A47-A8A0-2DC81E4679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3" Type="http://schemas.openxmlformats.org/officeDocument/2006/relationships/customXml" Target="../ink/ink2.xml"/><Relationship Id="rId2" Type="http://schemas.openxmlformats.org/officeDocument/2006/relationships/image" Target="../media/image3.png"/><Relationship Id="rId13" Type="http://schemas.openxmlformats.org/officeDocument/2006/relationships/slideLayout" Target="../slideLayouts/slideLayout2.xml"/><Relationship Id="rId12" Type="http://schemas.openxmlformats.org/officeDocument/2006/relationships/image" Target="../media/image8.png"/><Relationship Id="rId11" Type="http://schemas.openxmlformats.org/officeDocument/2006/relationships/customXml" Target="../ink/ink6.xml"/><Relationship Id="rId10" Type="http://schemas.openxmlformats.org/officeDocument/2006/relationships/image" Target="../media/image7.png"/><Relationship Id="rId1" Type="http://schemas.openxmlformats.org/officeDocument/2006/relationships/customXml" Target="../ink/ink1.xml"/></Relationships>
</file>

<file path=ppt/slides/_rels/slide11.xml.rels><?xml version="1.0" encoding="UTF-8" standalone="yes"?>
<Relationships xmlns="http://schemas.openxmlformats.org/package/2006/relationships"><Relationship Id="rId9" Type="http://schemas.openxmlformats.org/officeDocument/2006/relationships/customXml" Target="../ink/ink12.xml"/><Relationship Id="rId8" Type="http://schemas.openxmlformats.org/officeDocument/2006/relationships/customXml" Target="../ink/ink11.xml"/><Relationship Id="rId7" Type="http://schemas.openxmlformats.org/officeDocument/2006/relationships/customXml" Target="../ink/ink10.xml"/><Relationship Id="rId6" Type="http://schemas.openxmlformats.org/officeDocument/2006/relationships/image" Target="../media/image11.png"/><Relationship Id="rId5" Type="http://schemas.openxmlformats.org/officeDocument/2006/relationships/customXml" Target="../ink/ink9.xml"/><Relationship Id="rId4" Type="http://schemas.openxmlformats.org/officeDocument/2006/relationships/image" Target="../media/image10.png"/><Relationship Id="rId3" Type="http://schemas.openxmlformats.org/officeDocument/2006/relationships/customXml" Target="../ink/ink8.xml"/><Relationship Id="rId2" Type="http://schemas.openxmlformats.org/officeDocument/2006/relationships/image" Target="../media/image9.png"/><Relationship Id="rId12" Type="http://schemas.openxmlformats.org/officeDocument/2006/relationships/slideLayout" Target="../slideLayouts/slideLayout2.xml"/><Relationship Id="rId11" Type="http://schemas.openxmlformats.org/officeDocument/2006/relationships/customXml" Target="../ink/ink14.xml"/><Relationship Id="rId10" Type="http://schemas.openxmlformats.org/officeDocument/2006/relationships/customXml" Target="../ink/ink13.xml"/><Relationship Id="rId1" Type="http://schemas.openxmlformats.org/officeDocument/2006/relationships/customXml" Target="../ink/ink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err="1"/>
              <a:t>Reccurrence</a:t>
            </a:r>
            <a:r>
              <a:rPr lang="en-IN"/>
              <a:t> Relation</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1) Substitution Method</a:t>
            </a:r>
            <a:endParaRPr lang="en-US"/>
          </a:p>
        </p:txBody>
      </p:sp>
      <p:sp>
        <p:nvSpPr>
          <p:cNvPr id="3" name="Content Placeholder 2"/>
          <p:cNvSpPr>
            <a:spLocks noGrp="1"/>
          </p:cNvSpPr>
          <p:nvPr>
            <p:ph idx="1"/>
          </p:nvPr>
        </p:nvSpPr>
        <p:spPr/>
        <p:txBody>
          <a:bodyPr/>
          <a:lstStyle/>
          <a:p>
            <a:pPr marL="0" indent="0">
              <a:buNone/>
            </a:pPr>
            <a:r>
              <a:rPr lang="en-IN" b="1"/>
              <a:t>T(n) =T(n/2) +c</a:t>
            </a:r>
            <a:endParaRPr lang="en-IN" b="1"/>
          </a:p>
          <a:p>
            <a:pPr marL="0" indent="0">
              <a:buNone/>
            </a:pPr>
            <a:r>
              <a:rPr lang="en-IN" b="1"/>
              <a:t>T(n/2) =T(n/4) +c</a:t>
            </a:r>
            <a:endParaRPr lang="en-IN" b="1"/>
          </a:p>
          <a:p>
            <a:pPr marL="0" indent="0">
              <a:buNone/>
            </a:pPr>
            <a:r>
              <a:rPr lang="en-IN" b="1"/>
              <a:t>T(n/4) =T(n/8) +c</a:t>
            </a:r>
            <a:endParaRPr lang="en-IN" b="1"/>
          </a:p>
          <a:p>
            <a:pPr marL="0" indent="0">
              <a:buNone/>
            </a:pPr>
            <a:r>
              <a:rPr lang="en-IN" b="1"/>
              <a:t>T(n) =T(n/4) +</a:t>
            </a:r>
            <a:r>
              <a:rPr lang="en-IN" b="1" err="1"/>
              <a:t>c+c</a:t>
            </a:r>
            <a:endParaRPr lang="en-IN" b="1"/>
          </a:p>
          <a:p>
            <a:pPr marL="0" indent="0">
              <a:buNone/>
            </a:pPr>
            <a:r>
              <a:rPr lang="en-IN" b="1"/>
              <a:t>         =T(n/2^2) +2c</a:t>
            </a:r>
            <a:endParaRPr lang="en-IN" b="1"/>
          </a:p>
          <a:p>
            <a:pPr marL="0" indent="0">
              <a:buNone/>
            </a:pPr>
            <a:r>
              <a:rPr lang="en-IN" b="1"/>
              <a:t>        =T(n/2^3) +3c</a:t>
            </a:r>
            <a:endParaRPr lang="en-IN" b="1"/>
          </a:p>
          <a:p>
            <a:pPr marL="0" indent="0">
              <a:buNone/>
            </a:pPr>
            <a:r>
              <a:rPr lang="en-IN" b="1" err="1"/>
              <a:t>Upto</a:t>
            </a:r>
            <a:r>
              <a:rPr lang="en-IN" b="1"/>
              <a:t> k steps</a:t>
            </a:r>
            <a:endParaRPr lang="en-IN" b="1"/>
          </a:p>
          <a:p>
            <a:pPr marL="0" indent="0">
              <a:buNone/>
            </a:pPr>
            <a:r>
              <a:rPr lang="en-IN" b="1"/>
              <a:t>Thus</a:t>
            </a:r>
            <a:r>
              <a:rPr lang="en-IN" b="1">
                <a:solidFill>
                  <a:srgbClr val="FF0000"/>
                </a:solidFill>
              </a:rPr>
              <a:t> T(n/2^k) </a:t>
            </a:r>
            <a:r>
              <a:rPr lang="en-IN" b="1"/>
              <a:t>+kc</a:t>
            </a:r>
            <a:endParaRPr lang="en-US" b="1"/>
          </a:p>
        </p:txBody>
      </p:sp>
      <mc:AlternateContent xmlns:mc="http://schemas.openxmlformats.org/markup-compatibility/2006" xmlns:p14="http://schemas.microsoft.com/office/powerpoint/2010/main">
        <mc:Choice Requires="p14">
          <p:contentPart r:id="rId1" p14:bwMode="auto">
            <p14:nvContentPartPr>
              <p14:cNvPr id="31" name="Ink 31"/>
              <p14:cNvContentPartPr/>
              <p14:nvPr/>
            </p14:nvContentPartPr>
            <p14:xfrm>
              <a:off x="3706560" y="2437173"/>
              <a:ext cx="1005120" cy="588960"/>
            </p14:xfrm>
          </p:contentPart>
        </mc:Choice>
        <mc:Fallback xmlns="">
          <p:pic>
            <p:nvPicPr>
              <p:cNvPr id="31" name="Ink 31"/>
            </p:nvPicPr>
            <p:blipFill>
              <a:blip r:embed="rId2"/>
            </p:blipFill>
            <p:spPr>
              <a:xfrm>
                <a:off x="3706560" y="2437173"/>
                <a:ext cx="1005120" cy="5889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3" name="Ink 33"/>
              <p14:cNvContentPartPr/>
              <p14:nvPr/>
            </p14:nvContentPartPr>
            <p14:xfrm>
              <a:off x="5043960" y="2333133"/>
              <a:ext cx="636480" cy="612360"/>
            </p14:xfrm>
          </p:contentPart>
        </mc:Choice>
        <mc:Fallback xmlns="">
          <p:pic>
            <p:nvPicPr>
              <p:cNvPr id="33" name="Ink 33"/>
            </p:nvPicPr>
            <p:blipFill>
              <a:blip r:embed="rId4"/>
            </p:blipFill>
            <p:spPr>
              <a:xfrm>
                <a:off x="5043960" y="2333133"/>
                <a:ext cx="636480" cy="612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6" name="Ink 36"/>
              <p14:cNvContentPartPr/>
              <p14:nvPr/>
            </p14:nvContentPartPr>
            <p14:xfrm>
              <a:off x="3688200" y="2956293"/>
              <a:ext cx="910080" cy="376200"/>
            </p14:xfrm>
          </p:contentPart>
        </mc:Choice>
        <mc:Fallback xmlns="">
          <p:pic>
            <p:nvPicPr>
              <p:cNvPr id="36" name="Ink 36"/>
            </p:nvPicPr>
            <p:blipFill>
              <a:blip r:embed="rId6"/>
            </p:blipFill>
            <p:spPr>
              <a:xfrm>
                <a:off x="3688200" y="2956293"/>
                <a:ext cx="910080" cy="3762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9" name="Ink 39"/>
              <p14:cNvContentPartPr/>
              <p14:nvPr/>
            </p14:nvContentPartPr>
            <p14:xfrm>
              <a:off x="4891320" y="2974653"/>
              <a:ext cx="794160" cy="819000"/>
            </p14:xfrm>
          </p:contentPart>
        </mc:Choice>
        <mc:Fallback xmlns="">
          <p:pic>
            <p:nvPicPr>
              <p:cNvPr id="39" name="Ink 39"/>
            </p:nvPicPr>
            <p:blipFill>
              <a:blip r:embed="rId8"/>
            </p:blipFill>
            <p:spPr>
              <a:xfrm>
                <a:off x="4891320" y="2974653"/>
                <a:ext cx="794160" cy="8190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2" name="Ink 42"/>
              <p14:cNvContentPartPr/>
              <p14:nvPr/>
            </p14:nvContentPartPr>
            <p14:xfrm>
              <a:off x="3938760" y="4453533"/>
              <a:ext cx="903960" cy="379080"/>
            </p14:xfrm>
          </p:contentPart>
        </mc:Choice>
        <mc:Fallback xmlns="">
          <p:pic>
            <p:nvPicPr>
              <p:cNvPr id="42" name="Ink 42"/>
            </p:nvPicPr>
            <p:blipFill>
              <a:blip r:embed="rId10"/>
            </p:blipFill>
            <p:spPr>
              <a:xfrm>
                <a:off x="3938760" y="4453533"/>
                <a:ext cx="903960" cy="379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5" name="Ink 45"/>
              <p14:cNvContentPartPr/>
              <p14:nvPr/>
            </p14:nvContentPartPr>
            <p14:xfrm>
              <a:off x="4946040" y="4257693"/>
              <a:ext cx="898200" cy="855720"/>
            </p14:xfrm>
          </p:contentPart>
        </mc:Choice>
        <mc:Fallback xmlns="">
          <p:pic>
            <p:nvPicPr>
              <p:cNvPr id="45" name="Ink 45"/>
            </p:nvPicPr>
            <p:blipFill>
              <a:blip r:embed="rId12"/>
            </p:blipFill>
            <p:spPr>
              <a:xfrm>
                <a:off x="4946040" y="4257693"/>
                <a:ext cx="898200" cy="85572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lstStyle/>
          <a:p>
            <a:pPr marL="0" indent="0">
              <a:buNone/>
            </a:pPr>
            <a:r>
              <a:rPr lang="en-IN" b="1"/>
              <a:t>n=2^k</a:t>
            </a:r>
            <a:endParaRPr lang="en-IN" b="1"/>
          </a:p>
          <a:p>
            <a:pPr marL="0" indent="0">
              <a:buNone/>
            </a:pPr>
            <a:r>
              <a:rPr lang="en-IN" b="1"/>
              <a:t>                     =T(n/n) +kc</a:t>
            </a:r>
            <a:endParaRPr lang="en-IN" b="1"/>
          </a:p>
          <a:p>
            <a:pPr marL="0" indent="0">
              <a:buNone/>
            </a:pPr>
            <a:r>
              <a:rPr lang="en-IN" b="1"/>
              <a:t>                     =T(1) +kc</a:t>
            </a:r>
            <a:endParaRPr lang="en-IN" b="1"/>
          </a:p>
          <a:p>
            <a:pPr marL="0" indent="0">
              <a:buNone/>
            </a:pPr>
            <a:r>
              <a:rPr lang="en-IN" b="1"/>
              <a:t>                    =</a:t>
            </a:r>
            <a:r>
              <a:rPr lang="en-IN" b="1" u="sng"/>
              <a:t>1+kc</a:t>
            </a:r>
            <a:endParaRPr lang="en-IN" b="1" u="sng"/>
          </a:p>
          <a:p>
            <a:pPr marL="0" indent="0">
              <a:buNone/>
            </a:pPr>
            <a:r>
              <a:rPr lang="en-IN" b="1"/>
              <a:t>n=2^k, taking log on both sides</a:t>
            </a:r>
            <a:endParaRPr lang="en-IN" b="1"/>
          </a:p>
          <a:p>
            <a:pPr marL="0" indent="0">
              <a:buNone/>
            </a:pPr>
            <a:r>
              <a:rPr lang="en-IN" b="1" err="1"/>
              <a:t>logn</a:t>
            </a:r>
            <a:r>
              <a:rPr lang="en-IN" b="1"/>
              <a:t>=log 2^k</a:t>
            </a:r>
            <a:endParaRPr lang="en-IN" b="1"/>
          </a:p>
          <a:p>
            <a:pPr marL="0" indent="0">
              <a:buNone/>
            </a:pPr>
            <a:r>
              <a:rPr lang="en-IN" b="1"/>
              <a:t>       =klog2</a:t>
            </a:r>
            <a:endParaRPr lang="en-IN" b="1"/>
          </a:p>
          <a:p>
            <a:pPr marL="0" indent="0">
              <a:buNone/>
            </a:pPr>
            <a:r>
              <a:rPr lang="en-IN" b="1"/>
              <a:t>k=</a:t>
            </a:r>
            <a:r>
              <a:rPr lang="en-IN" b="1" err="1"/>
              <a:t>logn</a:t>
            </a:r>
            <a:r>
              <a:rPr lang="en-IN" b="1"/>
              <a:t>(log2=1) </a:t>
            </a:r>
            <a:endParaRPr lang="en-IN" b="1"/>
          </a:p>
          <a:p>
            <a:pPr marL="0" indent="0">
              <a:buNone/>
            </a:pPr>
            <a:r>
              <a:rPr lang="en-IN" b="1"/>
              <a:t>Applying the value of k to the above equation 4 it becomes 1+lognc hence O(</a:t>
            </a:r>
            <a:r>
              <a:rPr lang="en-IN" b="1" err="1"/>
              <a:t>logn</a:t>
            </a:r>
            <a:r>
              <a:rPr lang="en-IN" b="1"/>
              <a:t>) </a:t>
            </a:r>
            <a:endParaRPr lang="en-IN" b="1"/>
          </a:p>
          <a:p>
            <a:pPr marL="0" indent="0">
              <a:buNone/>
            </a:pPr>
            <a:endParaRPr lang="en-IN" b="1"/>
          </a:p>
          <a:p>
            <a:pPr marL="0" indent="0">
              <a:buNone/>
            </a:pPr>
            <a:endParaRPr lang="en-IN" b="1"/>
          </a:p>
          <a:p>
            <a:pPr marL="0" indent="0">
              <a:buNone/>
            </a:pPr>
            <a:endParaRPr lang="en-IN" b="1"/>
          </a:p>
          <a:p>
            <a:pPr marL="0" indent="0">
              <a:buNone/>
            </a:pPr>
            <a:endParaRPr lang="en-US" b="1" u="sng"/>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Substitution Method</a:t>
            </a:r>
            <a:endParaRPr lang="en-US"/>
          </a:p>
        </p:txBody>
      </p:sp>
      <mc:AlternateContent xmlns:mc="http://schemas.openxmlformats.org/markup-compatibility/2006" xmlns:p14="http://schemas.microsoft.com/office/powerpoint/2010/main">
        <mc:Choice Requires="p14">
          <p:contentPart r:id="rId1" p14:bwMode="auto">
            <p14:nvContentPartPr>
              <p14:cNvPr id="10" name="Ink 10"/>
              <p14:cNvContentPartPr/>
              <p14:nvPr/>
            </p14:nvContentPartPr>
            <p14:xfrm>
              <a:off x="3761191" y="2978938"/>
              <a:ext cx="3383280" cy="1246680"/>
            </p14:xfrm>
          </p:contentPart>
        </mc:Choice>
        <mc:Fallback xmlns="">
          <p:pic>
            <p:nvPicPr>
              <p:cNvPr id="10" name="Ink 10"/>
            </p:nvPicPr>
            <p:blipFill>
              <a:blip r:embed="rId2"/>
            </p:blipFill>
            <p:spPr>
              <a:xfrm>
                <a:off x="3761191" y="2978938"/>
                <a:ext cx="3383280" cy="12466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1" name="Ink 10"/>
              <p14:cNvContentPartPr/>
              <p14:nvPr/>
            </p14:nvContentPartPr>
            <p14:xfrm>
              <a:off x="7388551" y="6315058"/>
              <a:ext cx="360" cy="360"/>
            </p14:xfrm>
          </p:contentPart>
        </mc:Choice>
        <mc:Fallback xmlns="">
          <p:pic>
            <p:nvPicPr>
              <p:cNvPr id="11" name="Ink 10"/>
            </p:nvPicPr>
            <p:blipFill>
              <a:blip r:embed="rId4"/>
            </p:blipFill>
            <p:spPr>
              <a:xfrm>
                <a:off x="7388551" y="6315058"/>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4" name="Ink 14"/>
              <p14:cNvContentPartPr/>
              <p14:nvPr/>
            </p14:nvContentPartPr>
            <p14:xfrm>
              <a:off x="7034311" y="6278338"/>
              <a:ext cx="12600" cy="12600"/>
            </p14:xfrm>
          </p:contentPart>
        </mc:Choice>
        <mc:Fallback xmlns="">
          <p:pic>
            <p:nvPicPr>
              <p:cNvPr id="14" name="Ink 14"/>
            </p:nvPicPr>
            <p:blipFill>
              <a:blip r:embed="rId6"/>
            </p:blipFill>
            <p:spPr>
              <a:xfrm>
                <a:off x="7034311" y="6278338"/>
                <a:ext cx="12600" cy="126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 name="Ink 14"/>
              <p14:cNvContentPartPr/>
              <p14:nvPr/>
            </p14:nvContentPartPr>
            <p14:xfrm>
              <a:off x="7608151" y="5311205"/>
              <a:ext cx="360" cy="360"/>
            </p14:xfrm>
          </p:contentPart>
        </mc:Choice>
        <mc:Fallback xmlns="">
          <p:pic>
            <p:nvPicPr>
              <p:cNvPr id="15" name="Ink 14"/>
            </p:nvPicPr>
            <p:blipFill>
              <a:blip r:embed="rId4"/>
            </p:blipFill>
            <p:spPr>
              <a:xfrm>
                <a:off x="7608151" y="5311205"/>
                <a:ext cx="36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6" name="Ink 15"/>
              <p14:cNvContentPartPr/>
              <p14:nvPr/>
            </p14:nvContentPartPr>
            <p14:xfrm>
              <a:off x="8743951" y="5274845"/>
              <a:ext cx="360" cy="360"/>
            </p14:xfrm>
          </p:contentPart>
        </mc:Choice>
        <mc:Fallback xmlns="">
          <p:pic>
            <p:nvPicPr>
              <p:cNvPr id="16" name="Ink 15"/>
            </p:nvPicPr>
            <p:blipFill>
              <a:blip r:embed="rId4"/>
            </p:blipFill>
            <p:spPr>
              <a:xfrm>
                <a:off x="8743951" y="5274845"/>
                <a:ext cx="36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7" name="Ink 16"/>
              <p14:cNvContentPartPr/>
              <p14:nvPr/>
            </p14:nvContentPartPr>
            <p14:xfrm>
              <a:off x="8854111" y="5164685"/>
              <a:ext cx="360" cy="360"/>
            </p14:xfrm>
          </p:contentPart>
        </mc:Choice>
        <mc:Fallback xmlns="">
          <p:pic>
            <p:nvPicPr>
              <p:cNvPr id="17" name="Ink 16"/>
            </p:nvPicPr>
            <p:blipFill>
              <a:blip r:embed="rId4"/>
            </p:blipFill>
            <p:spPr>
              <a:xfrm>
                <a:off x="8854111" y="5164685"/>
                <a:ext cx="36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8" name="Ink 17"/>
              <p14:cNvContentPartPr/>
              <p14:nvPr/>
            </p14:nvContentPartPr>
            <p14:xfrm>
              <a:off x="4628071" y="5213645"/>
              <a:ext cx="360" cy="360"/>
            </p14:xfrm>
          </p:contentPart>
        </mc:Choice>
        <mc:Fallback xmlns="">
          <p:pic>
            <p:nvPicPr>
              <p:cNvPr id="18" name="Ink 17"/>
            </p:nvPicPr>
            <p:blipFill>
              <a:blip r:embed="rId4"/>
            </p:blipFill>
            <p:spPr>
              <a:xfrm>
                <a:off x="4628071" y="5213645"/>
                <a:ext cx="36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9" name="Ink 18"/>
              <p14:cNvContentPartPr/>
              <p14:nvPr/>
            </p14:nvContentPartPr>
            <p14:xfrm>
              <a:off x="4652551" y="4981445"/>
              <a:ext cx="360" cy="360"/>
            </p14:xfrm>
          </p:contentPart>
        </mc:Choice>
        <mc:Fallback xmlns="">
          <p:pic>
            <p:nvPicPr>
              <p:cNvPr id="19" name="Ink 18"/>
            </p:nvPicPr>
            <p:blipFill>
              <a:blip r:embed="rId4"/>
            </p:blipFill>
            <p:spPr>
              <a:xfrm>
                <a:off x="4652551" y="4981445"/>
                <a:ext cx="360" cy="36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a:t>T(n) =1                ,if n=1</a:t>
            </a:r>
            <a:endParaRPr lang="en-IN" b="1"/>
          </a:p>
          <a:p>
            <a:pPr marL="0" indent="0">
              <a:buNone/>
            </a:pPr>
            <a:r>
              <a:rPr lang="en-IN" b="1"/>
              <a:t>          2T(n/2) +n   , otherwise</a:t>
            </a:r>
            <a:endParaRPr lang="en-IN" b="1"/>
          </a:p>
          <a:p>
            <a:pPr marL="0" indent="0">
              <a:buNone/>
            </a:pPr>
            <a:endParaRPr lang="en-US" b="1"/>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Substitution Method-Example-2</a:t>
            </a:r>
            <a:endParaRPr lang="en-US"/>
          </a:p>
        </p:txBody>
      </p:sp>
      <p:sp>
        <p:nvSpPr>
          <p:cNvPr id="6" name="Left Brace 5"/>
          <p:cNvSpPr/>
          <p:nvPr/>
        </p:nvSpPr>
        <p:spPr>
          <a:xfrm>
            <a:off x="1614062" y="1457172"/>
            <a:ext cx="310896" cy="1828800"/>
          </a:xfrm>
          <a:prstGeom prst="leftBrace">
            <a:avLst>
              <a:gd name="adj1" fmla="val 0"/>
              <a:gd name="adj2" fmla="val 506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a:t>T(n) =2T(n/2) +n</a:t>
            </a:r>
            <a:endParaRPr lang="en-IN" b="1"/>
          </a:p>
          <a:p>
            <a:pPr marL="0" indent="0">
              <a:buNone/>
            </a:pPr>
            <a:r>
              <a:rPr lang="en-IN" b="1"/>
              <a:t>T(n/2) =2T(n/4) +n/2</a:t>
            </a:r>
            <a:endParaRPr lang="en-IN" b="1"/>
          </a:p>
          <a:p>
            <a:pPr marL="0" indent="0">
              <a:buNone/>
            </a:pPr>
            <a:r>
              <a:rPr lang="en-IN" b="1"/>
              <a:t>T(n/4) =2T(n/8) +n/4</a:t>
            </a:r>
            <a:endParaRPr lang="en-IN" b="1"/>
          </a:p>
          <a:p>
            <a:pPr marL="0" indent="0">
              <a:buNone/>
            </a:pPr>
            <a:r>
              <a:rPr lang="en-IN" b="1"/>
              <a:t>T(n) =2[2T(n/4) +n/2]+n</a:t>
            </a:r>
            <a:endParaRPr lang="en-IN" b="1"/>
          </a:p>
          <a:p>
            <a:pPr marL="0" indent="0">
              <a:buNone/>
            </a:pPr>
            <a:r>
              <a:rPr lang="en-IN" b="1"/>
              <a:t>=2^2T(n/2^2) +2*(n/2) +n</a:t>
            </a:r>
            <a:endParaRPr lang="en-IN" b="1"/>
          </a:p>
          <a:p>
            <a:pPr marL="0" indent="0">
              <a:buNone/>
            </a:pPr>
            <a:r>
              <a:rPr lang="en-IN" b="1"/>
              <a:t>=2^2</a:t>
            </a:r>
            <a:r>
              <a:rPr lang="en-IN" b="1">
                <a:solidFill>
                  <a:srgbClr val="FF0000"/>
                </a:solidFill>
              </a:rPr>
              <a:t>T(n/2^2) </a:t>
            </a:r>
            <a:r>
              <a:rPr lang="en-IN" b="1"/>
              <a:t>+2n</a:t>
            </a:r>
            <a:endParaRPr lang="en-IN" b="1"/>
          </a:p>
          <a:p>
            <a:pPr marL="0" indent="0">
              <a:buNone/>
            </a:pPr>
            <a:r>
              <a:rPr lang="en-IN" b="1"/>
              <a:t>=2^3T(n/2^3) +3n</a:t>
            </a:r>
            <a:endParaRPr lang="en-IN" b="1"/>
          </a:p>
          <a:p>
            <a:pPr marL="0" indent="0">
              <a:buNone/>
            </a:pPr>
            <a:r>
              <a:rPr lang="en-IN" b="1"/>
              <a:t>=2^4T(n/2^4) +4n....... K times</a:t>
            </a:r>
            <a:endParaRPr lang="en-IN" b="1"/>
          </a:p>
          <a:p>
            <a:pPr marL="0" indent="0">
              <a:buNone/>
            </a:pPr>
            <a:endParaRPr lang="en-IN" b="1"/>
          </a:p>
          <a:p>
            <a:pPr marL="0" indent="0">
              <a:buNone/>
            </a:pPr>
            <a:endParaRPr lang="en-US" b="1"/>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Substitution Method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a:t>Then equation becomes  2^k+</a:t>
            </a:r>
            <a:r>
              <a:rPr lang="en-IN">
                <a:solidFill>
                  <a:srgbClr val="FF0000"/>
                </a:solidFill>
              </a:rPr>
              <a:t>T(n/2^k) </a:t>
            </a:r>
            <a:r>
              <a:rPr lang="en-IN"/>
              <a:t>+</a:t>
            </a:r>
            <a:r>
              <a:rPr lang="en-IN" err="1"/>
              <a:t>kn</a:t>
            </a:r>
            <a:endParaRPr lang="en-IN"/>
          </a:p>
          <a:p>
            <a:pPr marL="0" indent="0">
              <a:buNone/>
            </a:pPr>
            <a:r>
              <a:rPr lang="en-IN"/>
              <a:t>=2^kT(1) +</a:t>
            </a:r>
            <a:r>
              <a:rPr lang="en-IN" err="1"/>
              <a:t>kn</a:t>
            </a:r>
            <a:endParaRPr lang="en-IN"/>
          </a:p>
          <a:p>
            <a:pPr marL="0" indent="0">
              <a:buNone/>
            </a:pPr>
            <a:r>
              <a:rPr lang="en-IN"/>
              <a:t>n =2^k    </a:t>
            </a:r>
            <a:endParaRPr lang="en-IN"/>
          </a:p>
          <a:p>
            <a:pPr marL="0" indent="0">
              <a:buNone/>
            </a:pPr>
            <a:r>
              <a:rPr lang="en-IN" err="1"/>
              <a:t>Logn</a:t>
            </a:r>
            <a:r>
              <a:rPr lang="en-IN"/>
              <a:t>=log 2^k</a:t>
            </a:r>
            <a:endParaRPr lang="en-IN"/>
          </a:p>
          <a:p>
            <a:pPr marL="0" indent="0">
              <a:buNone/>
            </a:pPr>
            <a:r>
              <a:rPr lang="en-IN"/>
              <a:t>K=</a:t>
            </a:r>
            <a:r>
              <a:rPr lang="en-IN" err="1"/>
              <a:t>logn</a:t>
            </a:r>
            <a:endParaRPr lang="en-IN"/>
          </a:p>
          <a:p>
            <a:pPr marL="0" indent="0">
              <a:buNone/>
            </a:pPr>
            <a:r>
              <a:rPr lang="en-IN"/>
              <a:t>Substituting  in above equation it becomes</a:t>
            </a:r>
            <a:endParaRPr lang="en-IN"/>
          </a:p>
          <a:p>
            <a:pPr marL="0" indent="0">
              <a:buNone/>
            </a:pPr>
            <a:r>
              <a:rPr lang="en-IN" err="1"/>
              <a:t>n+nlogn</a:t>
            </a:r>
            <a:endParaRPr lang="en-IN"/>
          </a:p>
          <a:p>
            <a:pPr marL="0" indent="0">
              <a:buNone/>
            </a:pPr>
            <a:r>
              <a:rPr lang="en-IN" b="1"/>
              <a:t>O(</a:t>
            </a:r>
            <a:r>
              <a:rPr lang="en-IN" b="1" err="1"/>
              <a:t>nlogn</a:t>
            </a:r>
            <a:r>
              <a:rPr lang="en-IN" b="1"/>
              <a:t>) </a:t>
            </a:r>
            <a:endParaRPr lang="en-IN" b="1"/>
          </a:p>
          <a:p>
            <a:pPr marL="0" indent="0">
              <a:buNone/>
            </a:pPr>
            <a:endParaRPr lang="en-IN"/>
          </a:p>
          <a:p>
            <a:pPr marL="0" indent="0">
              <a:buNone/>
            </a:pPr>
            <a:endParaRPr lang="en-US"/>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Substitution Method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Masters </a:t>
            </a:r>
            <a:r>
              <a:rPr lang="en-IN" b="1" err="1"/>
              <a:t>Theoram</a:t>
            </a:r>
            <a:endParaRPr lang="en-US" b="1"/>
          </a:p>
        </p:txBody>
      </p:sp>
      <p:sp>
        <p:nvSpPr>
          <p:cNvPr id="3" name="Content Placeholder 2"/>
          <p:cNvSpPr>
            <a:spLocks noGrp="1"/>
          </p:cNvSpPr>
          <p:nvPr>
            <p:ph idx="1"/>
          </p:nvPr>
        </p:nvSpPr>
        <p:spPr/>
        <p:txBody>
          <a:bodyPr/>
          <a:lstStyle/>
          <a:p>
            <a:r>
              <a:rPr lang="en-IN" b="0" i="0">
                <a:effectLst/>
                <a:latin typeface="__Source_Sans_Pro_fea366"/>
              </a:rPr>
              <a:t>Master's Theorem is the best method to quickly find the algorithm's time complexity from its recurrence relation.</a:t>
            </a:r>
            <a:endParaRPr lang="en-IN" b="0" i="0">
              <a:effectLst/>
              <a:latin typeface="__Source_Sans_Pro_fea366"/>
            </a:endParaRPr>
          </a:p>
          <a:p>
            <a:r>
              <a:rPr lang="en-IN" b="0" i="0">
                <a:effectLst/>
                <a:latin typeface="__Source_Sans_Pro_fea366"/>
              </a:rPr>
              <a:t>Master's Algorithm for dividing functions can only be applied on the recurrence relations of the </a:t>
            </a:r>
            <a:r>
              <a:rPr lang="en-IN" b="0" i="0" err="1">
                <a:effectLst/>
                <a:latin typeface="__Source_Sans_Pro_fea366"/>
              </a:rPr>
              <a:t>form:</a:t>
            </a:r>
            <a:r>
              <a:rPr lang="en-IN" b="0" i="1" err="1">
                <a:effectLst/>
                <a:latin typeface="KaTeX_Main"/>
              </a:rPr>
              <a:t>T</a:t>
            </a:r>
            <a:r>
              <a:rPr lang="en-IN" b="0" i="0">
                <a:effectLst/>
                <a:latin typeface="KaTeX_Main"/>
              </a:rPr>
              <a:t>(</a:t>
            </a:r>
            <a:r>
              <a:rPr lang="en-IN" b="0" i="1">
                <a:effectLst/>
                <a:latin typeface="KaTeX_Main"/>
              </a:rPr>
              <a:t>n</a:t>
            </a:r>
            <a:r>
              <a:rPr lang="en-IN" b="0" i="0">
                <a:effectLst/>
                <a:latin typeface="KaTeX_Main"/>
              </a:rPr>
              <a:t>)</a:t>
            </a:r>
            <a:r>
              <a:rPr lang="en-IN" b="0" i="0">
                <a:effectLst/>
                <a:latin typeface="__Source_Sans_Pro_fea366"/>
              </a:rPr>
              <a:t> = </a:t>
            </a:r>
            <a:r>
              <a:rPr lang="en-IN" b="0" i="0">
                <a:effectLst/>
                <a:latin typeface="KaTeX_Main"/>
              </a:rPr>
              <a:t>)</a:t>
            </a:r>
            <a:r>
              <a:rPr lang="en-IN" b="0" i="1" err="1">
                <a:effectLst/>
                <a:latin typeface="KaTeX_Main"/>
              </a:rPr>
              <a:t>aT</a:t>
            </a:r>
            <a:r>
              <a:rPr lang="en-IN" b="0" i="0">
                <a:effectLst/>
                <a:latin typeface="KaTeX_Main"/>
              </a:rPr>
              <a:t>(</a:t>
            </a:r>
            <a:r>
              <a:rPr lang="en-IN" b="0" i="1">
                <a:effectLst/>
                <a:latin typeface="KaTeX_Main"/>
              </a:rPr>
              <a:t>n</a:t>
            </a:r>
            <a:r>
              <a:rPr lang="en-IN" b="0" i="0">
                <a:effectLst/>
                <a:latin typeface="KaTeX_Main"/>
              </a:rPr>
              <a:t>/</a:t>
            </a:r>
            <a:r>
              <a:rPr lang="en-IN" b="0" i="1">
                <a:effectLst/>
                <a:latin typeface="KaTeX_Main"/>
              </a:rPr>
              <a:t>b</a:t>
            </a:r>
            <a:r>
              <a:rPr lang="en-IN" b="0" i="0">
                <a:effectLst/>
                <a:latin typeface="KaTeX_Main"/>
              </a:rPr>
              <a:t>)+</a:t>
            </a:r>
            <a:r>
              <a:rPr lang="en-IN" b="0" i="1">
                <a:effectLst/>
                <a:latin typeface="KaTeX_Main"/>
              </a:rPr>
              <a:t>f</a:t>
            </a:r>
            <a:r>
              <a:rPr lang="en-IN" b="0" i="0">
                <a:effectLst/>
                <a:latin typeface="KaTeX_Main"/>
              </a:rPr>
              <a:t>(</a:t>
            </a:r>
            <a:r>
              <a:rPr lang="en-IN" b="0" i="1">
                <a:effectLst/>
                <a:latin typeface="KaTeX_Main"/>
              </a:rPr>
              <a:t>n</a:t>
            </a:r>
            <a:r>
              <a:rPr lang="en-IN" b="0" i="0">
                <a:effectLst/>
                <a:latin typeface="KaTeX_Main"/>
              </a:rPr>
              <a:t>)</a:t>
            </a:r>
            <a:r>
              <a:rPr lang="en-IN" b="0" i="0">
                <a:effectLst/>
                <a:latin typeface="__Source_Sans_Pro_fea366"/>
              </a:rPr>
              <a:t>, where </a:t>
            </a:r>
            <a:r>
              <a:rPr lang="en-IN" b="0" i="1">
                <a:effectLst/>
                <a:latin typeface="KaTeX_Main"/>
              </a:rPr>
              <a:t>f</a:t>
            </a:r>
            <a:r>
              <a:rPr lang="en-IN" b="0" i="0">
                <a:effectLst/>
                <a:latin typeface="KaTeX_Main"/>
              </a:rPr>
              <a:t>(</a:t>
            </a:r>
            <a:r>
              <a:rPr lang="en-IN" b="0" i="1">
                <a:effectLst/>
                <a:latin typeface="KaTeX_Main"/>
              </a:rPr>
              <a:t>n) is</a:t>
            </a:r>
            <a:endParaRPr lang="en-US"/>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6848" y="4361610"/>
            <a:ext cx="3362325" cy="1362075"/>
          </a:xfrm>
          <a:prstGeom prst="rect">
            <a:avLst/>
          </a:prstGeom>
        </p:spPr>
      </p:pic>
      <p:cxnSp>
        <p:nvCxnSpPr>
          <p:cNvPr id="5" name="Straight Arrow Connector 4"/>
          <p:cNvCxnSpPr/>
          <p:nvPr/>
        </p:nvCxnSpPr>
        <p:spPr>
          <a:xfrm flipH="1">
            <a:off x="6689173" y="3526797"/>
            <a:ext cx="3353335" cy="13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7378"/>
            <a:ext cx="10515600" cy="5415497"/>
          </a:xfrm>
        </p:spPr>
        <p:txBody>
          <a:bodyPr>
            <a:normAutofit fontScale="85000" lnSpcReduction="20000"/>
          </a:bodyPr>
          <a:lstStyle/>
          <a:p>
            <a:pPr marL="0" indent="0">
              <a:buNone/>
            </a:pPr>
            <a:r>
              <a:rPr lang="en-IN" b="0" i="0">
                <a:solidFill>
                  <a:srgbClr val="303030"/>
                </a:solidFill>
                <a:effectLst/>
                <a:latin typeface="Calibri" panose="020F0502020204030204" charset="0"/>
                <a:cs typeface="Calibri" panose="020F0502020204030204" charset="0"/>
              </a:rPr>
              <a:t>To solve recurrence relations using Master’s theorem, we compare a with b</a:t>
            </a:r>
            <a:r>
              <a:rPr lang="en-IN" b="0" i="0" baseline="30000">
                <a:solidFill>
                  <a:srgbClr val="303030"/>
                </a:solidFill>
                <a:effectLst/>
                <a:latin typeface="Calibri" panose="020F0502020204030204" charset="0"/>
                <a:cs typeface="Calibri" panose="020F0502020204030204" charset="0"/>
              </a:rPr>
              <a:t>k</a:t>
            </a:r>
            <a:r>
              <a:rPr lang="en-IN" b="0" i="0">
                <a:solidFill>
                  <a:srgbClr val="303030"/>
                </a:solidFill>
                <a:effectLst/>
                <a:latin typeface="Calibri" panose="020F0502020204030204" charset="0"/>
                <a:cs typeface="Calibri" panose="020F0502020204030204" charset="0"/>
              </a:rPr>
              <a:t>.</a:t>
            </a:r>
            <a:endParaRPr lang="en-IN" b="0" i="0">
              <a:solidFill>
                <a:srgbClr val="303030"/>
              </a:solidFill>
              <a:effectLst/>
              <a:latin typeface="Calibri" panose="020F0502020204030204" charset="0"/>
              <a:cs typeface="Calibri" panose="020F0502020204030204" charset="0"/>
            </a:endParaRPr>
          </a:p>
          <a:p>
            <a:pPr fontAlgn="base"/>
            <a:r>
              <a:rPr lang="en-IN" b="0" i="0">
                <a:solidFill>
                  <a:srgbClr val="303030"/>
                </a:solidFill>
                <a:effectLst/>
                <a:latin typeface="Calibri" panose="020F0502020204030204" charset="0"/>
                <a:cs typeface="Calibri" panose="020F0502020204030204" charset="0"/>
              </a:rPr>
              <a:t>Then, we follow the following cases-</a:t>
            </a:r>
            <a:endParaRPr lang="en-IN" b="0" i="0">
              <a:solidFill>
                <a:srgbClr val="303030"/>
              </a:solidFill>
              <a:effectLst/>
              <a:latin typeface="Calibri" panose="020F0502020204030204" charset="0"/>
              <a:cs typeface="Calibri" panose="020F0502020204030204" charset="0"/>
            </a:endParaRPr>
          </a:p>
          <a:p>
            <a:pPr fontAlgn="base"/>
            <a:r>
              <a:rPr lang="en-IN" b="1" i="0" u="sng">
                <a:solidFill>
                  <a:srgbClr val="303030"/>
                </a:solidFill>
                <a:effectLst/>
                <a:latin typeface="Calibri" panose="020F0502020204030204" charset="0"/>
                <a:cs typeface="Calibri" panose="020F0502020204030204" charset="0"/>
              </a:rPr>
              <a:t>Case-01:</a:t>
            </a:r>
            <a:endParaRPr lang="en-IN" b="0" i="0">
              <a:solidFill>
                <a:srgbClr val="303030"/>
              </a:solidFill>
              <a:effectLst/>
              <a:latin typeface="Calibri" panose="020F0502020204030204" charset="0"/>
              <a:cs typeface="Calibri" panose="020F0502020204030204" charset="0"/>
            </a:endParaRPr>
          </a:p>
          <a:p>
            <a:pPr fontAlgn="base"/>
            <a:r>
              <a:rPr lang="en-IN" b="0" i="0">
                <a:solidFill>
                  <a:srgbClr val="303030"/>
                </a:solidFill>
                <a:effectLst/>
                <a:latin typeface="Calibri" panose="020F0502020204030204" charset="0"/>
                <a:cs typeface="Calibri" panose="020F0502020204030204" charset="0"/>
              </a:rPr>
              <a:t>If a &gt; </a:t>
            </a:r>
            <a:r>
              <a:rPr lang="en-IN" b="0" i="0" err="1">
                <a:solidFill>
                  <a:srgbClr val="303030"/>
                </a:solidFill>
                <a:effectLst/>
                <a:latin typeface="Calibri" panose="020F0502020204030204" charset="0"/>
                <a:cs typeface="Calibri" panose="020F0502020204030204" charset="0"/>
              </a:rPr>
              <a:t>b</a:t>
            </a:r>
            <a:r>
              <a:rPr lang="en-IN" b="0" i="0" baseline="30000" err="1">
                <a:solidFill>
                  <a:srgbClr val="303030"/>
                </a:solidFill>
                <a:effectLst/>
                <a:latin typeface="Calibri" panose="020F0502020204030204" charset="0"/>
                <a:cs typeface="Calibri" panose="020F0502020204030204" charset="0"/>
              </a:rPr>
              <a:t>k</a:t>
            </a:r>
            <a:r>
              <a:rPr lang="en-IN" b="0" i="0">
                <a:solidFill>
                  <a:srgbClr val="303030"/>
                </a:solidFill>
                <a:effectLst/>
                <a:latin typeface="Calibri" panose="020F0502020204030204" charset="0"/>
                <a:cs typeface="Calibri" panose="020F0502020204030204" charset="0"/>
              </a:rPr>
              <a:t>, then T(n) = </a:t>
            </a:r>
            <a:r>
              <a:rPr lang="el-GR" b="0" i="0">
                <a:solidFill>
                  <a:srgbClr val="303030"/>
                </a:solidFill>
                <a:effectLst/>
                <a:latin typeface="Calibri" panose="020F0502020204030204" charset="0"/>
                <a:cs typeface="Calibri" panose="020F0502020204030204" charset="0"/>
              </a:rPr>
              <a:t>θ (</a:t>
            </a:r>
            <a:r>
              <a:rPr lang="en-IN" b="0" i="0" err="1">
                <a:solidFill>
                  <a:srgbClr val="303030"/>
                </a:solidFill>
                <a:effectLst/>
                <a:latin typeface="Calibri" panose="020F0502020204030204" charset="0"/>
                <a:cs typeface="Calibri" panose="020F0502020204030204" charset="0"/>
              </a:rPr>
              <a:t>n</a:t>
            </a:r>
            <a:r>
              <a:rPr lang="en-IN" b="0" i="0" baseline="30000" err="1">
                <a:solidFill>
                  <a:srgbClr val="303030"/>
                </a:solidFill>
                <a:effectLst/>
                <a:latin typeface="Calibri" panose="020F0502020204030204" charset="0"/>
                <a:cs typeface="Calibri" panose="020F0502020204030204" charset="0"/>
              </a:rPr>
              <a:t>log</a:t>
            </a:r>
            <a:r>
              <a:rPr lang="en-IN" b="0" i="0" baseline="-25000" err="1">
                <a:solidFill>
                  <a:srgbClr val="303030"/>
                </a:solidFill>
                <a:effectLst/>
                <a:latin typeface="Calibri" panose="020F0502020204030204" charset="0"/>
                <a:cs typeface="Calibri" panose="020F0502020204030204" charset="0"/>
              </a:rPr>
              <a:t>b</a:t>
            </a:r>
            <a:r>
              <a:rPr lang="en-IN" b="0" i="0" baseline="30000" err="1">
                <a:solidFill>
                  <a:srgbClr val="303030"/>
                </a:solidFill>
                <a:effectLst/>
                <a:latin typeface="Calibri" panose="020F0502020204030204" charset="0"/>
                <a:cs typeface="Calibri" panose="020F0502020204030204" charset="0"/>
              </a:rPr>
              <a:t>a</a:t>
            </a:r>
            <a:r>
              <a:rPr lang="en-IN" b="0" i="0">
                <a:solidFill>
                  <a:srgbClr val="303030"/>
                </a:solidFill>
                <a:effectLst/>
                <a:latin typeface="Calibri" panose="020F0502020204030204" charset="0"/>
                <a:cs typeface="Calibri" panose="020F0502020204030204" charset="0"/>
              </a:rPr>
              <a:t>)</a:t>
            </a:r>
            <a:endParaRPr lang="en-IN" b="0" i="0">
              <a:solidFill>
                <a:srgbClr val="303030"/>
              </a:solidFill>
              <a:effectLst/>
              <a:latin typeface="Calibri" panose="020F0502020204030204" charset="0"/>
              <a:cs typeface="Calibri" panose="020F0502020204030204" charset="0"/>
            </a:endParaRPr>
          </a:p>
          <a:p>
            <a:pPr fontAlgn="base"/>
            <a:r>
              <a:rPr lang="en-IN" b="1" i="0" u="sng">
                <a:solidFill>
                  <a:srgbClr val="303030"/>
                </a:solidFill>
                <a:effectLst/>
                <a:latin typeface="Calibri" panose="020F0502020204030204" charset="0"/>
                <a:cs typeface="Calibri" panose="020F0502020204030204" charset="0"/>
              </a:rPr>
              <a:t>Case-02:</a:t>
            </a:r>
            <a:endParaRPr lang="en-IN" b="0" i="0">
              <a:solidFill>
                <a:srgbClr val="303030"/>
              </a:solidFill>
              <a:effectLst/>
              <a:latin typeface="Calibri" panose="020F0502020204030204" charset="0"/>
              <a:cs typeface="Calibri" panose="020F0502020204030204" charset="0"/>
            </a:endParaRPr>
          </a:p>
          <a:p>
            <a:pPr fontAlgn="base"/>
            <a:r>
              <a:rPr lang="en-IN" b="0" i="0">
                <a:solidFill>
                  <a:srgbClr val="303030"/>
                </a:solidFill>
                <a:effectLst/>
                <a:latin typeface="Calibri" panose="020F0502020204030204" charset="0"/>
                <a:cs typeface="Calibri" panose="020F0502020204030204" charset="0"/>
              </a:rPr>
              <a:t>If a = </a:t>
            </a:r>
            <a:r>
              <a:rPr lang="en-IN" b="0" i="0" err="1">
                <a:solidFill>
                  <a:srgbClr val="303030"/>
                </a:solidFill>
                <a:effectLst/>
                <a:latin typeface="Calibri" panose="020F0502020204030204" charset="0"/>
                <a:cs typeface="Calibri" panose="020F0502020204030204" charset="0"/>
              </a:rPr>
              <a:t>b</a:t>
            </a:r>
            <a:r>
              <a:rPr lang="en-IN" b="0" i="0" baseline="30000" err="1">
                <a:solidFill>
                  <a:srgbClr val="303030"/>
                </a:solidFill>
                <a:effectLst/>
                <a:latin typeface="Calibri" panose="020F0502020204030204" charset="0"/>
                <a:cs typeface="Calibri" panose="020F0502020204030204" charset="0"/>
              </a:rPr>
              <a:t>k</a:t>
            </a:r>
            <a:r>
              <a:rPr lang="en-IN" b="0" i="0" baseline="30000">
                <a:solidFill>
                  <a:srgbClr val="303030"/>
                </a:solidFill>
                <a:effectLst/>
                <a:latin typeface="Calibri" panose="020F0502020204030204" charset="0"/>
                <a:cs typeface="Calibri" panose="020F0502020204030204" charset="0"/>
              </a:rPr>
              <a:t> </a:t>
            </a:r>
            <a:r>
              <a:rPr lang="en-IN" b="0" i="0">
                <a:solidFill>
                  <a:srgbClr val="303030"/>
                </a:solidFill>
                <a:effectLst/>
                <a:latin typeface="Calibri" panose="020F0502020204030204" charset="0"/>
                <a:cs typeface="Calibri" panose="020F0502020204030204" charset="0"/>
              </a:rPr>
              <a:t>and</a:t>
            </a:r>
            <a:endParaRPr lang="en-IN" b="0" i="0">
              <a:solidFill>
                <a:srgbClr val="303030"/>
              </a:solidFill>
              <a:effectLst/>
              <a:latin typeface="Calibri" panose="020F0502020204030204" charset="0"/>
              <a:cs typeface="Calibri" panose="020F0502020204030204" charset="0"/>
            </a:endParaRPr>
          </a:p>
          <a:p>
            <a:pPr fontAlgn="base"/>
            <a:r>
              <a:rPr lang="en-IN" b="0" i="0">
                <a:solidFill>
                  <a:srgbClr val="303030"/>
                </a:solidFill>
                <a:effectLst/>
                <a:latin typeface="Calibri" panose="020F0502020204030204" charset="0"/>
                <a:cs typeface="Calibri" panose="020F0502020204030204" charset="0"/>
              </a:rPr>
              <a:t>If p &lt; -1, then T(n) = </a:t>
            </a:r>
            <a:r>
              <a:rPr lang="el-GR" b="0" i="0">
                <a:solidFill>
                  <a:srgbClr val="303030"/>
                </a:solidFill>
                <a:effectLst/>
                <a:latin typeface="Calibri" panose="020F0502020204030204" charset="0"/>
                <a:cs typeface="Calibri" panose="020F0502020204030204" charset="0"/>
              </a:rPr>
              <a:t>θ (</a:t>
            </a:r>
            <a:r>
              <a:rPr lang="en-IN" b="0" i="0" err="1">
                <a:solidFill>
                  <a:srgbClr val="303030"/>
                </a:solidFill>
                <a:effectLst/>
                <a:latin typeface="Calibri" panose="020F0502020204030204" charset="0"/>
                <a:cs typeface="Calibri" panose="020F0502020204030204" charset="0"/>
              </a:rPr>
              <a:t>n</a:t>
            </a:r>
            <a:r>
              <a:rPr lang="en-IN" b="0" i="0" baseline="30000" err="1">
                <a:solidFill>
                  <a:srgbClr val="303030"/>
                </a:solidFill>
                <a:effectLst/>
                <a:latin typeface="Calibri" panose="020F0502020204030204" charset="0"/>
                <a:cs typeface="Calibri" panose="020F0502020204030204" charset="0"/>
              </a:rPr>
              <a:t>log</a:t>
            </a:r>
            <a:r>
              <a:rPr lang="en-IN" b="0" i="0" baseline="-25000" err="1">
                <a:solidFill>
                  <a:srgbClr val="303030"/>
                </a:solidFill>
                <a:effectLst/>
                <a:latin typeface="Calibri" panose="020F0502020204030204" charset="0"/>
                <a:cs typeface="Calibri" panose="020F0502020204030204" charset="0"/>
              </a:rPr>
              <a:t>b</a:t>
            </a:r>
            <a:r>
              <a:rPr lang="en-IN" b="0" i="0" baseline="30000" err="1">
                <a:solidFill>
                  <a:srgbClr val="303030"/>
                </a:solidFill>
                <a:effectLst/>
                <a:latin typeface="Calibri" panose="020F0502020204030204" charset="0"/>
                <a:cs typeface="Calibri" panose="020F0502020204030204" charset="0"/>
              </a:rPr>
              <a:t>a</a:t>
            </a:r>
            <a:r>
              <a:rPr lang="en-IN" b="0" i="0">
                <a:solidFill>
                  <a:srgbClr val="303030"/>
                </a:solidFill>
                <a:effectLst/>
                <a:latin typeface="Calibri" panose="020F0502020204030204" charset="0"/>
                <a:cs typeface="Calibri" panose="020F0502020204030204" charset="0"/>
              </a:rPr>
              <a:t>)</a:t>
            </a:r>
            <a:endParaRPr lang="en-IN" b="0" i="0">
              <a:solidFill>
                <a:srgbClr val="303030"/>
              </a:solidFill>
              <a:effectLst/>
              <a:latin typeface="Calibri" panose="020F0502020204030204" charset="0"/>
              <a:cs typeface="Calibri" panose="020F0502020204030204" charset="0"/>
            </a:endParaRPr>
          </a:p>
          <a:p>
            <a:pPr fontAlgn="base"/>
            <a:r>
              <a:rPr lang="en-IN" b="0" i="0">
                <a:solidFill>
                  <a:srgbClr val="303030"/>
                </a:solidFill>
                <a:effectLst/>
                <a:latin typeface="Calibri" panose="020F0502020204030204" charset="0"/>
                <a:cs typeface="Calibri" panose="020F0502020204030204" charset="0"/>
              </a:rPr>
              <a:t>If p = -1, then T(n) = </a:t>
            </a:r>
            <a:r>
              <a:rPr lang="el-GR" b="0" i="0">
                <a:solidFill>
                  <a:srgbClr val="303030"/>
                </a:solidFill>
                <a:effectLst/>
                <a:latin typeface="Calibri" panose="020F0502020204030204" charset="0"/>
                <a:cs typeface="Calibri" panose="020F0502020204030204" charset="0"/>
              </a:rPr>
              <a:t>θ (</a:t>
            </a:r>
            <a:r>
              <a:rPr lang="en-IN" b="0" i="0">
                <a:solidFill>
                  <a:srgbClr val="303030"/>
                </a:solidFill>
                <a:effectLst/>
                <a:latin typeface="Calibri" panose="020F0502020204030204" charset="0"/>
                <a:cs typeface="Calibri" panose="020F0502020204030204" charset="0"/>
              </a:rPr>
              <a:t>n</a:t>
            </a:r>
            <a:r>
              <a:rPr lang="en-IN" b="0" i="0" baseline="30000">
                <a:solidFill>
                  <a:srgbClr val="303030"/>
                </a:solidFill>
                <a:effectLst/>
                <a:latin typeface="Calibri" panose="020F0502020204030204" charset="0"/>
                <a:cs typeface="Calibri" panose="020F0502020204030204" charset="0"/>
              </a:rPr>
              <a:t>log</a:t>
            </a:r>
            <a:r>
              <a:rPr lang="en-IN" b="0" i="0" baseline="-25000">
                <a:solidFill>
                  <a:srgbClr val="303030"/>
                </a:solidFill>
                <a:effectLst/>
                <a:latin typeface="Calibri" panose="020F0502020204030204" charset="0"/>
                <a:cs typeface="Calibri" panose="020F0502020204030204" charset="0"/>
              </a:rPr>
              <a:t>b</a:t>
            </a:r>
            <a:r>
              <a:rPr lang="en-IN" b="0" i="0" baseline="30000">
                <a:solidFill>
                  <a:srgbClr val="303030"/>
                </a:solidFill>
                <a:effectLst/>
                <a:latin typeface="Calibri" panose="020F0502020204030204" charset="0"/>
                <a:cs typeface="Calibri" panose="020F0502020204030204" charset="0"/>
              </a:rPr>
              <a:t>a</a:t>
            </a:r>
            <a:r>
              <a:rPr lang="en-IN" b="0" i="0">
                <a:solidFill>
                  <a:srgbClr val="303030"/>
                </a:solidFill>
                <a:effectLst/>
                <a:latin typeface="Calibri" panose="020F0502020204030204" charset="0"/>
                <a:cs typeface="Calibri" panose="020F0502020204030204" charset="0"/>
              </a:rPr>
              <a:t>.log</a:t>
            </a:r>
            <a:r>
              <a:rPr lang="en-IN" b="0" i="0" baseline="30000">
                <a:solidFill>
                  <a:srgbClr val="303030"/>
                </a:solidFill>
                <a:effectLst/>
                <a:latin typeface="Calibri" panose="020F0502020204030204" charset="0"/>
                <a:cs typeface="Calibri" panose="020F0502020204030204" charset="0"/>
              </a:rPr>
              <a:t>2</a:t>
            </a:r>
            <a:r>
              <a:rPr lang="en-IN" b="0" i="0">
                <a:solidFill>
                  <a:srgbClr val="303030"/>
                </a:solidFill>
                <a:effectLst/>
                <a:latin typeface="Calibri" panose="020F0502020204030204" charset="0"/>
                <a:cs typeface="Calibri" panose="020F0502020204030204" charset="0"/>
              </a:rPr>
              <a:t>n)</a:t>
            </a:r>
            <a:endParaRPr lang="en-IN" b="0" i="0">
              <a:solidFill>
                <a:srgbClr val="303030"/>
              </a:solidFill>
              <a:effectLst/>
              <a:latin typeface="Calibri" panose="020F0502020204030204" charset="0"/>
              <a:cs typeface="Calibri" panose="020F0502020204030204" charset="0"/>
            </a:endParaRPr>
          </a:p>
          <a:p>
            <a:pPr fontAlgn="base"/>
            <a:r>
              <a:rPr lang="en-IN" b="0" i="0">
                <a:solidFill>
                  <a:srgbClr val="303030"/>
                </a:solidFill>
                <a:effectLst/>
                <a:latin typeface="Calibri" panose="020F0502020204030204" charset="0"/>
                <a:cs typeface="Calibri" panose="020F0502020204030204" charset="0"/>
              </a:rPr>
              <a:t>If p &gt; -1, then T(n) = </a:t>
            </a:r>
            <a:r>
              <a:rPr lang="el-GR" b="0" i="0">
                <a:solidFill>
                  <a:srgbClr val="303030"/>
                </a:solidFill>
                <a:effectLst/>
                <a:latin typeface="Calibri" panose="020F0502020204030204" charset="0"/>
                <a:cs typeface="Calibri" panose="020F0502020204030204" charset="0"/>
              </a:rPr>
              <a:t>θ (</a:t>
            </a:r>
            <a:r>
              <a:rPr lang="en-IN" b="0" i="0">
                <a:solidFill>
                  <a:srgbClr val="303030"/>
                </a:solidFill>
                <a:effectLst/>
                <a:latin typeface="Calibri" panose="020F0502020204030204" charset="0"/>
                <a:cs typeface="Calibri" panose="020F0502020204030204" charset="0"/>
              </a:rPr>
              <a:t>n</a:t>
            </a:r>
            <a:r>
              <a:rPr lang="en-IN" b="0" i="0" baseline="30000">
                <a:solidFill>
                  <a:srgbClr val="303030"/>
                </a:solidFill>
                <a:effectLst/>
                <a:latin typeface="Calibri" panose="020F0502020204030204" charset="0"/>
                <a:cs typeface="Calibri" panose="020F0502020204030204" charset="0"/>
              </a:rPr>
              <a:t>log</a:t>
            </a:r>
            <a:r>
              <a:rPr lang="en-IN" b="0" i="0" baseline="-25000">
                <a:solidFill>
                  <a:srgbClr val="303030"/>
                </a:solidFill>
                <a:effectLst/>
                <a:latin typeface="Calibri" panose="020F0502020204030204" charset="0"/>
                <a:cs typeface="Calibri" panose="020F0502020204030204" charset="0"/>
              </a:rPr>
              <a:t>b</a:t>
            </a:r>
            <a:r>
              <a:rPr lang="en-IN" b="0" i="0" baseline="30000">
                <a:solidFill>
                  <a:srgbClr val="303030"/>
                </a:solidFill>
                <a:effectLst/>
                <a:latin typeface="Calibri" panose="020F0502020204030204" charset="0"/>
                <a:cs typeface="Calibri" panose="020F0502020204030204" charset="0"/>
              </a:rPr>
              <a:t>a</a:t>
            </a:r>
            <a:r>
              <a:rPr lang="en-IN" b="0" i="0">
                <a:solidFill>
                  <a:srgbClr val="303030"/>
                </a:solidFill>
                <a:effectLst/>
                <a:latin typeface="Calibri" panose="020F0502020204030204" charset="0"/>
                <a:cs typeface="Calibri" panose="020F0502020204030204" charset="0"/>
              </a:rPr>
              <a:t>.log</a:t>
            </a:r>
            <a:r>
              <a:rPr lang="en-IN" b="0" i="0" baseline="30000">
                <a:solidFill>
                  <a:srgbClr val="303030"/>
                </a:solidFill>
                <a:effectLst/>
                <a:latin typeface="Calibri" panose="020F0502020204030204" charset="0"/>
                <a:cs typeface="Calibri" panose="020F0502020204030204" charset="0"/>
              </a:rPr>
              <a:t>p+1</a:t>
            </a:r>
            <a:r>
              <a:rPr lang="en-IN" b="0" i="0">
                <a:solidFill>
                  <a:srgbClr val="303030"/>
                </a:solidFill>
                <a:effectLst/>
                <a:latin typeface="Calibri" panose="020F0502020204030204" charset="0"/>
                <a:cs typeface="Calibri" panose="020F0502020204030204" charset="0"/>
              </a:rPr>
              <a:t>n)</a:t>
            </a:r>
            <a:endParaRPr lang="en-IN" b="0" i="0">
              <a:solidFill>
                <a:srgbClr val="303030"/>
              </a:solidFill>
              <a:effectLst/>
              <a:latin typeface="Calibri" panose="020F0502020204030204" charset="0"/>
              <a:cs typeface="Calibri" panose="020F0502020204030204" charset="0"/>
            </a:endParaRPr>
          </a:p>
          <a:p>
            <a:pPr marL="0" indent="0" fontAlgn="base">
              <a:buNone/>
            </a:pPr>
            <a:endParaRPr lang="en-IN" b="0" i="0">
              <a:solidFill>
                <a:srgbClr val="303030"/>
              </a:solidFill>
              <a:effectLst/>
              <a:latin typeface="Calibri" panose="020F0502020204030204" charset="0"/>
              <a:cs typeface="Calibri" panose="020F0502020204030204" charset="0"/>
            </a:endParaRPr>
          </a:p>
          <a:p>
            <a:pPr fontAlgn="base"/>
            <a:r>
              <a:rPr lang="en-IN" b="1" u="sng">
                <a:latin typeface="Calibri" panose="020F0502020204030204" charset="0"/>
                <a:cs typeface="Calibri" panose="020F0502020204030204" charset="0"/>
              </a:rPr>
              <a:t>Case-03:</a:t>
            </a:r>
            <a:r>
              <a:rPr lang="en-IN">
                <a:latin typeface="Calibri" panose="020F0502020204030204" charset="0"/>
                <a:cs typeface="Calibri" panose="020F0502020204030204" charset="0"/>
              </a:rPr>
              <a:t>
</a:t>
            </a:r>
            <a:r>
              <a:rPr lang="en-IN" b="0" i="0">
                <a:solidFill>
                  <a:srgbClr val="303030"/>
                </a:solidFill>
                <a:effectLst/>
                <a:latin typeface="Calibri" panose="020F0502020204030204" charset="0"/>
                <a:cs typeface="Calibri" panose="020F0502020204030204" charset="0"/>
              </a:rPr>
              <a:t>If a &lt; </a:t>
            </a:r>
            <a:r>
              <a:rPr lang="en-IN" b="0" i="0" err="1">
                <a:solidFill>
                  <a:srgbClr val="303030"/>
                </a:solidFill>
                <a:effectLst/>
                <a:latin typeface="Calibri" panose="020F0502020204030204" charset="0"/>
                <a:cs typeface="Calibri" panose="020F0502020204030204" charset="0"/>
              </a:rPr>
              <a:t>b</a:t>
            </a:r>
            <a:r>
              <a:rPr lang="en-IN" b="0" i="0" baseline="30000" err="1">
                <a:solidFill>
                  <a:srgbClr val="303030"/>
                </a:solidFill>
                <a:effectLst/>
                <a:latin typeface="Calibri" panose="020F0502020204030204" charset="0"/>
                <a:cs typeface="Calibri" panose="020F0502020204030204" charset="0"/>
              </a:rPr>
              <a:t>k</a:t>
            </a:r>
            <a:r>
              <a:rPr lang="en-IN" b="0" i="0" baseline="30000">
                <a:solidFill>
                  <a:srgbClr val="303030"/>
                </a:solidFill>
                <a:effectLst/>
                <a:latin typeface="Calibri" panose="020F0502020204030204" charset="0"/>
                <a:cs typeface="Calibri" panose="020F0502020204030204" charset="0"/>
              </a:rPr>
              <a:t> </a:t>
            </a:r>
            <a:r>
              <a:rPr lang="en-IN" b="0" i="0">
                <a:solidFill>
                  <a:srgbClr val="303030"/>
                </a:solidFill>
                <a:effectLst/>
                <a:latin typeface="Calibri" panose="020F0502020204030204" charset="0"/>
                <a:cs typeface="Calibri" panose="020F0502020204030204" charset="0"/>
              </a:rPr>
              <a:t>and</a:t>
            </a:r>
            <a:endParaRPr lang="en-IN" b="0" i="0">
              <a:solidFill>
                <a:srgbClr val="303030"/>
              </a:solidFill>
              <a:effectLst/>
              <a:latin typeface="Calibri" panose="020F0502020204030204" charset="0"/>
              <a:cs typeface="Calibri" panose="020F0502020204030204" charset="0"/>
            </a:endParaRPr>
          </a:p>
          <a:p>
            <a:pPr fontAlgn="base"/>
            <a:r>
              <a:rPr lang="en-IN" b="0" i="0">
                <a:solidFill>
                  <a:srgbClr val="303030"/>
                </a:solidFill>
                <a:effectLst/>
                <a:latin typeface="Calibri" panose="020F0502020204030204" charset="0"/>
                <a:cs typeface="Calibri" panose="020F0502020204030204" charset="0"/>
              </a:rPr>
              <a:t>If p &lt; 0,  then T(n) = O (</a:t>
            </a:r>
            <a:r>
              <a:rPr lang="en-IN" b="0" i="0" err="1">
                <a:solidFill>
                  <a:srgbClr val="303030"/>
                </a:solidFill>
                <a:effectLst/>
                <a:latin typeface="Calibri" panose="020F0502020204030204" charset="0"/>
                <a:cs typeface="Calibri" panose="020F0502020204030204" charset="0"/>
              </a:rPr>
              <a:t>n</a:t>
            </a:r>
            <a:r>
              <a:rPr lang="en-IN" b="0" i="0" baseline="30000" err="1">
                <a:solidFill>
                  <a:srgbClr val="303030"/>
                </a:solidFill>
                <a:effectLst/>
                <a:latin typeface="Calibri" panose="020F0502020204030204" charset="0"/>
                <a:cs typeface="Calibri" panose="020F0502020204030204" charset="0"/>
              </a:rPr>
              <a:t>k</a:t>
            </a:r>
            <a:r>
              <a:rPr lang="en-IN" b="0" i="0">
                <a:solidFill>
                  <a:srgbClr val="303030"/>
                </a:solidFill>
                <a:effectLst/>
                <a:latin typeface="Calibri" panose="020F0502020204030204" charset="0"/>
                <a:cs typeface="Calibri" panose="020F0502020204030204" charset="0"/>
              </a:rPr>
              <a:t>)</a:t>
            </a:r>
            <a:endParaRPr lang="en-IN" b="0" i="0">
              <a:solidFill>
                <a:srgbClr val="303030"/>
              </a:solidFill>
              <a:effectLst/>
              <a:latin typeface="Calibri" panose="020F0502020204030204" charset="0"/>
              <a:cs typeface="Calibri" panose="020F0502020204030204" charset="0"/>
            </a:endParaRPr>
          </a:p>
          <a:p>
            <a:pPr fontAlgn="base"/>
            <a:r>
              <a:rPr lang="en-IN" b="0" i="0">
                <a:solidFill>
                  <a:srgbClr val="303030"/>
                </a:solidFill>
                <a:effectLst/>
                <a:latin typeface="Calibri" panose="020F0502020204030204" charset="0"/>
                <a:cs typeface="Calibri" panose="020F0502020204030204" charset="0"/>
              </a:rPr>
              <a:t>If p &gt;= 0, then T(n) = </a:t>
            </a:r>
            <a:r>
              <a:rPr lang="el-GR" b="0" i="0">
                <a:solidFill>
                  <a:srgbClr val="303030"/>
                </a:solidFill>
                <a:effectLst/>
                <a:latin typeface="Calibri" panose="020F0502020204030204" charset="0"/>
                <a:cs typeface="Calibri" panose="020F0502020204030204" charset="0"/>
              </a:rPr>
              <a:t>θ (</a:t>
            </a:r>
            <a:r>
              <a:rPr lang="en-IN" b="0" i="0" err="1">
                <a:solidFill>
                  <a:srgbClr val="303030"/>
                </a:solidFill>
                <a:effectLst/>
                <a:latin typeface="Calibri" panose="020F0502020204030204" charset="0"/>
                <a:cs typeface="Calibri" panose="020F0502020204030204" charset="0"/>
              </a:rPr>
              <a:t>n</a:t>
            </a:r>
            <a:r>
              <a:rPr lang="en-IN" b="0" i="0" baseline="30000" err="1">
                <a:solidFill>
                  <a:srgbClr val="303030"/>
                </a:solidFill>
                <a:effectLst/>
                <a:latin typeface="Calibri" panose="020F0502020204030204" charset="0"/>
                <a:cs typeface="Calibri" panose="020F0502020204030204" charset="0"/>
              </a:rPr>
              <a:t>k</a:t>
            </a:r>
            <a:r>
              <a:rPr lang="en-IN" b="0" i="0" err="1">
                <a:solidFill>
                  <a:srgbClr val="303030"/>
                </a:solidFill>
                <a:effectLst/>
                <a:latin typeface="Calibri" panose="020F0502020204030204" charset="0"/>
                <a:cs typeface="Calibri" panose="020F0502020204030204" charset="0"/>
              </a:rPr>
              <a:t>log</a:t>
            </a:r>
            <a:r>
              <a:rPr lang="en-IN" b="0" i="0" baseline="30000" err="1">
                <a:solidFill>
                  <a:srgbClr val="303030"/>
                </a:solidFill>
                <a:effectLst/>
                <a:latin typeface="Calibri" panose="020F0502020204030204" charset="0"/>
                <a:cs typeface="Calibri" panose="020F0502020204030204" charset="0"/>
              </a:rPr>
              <a:t>p</a:t>
            </a:r>
            <a:r>
              <a:rPr lang="en-IN" b="0" i="0" err="1">
                <a:solidFill>
                  <a:srgbClr val="303030"/>
                </a:solidFill>
                <a:effectLst/>
                <a:latin typeface="Calibri" panose="020F0502020204030204" charset="0"/>
                <a:cs typeface="Calibri" panose="020F0502020204030204" charset="0"/>
              </a:rPr>
              <a:t>n</a:t>
            </a:r>
            <a:r>
              <a:rPr lang="en-IN" b="0" i="0">
                <a:solidFill>
                  <a:srgbClr val="303030"/>
                </a:solidFill>
                <a:effectLst/>
                <a:latin typeface="Calibri" panose="020F0502020204030204" charset="0"/>
                <a:cs typeface="Calibri" panose="020F0502020204030204" charset="0"/>
              </a:rPr>
              <a:t>)</a:t>
            </a:r>
            <a:endParaRPr lang="en-IN" b="0" i="0">
              <a:solidFill>
                <a:srgbClr val="303030"/>
              </a:solidFill>
              <a:effectLst/>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p:txBody>
      </p:sp>
      <p:sp>
        <p:nvSpPr>
          <p:cNvPr id="5" name="Title 1"/>
          <p:cNvSpPr txBox="1">
            <a:spLocks noGrp="1"/>
          </p:cNvSpPr>
          <p:nvPr>
            <p:ph type="title"/>
          </p:nvPr>
        </p:nvSpPr>
        <p:spPr>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0" u="sng">
                <a:solidFill>
                  <a:srgbClr val="303030"/>
                </a:solidFill>
                <a:effectLst/>
                <a:latin typeface="Lucida Sans Typewriter" panose="020B0509030504030204" charset="0"/>
                <a:cs typeface="Lucida Sans Typewriter" panose="020B0509030504030204" charset="0"/>
              </a:rPr>
              <a:t>Master Theorem Cases-</a:t>
            </a:r>
            <a:br>
              <a:rPr lang="en-IN" b="1" i="0">
                <a:solidFill>
                  <a:srgbClr val="303030"/>
                </a:solidFill>
                <a:effectLst/>
                <a:latin typeface="Roboto Condensed" panose="02000000000000000000" pitchFamily="2" charset="0"/>
              </a:rPr>
            </a:b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a:t>N = input size (or the size of the problem)
a = count of </a:t>
            </a:r>
            <a:r>
              <a:rPr lang="en-IN" err="1"/>
              <a:t>subproblems</a:t>
            </a:r>
            <a:r>
              <a:rPr lang="en-IN"/>
              <a:t> in the dividing recursive function
n/b = size of each </a:t>
            </a:r>
            <a:r>
              <a:rPr lang="en-IN" err="1"/>
              <a:t>subproblem</a:t>
            </a:r>
            <a:r>
              <a:rPr lang="en-IN"/>
              <a:t> (Assuming size of each </a:t>
            </a:r>
            <a:r>
              <a:rPr lang="en-IN" err="1"/>
              <a:t>subproblem</a:t>
            </a:r>
            <a:r>
              <a:rPr lang="en-IN"/>
              <a:t> is same)
where the constants a, b, and k are constants and follow the following conditions:
a&gt;=1
b&gt;1
k&gt;=0</a:t>
            </a:r>
            <a:endParaRPr lang="en-US"/>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Masters </a:t>
            </a:r>
            <a:r>
              <a:rPr lang="en-IN" b="1" err="1"/>
              <a:t>Theoram</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err="1"/>
              <a:t>Reccurrence</a:t>
            </a:r>
            <a:r>
              <a:rPr lang="en-IN" b="1"/>
              <a:t> Relation</a:t>
            </a:r>
            <a:endParaRPr lang="en-US" b="1"/>
          </a:p>
        </p:txBody>
      </p:sp>
      <p:sp>
        <p:nvSpPr>
          <p:cNvPr id="3" name="Content Placeholder 2"/>
          <p:cNvSpPr>
            <a:spLocks noGrp="1"/>
          </p:cNvSpPr>
          <p:nvPr>
            <p:ph idx="1"/>
          </p:nvPr>
        </p:nvSpPr>
        <p:spPr/>
        <p:txBody>
          <a:bodyPr/>
          <a:lstStyle/>
          <a:p>
            <a:r>
              <a:rPr lang="en-US"/>
              <a:t>A recurrence relation is an equation which is </a:t>
            </a:r>
            <a:r>
              <a:rPr lang="en-IN"/>
              <a:t>defined</a:t>
            </a:r>
            <a:r>
              <a:rPr lang="en-US"/>
              <a:t> </a:t>
            </a:r>
            <a:r>
              <a:rPr lang="en-IN"/>
              <a:t>in terms</a:t>
            </a:r>
            <a:r>
              <a:rPr lang="en-US"/>
              <a:t> of </a:t>
            </a:r>
            <a:r>
              <a:rPr lang="en-IN"/>
              <a:t>itself</a:t>
            </a:r>
            <a:endParaRPr lang="en-IN"/>
          </a:p>
          <a:p>
            <a:r>
              <a:rPr lang="en-IN"/>
              <a:t> </a:t>
            </a:r>
            <a:r>
              <a:rPr lang="en-IN" b="0" i="0">
                <a:solidFill>
                  <a:srgbClr val="333333"/>
                </a:solidFill>
                <a:effectLst/>
                <a:latin typeface="Helvetica Neue"/>
              </a:rPr>
              <a:t>A </a:t>
            </a:r>
            <a:r>
              <a:rPr lang="en-IN" b="1" i="0">
                <a:solidFill>
                  <a:srgbClr val="333333"/>
                </a:solidFill>
                <a:effectLst/>
                <a:latin typeface="Helvetica Neue"/>
              </a:rPr>
              <a:t>recurrence relation</a:t>
            </a:r>
            <a:r>
              <a:rPr lang="en-IN" b="0" i="0">
                <a:solidFill>
                  <a:srgbClr val="333333"/>
                </a:solidFill>
                <a:effectLst/>
                <a:latin typeface="Helvetica Neue"/>
              </a:rPr>
              <a:t> (or </a:t>
            </a:r>
            <a:r>
              <a:rPr lang="en-IN" b="1" i="0">
                <a:solidFill>
                  <a:srgbClr val="333333"/>
                </a:solidFill>
                <a:effectLst/>
                <a:latin typeface="Helvetica Neue"/>
              </a:rPr>
              <a:t>recurrence</a:t>
            </a:r>
            <a:r>
              <a:rPr lang="en-IN" b="0" i="0">
                <a:solidFill>
                  <a:srgbClr val="333333"/>
                </a:solidFill>
                <a:effectLst/>
                <a:latin typeface="Helvetica Neue"/>
              </a:rPr>
              <a:t>) is an equation or inequality that describes a function in terms of its value on smaller inputs.</a:t>
            </a:r>
            <a:endParaRPr lang="en-IN" b="0" i="0">
              <a:solidFill>
                <a:srgbClr val="333333"/>
              </a:solidFill>
              <a:effectLst/>
              <a:latin typeface="Helvetica Neue"/>
            </a:endParaRPr>
          </a:p>
          <a:p>
            <a:r>
              <a:rPr lang="en-IN" b="0" i="0" err="1">
                <a:solidFill>
                  <a:srgbClr val="333333"/>
                </a:solidFill>
                <a:effectLst/>
                <a:latin typeface="Helvetica Neue"/>
              </a:rPr>
              <a:t>Reccurence</a:t>
            </a:r>
            <a:r>
              <a:rPr lang="en-IN" b="0" i="0">
                <a:solidFill>
                  <a:srgbClr val="333333"/>
                </a:solidFill>
                <a:effectLst/>
                <a:latin typeface="Helvetica Neue"/>
              </a:rPr>
              <a:t> relation is explained with the help of binary search.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Example1</a:t>
            </a:r>
            <a:endParaRPr lang="en-US"/>
          </a:p>
        </p:txBody>
      </p:sp>
      <p:sp>
        <p:nvSpPr>
          <p:cNvPr id="7" name="Content Placeholder 6"/>
          <p:cNvSpPr>
            <a:spLocks noGrp="1"/>
          </p:cNvSpPr>
          <p:nvPr>
            <p:ph idx="1"/>
          </p:nvPr>
        </p:nvSpPr>
        <p:spPr/>
        <p:txBody>
          <a:bodyPr/>
          <a:lstStyle/>
          <a:p>
            <a:r>
              <a:rPr lang="en-IN"/>
              <a:t>T(n) =9T(n/3) +n</a:t>
            </a:r>
            <a:endParaRPr lang="en-IN"/>
          </a:p>
          <a:p>
            <a:r>
              <a:rPr lang="en-IN"/>
              <a:t> </a:t>
            </a:r>
            <a:r>
              <a:rPr lang="en-IN" b="1"/>
              <a:t>Compare with general form,</a:t>
            </a:r>
            <a:r>
              <a:rPr lang="en-IN"/>
              <a:t> hence a=9, b=3, k=1, p=0</a:t>
            </a:r>
            <a:endParaRPr lang="en-IN"/>
          </a:p>
          <a:p>
            <a:r>
              <a:rPr lang="en-IN"/>
              <a:t>Check whether the conditions are satisfying, then only we can solve the recurrence relation with masters </a:t>
            </a:r>
            <a:r>
              <a:rPr lang="en-IN" err="1"/>
              <a:t>theoram</a:t>
            </a:r>
            <a:r>
              <a:rPr lang="en-IN"/>
              <a:t>(a&gt;=1, b&gt;1, k&gt;=0, p is real number) </a:t>
            </a:r>
            <a:endParaRPr lang="en-IN"/>
          </a:p>
          <a:p>
            <a:r>
              <a:rPr lang="en-IN" b="1" i="0">
                <a:solidFill>
                  <a:srgbClr val="303030"/>
                </a:solidFill>
                <a:effectLst/>
                <a:latin typeface="Arimo"/>
              </a:rPr>
              <a:t>compare a with b</a:t>
            </a:r>
            <a:r>
              <a:rPr lang="en-IN" b="1" i="0" baseline="30000">
                <a:solidFill>
                  <a:srgbClr val="303030"/>
                </a:solidFill>
                <a:effectLst/>
                <a:latin typeface="Arimo"/>
              </a:rPr>
              <a:t>k</a:t>
            </a:r>
            <a:r>
              <a:rPr lang="en-IN" b="1" i="0">
                <a:solidFill>
                  <a:srgbClr val="303030"/>
                </a:solidFill>
                <a:effectLst/>
                <a:latin typeface="Arimo"/>
              </a:rPr>
              <a:t>.</a:t>
            </a:r>
            <a:endParaRPr lang="en-IN" b="1" i="0">
              <a:solidFill>
                <a:srgbClr val="303030"/>
              </a:solidFill>
              <a:effectLst/>
              <a:latin typeface="Arimo"/>
            </a:endParaRPr>
          </a:p>
          <a:p>
            <a:r>
              <a:rPr lang="en-IN">
                <a:solidFill>
                  <a:srgbClr val="303030"/>
                </a:solidFill>
                <a:latin typeface="Arimo"/>
              </a:rPr>
              <a:t>9&gt;3, hence  case 1 </a:t>
            </a:r>
            <a:r>
              <a:rPr lang="en-IN" err="1">
                <a:solidFill>
                  <a:srgbClr val="303030"/>
                </a:solidFill>
                <a:latin typeface="Arimo"/>
              </a:rPr>
              <a:t>ie</a:t>
            </a:r>
            <a:r>
              <a:rPr lang="en-IN">
                <a:solidFill>
                  <a:srgbClr val="303030"/>
                </a:solidFill>
                <a:latin typeface="Arimo"/>
              </a:rPr>
              <a:t> = θ (n^2)</a:t>
            </a:r>
            <a:endParaRPr lang="en-IN" i="0">
              <a:solidFill>
                <a:srgbClr val="303030"/>
              </a:solidFill>
              <a:effectLst/>
              <a:latin typeface="Arimo"/>
            </a:endParaRP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Example 2</a:t>
            </a:r>
            <a:endParaRPr lang="en-US"/>
          </a:p>
        </p:txBody>
      </p:sp>
      <p:sp>
        <p:nvSpPr>
          <p:cNvPr id="3" name="Content Placeholder 2"/>
          <p:cNvSpPr>
            <a:spLocks noGrp="1"/>
          </p:cNvSpPr>
          <p:nvPr>
            <p:ph idx="1"/>
          </p:nvPr>
        </p:nvSpPr>
        <p:spPr/>
        <p:txBody>
          <a:bodyPr/>
          <a:lstStyle/>
          <a:p>
            <a:r>
              <a:rPr lang="en-IN"/>
              <a:t>T(n) =2T(n/2) +</a:t>
            </a:r>
            <a:r>
              <a:rPr lang="en-IN" err="1"/>
              <a:t>nlogn</a:t>
            </a:r>
            <a:endParaRPr lang="en-IN"/>
          </a:p>
          <a:p>
            <a:r>
              <a:rPr lang="en-IN"/>
              <a:t>Compare with general form, hence a=2, b=2, k=1, p=1</a:t>
            </a:r>
            <a:endParaRPr lang="en-IN"/>
          </a:p>
          <a:p>
            <a:r>
              <a:rPr lang="en-IN"/>
              <a:t>Check whether the conditions are satisfying, then only we can solve the recurrence relation with masters </a:t>
            </a:r>
            <a:r>
              <a:rPr lang="en-IN" err="1"/>
              <a:t>theoram</a:t>
            </a:r>
            <a:r>
              <a:rPr lang="en-IN"/>
              <a:t>(a&gt;=1, b&gt;1, k&gt;=0, p is real number) </a:t>
            </a:r>
            <a:endParaRPr lang="en-IN"/>
          </a:p>
          <a:p>
            <a:r>
              <a:rPr lang="en-IN" b="1" i="0">
                <a:solidFill>
                  <a:srgbClr val="303030"/>
                </a:solidFill>
                <a:effectLst/>
                <a:latin typeface="Arimo"/>
              </a:rPr>
              <a:t>compare a with b</a:t>
            </a:r>
            <a:r>
              <a:rPr lang="en-IN" b="1" i="0" baseline="30000">
                <a:solidFill>
                  <a:srgbClr val="303030"/>
                </a:solidFill>
                <a:effectLst/>
                <a:latin typeface="Arimo"/>
              </a:rPr>
              <a:t>k</a:t>
            </a:r>
            <a:r>
              <a:rPr lang="en-IN" b="1" i="0">
                <a:solidFill>
                  <a:srgbClr val="303030"/>
                </a:solidFill>
                <a:effectLst/>
                <a:latin typeface="Arimo"/>
              </a:rPr>
              <a:t>.</a:t>
            </a:r>
            <a:endParaRPr lang="en-IN" b="1" i="0">
              <a:solidFill>
                <a:srgbClr val="303030"/>
              </a:solidFill>
              <a:effectLst/>
              <a:latin typeface="Arimo"/>
            </a:endParaRPr>
          </a:p>
          <a:p>
            <a:r>
              <a:rPr lang="en-IN">
                <a:solidFill>
                  <a:srgbClr val="303030"/>
                </a:solidFill>
                <a:latin typeface="Arimo"/>
              </a:rPr>
              <a:t>2=2, hence case2, in case 2there are 3cases we have to check whether</a:t>
            </a:r>
            <a:r>
              <a:rPr lang="en-IN" b="1">
                <a:solidFill>
                  <a:srgbClr val="303030"/>
                </a:solidFill>
                <a:latin typeface="Arimo"/>
              </a:rPr>
              <a:t> p &gt;-1</a:t>
            </a:r>
            <a:r>
              <a:rPr lang="en-IN">
                <a:solidFill>
                  <a:srgbClr val="303030"/>
                </a:solidFill>
                <a:latin typeface="Arimo"/>
              </a:rPr>
              <a:t>, p=-1, p&lt;-1, then θ(</a:t>
            </a:r>
            <a:r>
              <a:rPr lang="en-IN" err="1">
                <a:solidFill>
                  <a:srgbClr val="303030"/>
                </a:solidFill>
                <a:latin typeface="Arimo"/>
              </a:rPr>
              <a:t>nloglogn</a:t>
            </a:r>
            <a:r>
              <a:rPr lang="en-IN">
                <a:solidFill>
                  <a:srgbClr val="303030"/>
                </a:solidFill>
                <a:latin typeface="Arimo"/>
              </a:rPr>
              <a:t>)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a:t>T(n) =7T(n/3) +n^2</a:t>
            </a:r>
            <a:endParaRPr lang="en-US"/>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Example 3</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Recursion Tree</a:t>
            </a:r>
            <a:endParaRPr lang="en-US" b="1"/>
          </a:p>
        </p:txBody>
      </p:sp>
      <p:sp>
        <p:nvSpPr>
          <p:cNvPr id="3" name="Content Placeholder 2"/>
          <p:cNvSpPr>
            <a:spLocks noGrp="1"/>
          </p:cNvSpPr>
          <p:nvPr>
            <p:ph idx="1"/>
          </p:nvPr>
        </p:nvSpPr>
        <p:spPr/>
        <p:txBody>
          <a:bodyPr/>
          <a:lstStyle/>
          <a:p>
            <a:r>
              <a:rPr lang="en-IN"/>
              <a:t>Recursion Tree is another method for solving the recurrence relations.</a:t>
            </a:r>
            <a:endParaRPr lang="en-IN"/>
          </a:p>
          <a:p>
            <a:r>
              <a:rPr lang="en-IN"/>
              <a:t>Recursion tree is a tree where each node represents the cost of a certain recursive sub-problem.</a:t>
            </a:r>
            <a:endParaRPr lang="en-IN"/>
          </a:p>
          <a:p>
            <a:r>
              <a:rPr lang="en-IN"/>
              <a:t> sum up the values in each node to get the cost of the entire algorithm.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u="sng"/>
              <a:t>Steps</a:t>
            </a:r>
            <a:endParaRPr lang="en-IN" b="1" u="sng"/>
          </a:p>
          <a:p>
            <a:pPr marL="514350" indent="-514350">
              <a:buAutoNum type="arabicParenR"/>
            </a:pPr>
            <a:r>
              <a:rPr lang="en-IN"/>
              <a:t>Draw a recurrence tree</a:t>
            </a:r>
            <a:endParaRPr lang="en-IN"/>
          </a:p>
          <a:p>
            <a:pPr marL="514350" indent="-514350">
              <a:buAutoNum type="arabicParenR"/>
            </a:pPr>
            <a:r>
              <a:rPr lang="en-IN"/>
              <a:t> Calculate time taken by every level of tree</a:t>
            </a:r>
            <a:endParaRPr lang="en-IN"/>
          </a:p>
          <a:p>
            <a:pPr marL="514350" indent="-514350">
              <a:buAutoNum type="arabicParenR"/>
            </a:pPr>
            <a:r>
              <a:rPr lang="en-IN"/>
              <a:t>Finally sum the work done at all level</a:t>
            </a:r>
            <a:endParaRPr lang="en-IN"/>
          </a:p>
          <a:p>
            <a:pPr marL="514350" indent="-514350">
              <a:buAutoNum type="arabicParenR"/>
            </a:pPr>
            <a:endParaRPr lang="en-IN"/>
          </a:p>
          <a:p>
            <a:pPr marL="514350" indent="-514350">
              <a:buAutoNum type="arabicParenR"/>
            </a:pPr>
            <a:endParaRPr lang="en-IN"/>
          </a:p>
          <a:p>
            <a:pPr marL="0" indent="0">
              <a:buNone/>
            </a:pPr>
            <a:endParaRPr lang="en-US" b="1" u="sng"/>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u="sng"/>
              <a:t>Draw Recursion Tree</a:t>
            </a:r>
            <a:endParaRPr lang="en-IN" u="sng"/>
          </a:p>
          <a:p>
            <a:pPr marL="0" indent="0">
              <a:buNone/>
            </a:pPr>
            <a:r>
              <a:rPr lang="en-IN"/>
              <a:t>1) Start from given recurrence relation</a:t>
            </a:r>
            <a:endParaRPr lang="en-IN"/>
          </a:p>
          <a:p>
            <a:pPr marL="0" indent="0">
              <a:buNone/>
            </a:pPr>
            <a:r>
              <a:rPr lang="en-IN"/>
              <a:t>2) last term in recurrence relation will be our root</a:t>
            </a:r>
            <a:endParaRPr lang="en-IN"/>
          </a:p>
          <a:p>
            <a:pPr marL="0" indent="0">
              <a:buNone/>
            </a:pPr>
            <a:r>
              <a:rPr lang="en-IN"/>
              <a:t>3) Keep drawing till we find a pattern</a:t>
            </a:r>
            <a:endParaRPr lang="en-IN"/>
          </a:p>
          <a:p>
            <a:pPr marL="0" indent="0">
              <a:buNone/>
            </a:pPr>
            <a:endParaRPr lang="en-IN"/>
          </a:p>
          <a:p>
            <a:pPr marL="0" indent="0">
              <a:buNone/>
            </a:pPr>
            <a:endParaRPr lang="en-IN"/>
          </a:p>
          <a:p>
            <a:pPr marL="0" indent="0">
              <a:buNone/>
            </a:pPr>
            <a:endParaRPr lang="en-US" u="sng"/>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a:t>T(n) =2T(n/2) +n^2</a:t>
            </a:r>
            <a:endParaRPr lang="en-US"/>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
        <p:nvSpPr>
          <p:cNvPr id="2" name="TextBox 1"/>
          <p:cNvSpPr txBox="1"/>
          <p:nvPr/>
        </p:nvSpPr>
        <p:spPr>
          <a:xfrm>
            <a:off x="5179562" y="2514600"/>
            <a:ext cx="1828800" cy="1828800"/>
          </a:xfrm>
          <a:prstGeom prst="rect">
            <a:avLst/>
          </a:prstGeom>
          <a:noFill/>
        </p:spPr>
        <p:txBody>
          <a:bodyPr wrap="square" rtlCol="0">
            <a:spAutoFit/>
          </a:bodyPr>
          <a:lstStyle/>
          <a:p>
            <a:pPr algn="l"/>
            <a:endParaRPr lang="en-US"/>
          </a:p>
        </p:txBody>
      </p:sp>
      <p:pic>
        <p:nvPicPr>
          <p:cNvPr id="4"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3037" y="2554941"/>
            <a:ext cx="8128000" cy="31265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68156" y="1825625"/>
            <a:ext cx="10255688" cy="4351338"/>
          </a:xfrm>
        </p:spPr>
      </p:pic>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72108" y="1825625"/>
            <a:ext cx="6847784" cy="4351338"/>
          </a:xfrm>
        </p:spPr>
      </p:pic>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479214"/>
            <a:ext cx="10515600" cy="2794833"/>
          </a:xfrm>
        </p:spPr>
      </p:pic>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605933" y="108409"/>
            <a:ext cx="10515600" cy="429474"/>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IN" altLang="en-US" b="1"/>
              <a:t>BINARY SEARCH </a:t>
            </a:r>
            <a:r>
              <a:rPr lang="en-US" altLang="en-US" b="1"/>
              <a:t>ALGORITHM</a:t>
            </a:r>
            <a:endParaRPr lang="en-US" altLang="en-US" b="1"/>
          </a:p>
        </p:txBody>
      </p:sp>
      <p:sp>
        <p:nvSpPr>
          <p:cNvPr id="4" name="Content Placeholder 2"/>
          <p:cNvSpPr txBox="1">
            <a:spLocks noGrp="1"/>
          </p:cNvSpPr>
          <p:nvPr>
            <p:ph idx="1"/>
          </p:nvPr>
        </p:nvSpPr>
        <p:spPr>
          <a:xfrm>
            <a:off x="728178" y="652246"/>
            <a:ext cx="10515600" cy="5553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en-US" b="1"/>
              <a:t> Recursive Method</a:t>
            </a:r>
            <a:endParaRPr lang="en-US" altLang="en-US" b="1"/>
          </a:p>
          <a:p>
            <a:pPr fontAlgn="auto">
              <a:spcAft>
                <a:spcPts val="0"/>
              </a:spcAft>
              <a:buFont typeface="Arial" panose="020B0604020202020204" pitchFamily="34" charset="0"/>
              <a:buNone/>
            </a:pPr>
            <a:r>
              <a:rPr lang="en-US" altLang="en-US" sz="2400" b="1" err="1"/>
              <a:t>binarySearch</a:t>
            </a:r>
            <a:r>
              <a:rPr lang="en-US" altLang="en-US" sz="2400" b="1"/>
              <a:t>(</a:t>
            </a:r>
            <a:r>
              <a:rPr lang="en-US" altLang="en-US" sz="2400" b="1" err="1"/>
              <a:t>arr</a:t>
            </a:r>
            <a:r>
              <a:rPr lang="en-US" altLang="en-US" sz="2400" b="1"/>
              <a:t>, x, low, high)</a:t>
            </a:r>
            <a:endParaRPr lang="en-US" altLang="en-US" sz="2400" b="1"/>
          </a:p>
          <a:p>
            <a:pPr fontAlgn="auto">
              <a:spcAft>
                <a:spcPts val="0"/>
              </a:spcAft>
              <a:buFont typeface="Arial" panose="020B0604020202020204" pitchFamily="34" charset="0"/>
              <a:buNone/>
            </a:pPr>
            <a:r>
              <a:rPr lang="en-US" altLang="en-US" sz="2400" b="1"/>
              <a:t> if low &gt; high </a:t>
            </a:r>
            <a:endParaRPr lang="en-US" altLang="en-US" sz="2400" b="1"/>
          </a:p>
          <a:p>
            <a:pPr fontAlgn="auto">
              <a:spcAft>
                <a:spcPts val="0"/>
              </a:spcAft>
              <a:buFont typeface="Arial" panose="020B0604020202020204" pitchFamily="34" charset="0"/>
              <a:buNone/>
            </a:pPr>
            <a:r>
              <a:rPr lang="en-US" altLang="en-US" sz="2400" b="1"/>
              <a:t>return False </a:t>
            </a:r>
            <a:endParaRPr lang="en-US" altLang="en-US" sz="2400" b="1"/>
          </a:p>
          <a:p>
            <a:pPr fontAlgn="auto">
              <a:spcAft>
                <a:spcPts val="0"/>
              </a:spcAft>
              <a:buFont typeface="Arial" panose="020B0604020202020204" pitchFamily="34" charset="0"/>
              <a:buNone/>
            </a:pPr>
            <a:r>
              <a:rPr lang="en-US" altLang="en-US" sz="2400" b="1"/>
              <a:t>Else</a:t>
            </a:r>
            <a:endParaRPr lang="en-US" altLang="en-US" sz="2400" b="1"/>
          </a:p>
          <a:p>
            <a:pPr fontAlgn="auto">
              <a:spcAft>
                <a:spcPts val="0"/>
              </a:spcAft>
              <a:buFont typeface="Arial" panose="020B0604020202020204" pitchFamily="34" charset="0"/>
              <a:buNone/>
            </a:pPr>
            <a:r>
              <a:rPr lang="en-US" altLang="en-US" sz="2400" b="1"/>
              <a:t> mid = (low + high) / 2</a:t>
            </a:r>
            <a:endParaRPr lang="en-US" altLang="en-US" sz="2400" b="1"/>
          </a:p>
          <a:p>
            <a:pPr fontAlgn="auto">
              <a:spcAft>
                <a:spcPts val="0"/>
              </a:spcAft>
              <a:buFont typeface="Arial" panose="020B0604020202020204" pitchFamily="34" charset="0"/>
              <a:buNone/>
            </a:pPr>
            <a:r>
              <a:rPr lang="en-US" altLang="en-US" sz="2400" b="1"/>
              <a:t> if x == </a:t>
            </a:r>
            <a:r>
              <a:rPr lang="en-US" altLang="en-US" sz="2400" b="1" err="1"/>
              <a:t>arr</a:t>
            </a:r>
            <a:r>
              <a:rPr lang="en-US" altLang="en-US" sz="2400" b="1"/>
              <a:t>[mid] </a:t>
            </a:r>
            <a:endParaRPr lang="en-US" altLang="en-US" sz="2400" b="1"/>
          </a:p>
          <a:p>
            <a:pPr fontAlgn="auto">
              <a:spcAft>
                <a:spcPts val="0"/>
              </a:spcAft>
              <a:buFont typeface="Arial" panose="020B0604020202020204" pitchFamily="34" charset="0"/>
              <a:buNone/>
            </a:pPr>
            <a:r>
              <a:rPr lang="en-US" altLang="en-US" sz="2400" b="1"/>
              <a:t>return mid</a:t>
            </a:r>
            <a:endParaRPr lang="en-US" altLang="en-US" sz="2400" b="1"/>
          </a:p>
          <a:p>
            <a:pPr fontAlgn="auto">
              <a:spcAft>
                <a:spcPts val="0"/>
              </a:spcAft>
              <a:buFont typeface="Arial" panose="020B0604020202020204" pitchFamily="34" charset="0"/>
              <a:buNone/>
            </a:pPr>
            <a:r>
              <a:rPr lang="en-US" altLang="en-US" sz="2400" b="1"/>
              <a:t> else if x &gt; </a:t>
            </a:r>
            <a:r>
              <a:rPr lang="en-US" altLang="en-US" sz="2400" b="1" err="1"/>
              <a:t>arr</a:t>
            </a:r>
            <a:r>
              <a:rPr lang="en-US" altLang="en-US" sz="2400" b="1"/>
              <a:t>[mid] // x is on the right side </a:t>
            </a:r>
            <a:endParaRPr lang="en-US" altLang="en-US" sz="2400" b="1"/>
          </a:p>
          <a:p>
            <a:pPr fontAlgn="auto">
              <a:spcAft>
                <a:spcPts val="0"/>
              </a:spcAft>
              <a:buFont typeface="Arial" panose="020B0604020202020204" pitchFamily="34" charset="0"/>
              <a:buNone/>
            </a:pPr>
            <a:r>
              <a:rPr lang="en-US" altLang="en-US" sz="2400" b="1"/>
              <a:t>return </a:t>
            </a:r>
            <a:r>
              <a:rPr lang="en-US" altLang="en-US" sz="2400" b="1" err="1"/>
              <a:t>binarySearch</a:t>
            </a:r>
            <a:r>
              <a:rPr lang="en-US" altLang="en-US" sz="2400" b="1"/>
              <a:t>(</a:t>
            </a:r>
            <a:r>
              <a:rPr lang="en-US" altLang="en-US" sz="2400" b="1" err="1"/>
              <a:t>arr</a:t>
            </a:r>
            <a:r>
              <a:rPr lang="en-US" altLang="en-US" sz="2400" b="1"/>
              <a:t>, x, mid + 1, high)</a:t>
            </a:r>
            <a:endParaRPr lang="en-US" altLang="en-US" sz="2400" b="1"/>
          </a:p>
          <a:p>
            <a:pPr fontAlgn="auto">
              <a:spcAft>
                <a:spcPts val="0"/>
              </a:spcAft>
              <a:buFont typeface="Arial" panose="020B0604020202020204" pitchFamily="34" charset="0"/>
              <a:buNone/>
            </a:pPr>
            <a:r>
              <a:rPr lang="en-US" altLang="en-US" sz="2400" b="1"/>
              <a:t> else // x is on the left side</a:t>
            </a:r>
            <a:endParaRPr lang="en-US" altLang="en-US" sz="2400" b="1"/>
          </a:p>
          <a:p>
            <a:pPr fontAlgn="auto">
              <a:spcAft>
                <a:spcPts val="0"/>
              </a:spcAft>
              <a:buFont typeface="Arial" panose="020B0604020202020204" pitchFamily="34" charset="0"/>
              <a:buNone/>
            </a:pPr>
            <a:r>
              <a:rPr lang="en-US" altLang="en-US" sz="2400" b="1"/>
              <a:t> return </a:t>
            </a:r>
            <a:r>
              <a:rPr lang="en-US" altLang="en-US" sz="2400" b="1" err="1"/>
              <a:t>binarySearch</a:t>
            </a:r>
            <a:r>
              <a:rPr lang="en-US" altLang="en-US" sz="2400" b="1"/>
              <a:t>(</a:t>
            </a:r>
            <a:r>
              <a:rPr lang="en-US" altLang="en-US" sz="2400" b="1" err="1"/>
              <a:t>arr</a:t>
            </a:r>
            <a:r>
              <a:rPr lang="en-US" altLang="en-US" sz="2400" b="1"/>
              <a:t>, x, low, mid - 1)</a:t>
            </a:r>
            <a:endParaRPr lang="en-US" altLang="en-US" sz="24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27081" y="1825625"/>
            <a:ext cx="6066068" cy="4351338"/>
          </a:xfrm>
        </p:spPr>
      </p:pic>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40299" y="1825625"/>
            <a:ext cx="8312728" cy="4351338"/>
          </a:xfrm>
        </p:spPr>
      </p:pic>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t>BINARY SEARCH </a:t>
            </a:r>
            <a:endParaRPr lang="en-US"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a:t>3 methods for solving recurrence relation</a:t>
            </a:r>
            <a:endParaRPr lang="en-IN"/>
          </a:p>
          <a:p>
            <a:pPr marL="514350" indent="-514350">
              <a:buAutoNum type="arabicParenR"/>
            </a:pPr>
            <a:r>
              <a:rPr lang="en-IN"/>
              <a:t>Substitution Method</a:t>
            </a:r>
            <a:endParaRPr lang="en-IN"/>
          </a:p>
          <a:p>
            <a:pPr marL="514350" indent="-514350">
              <a:buAutoNum type="arabicParenR"/>
            </a:pPr>
            <a:r>
              <a:rPr lang="en-IN"/>
              <a:t>Masters Method</a:t>
            </a:r>
            <a:endParaRPr lang="en-IN"/>
          </a:p>
          <a:p>
            <a:pPr marL="514350" indent="-514350">
              <a:buAutoNum type="arabicParenR"/>
            </a:pPr>
            <a:r>
              <a:rPr lang="en-IN"/>
              <a:t>Recurrence Tree</a:t>
            </a:r>
            <a:endParaRPr lang="en-IN"/>
          </a:p>
          <a:p>
            <a:pPr marL="514350" indent="-514350">
              <a:buAutoNum type="arabicParenR"/>
            </a:pPr>
            <a:endParaRPr lang="en-IN"/>
          </a:p>
          <a:p>
            <a:pPr marL="514350" indent="-514350">
              <a:buAutoNum type="arabicParenR"/>
            </a:pPr>
            <a:endParaRPr lang="en-IN"/>
          </a:p>
          <a:p>
            <a:pPr marL="0" indent="0">
              <a:buNone/>
            </a:pPr>
            <a:endParaRPr lang="en-US"/>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t>Reccurrence</a:t>
            </a:r>
            <a:r>
              <a:rPr lang="en-IN" b="1"/>
              <a:t> Relation</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10449" y="1825625"/>
            <a:ext cx="7542578" cy="4351338"/>
          </a:xfrm>
        </p:spPr>
      </p:pic>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t>BINARY SEARCH </a:t>
            </a:r>
            <a:endParaRPr lang="en-US"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1) </a:t>
            </a:r>
            <a:r>
              <a:rPr lang="en-IN" b="1" i="0">
                <a:solidFill>
                  <a:srgbClr val="333333"/>
                </a:solidFill>
                <a:effectLst/>
                <a:latin typeface="Helvetica Neue"/>
              </a:rPr>
              <a:t>Substitution Method</a:t>
            </a:r>
            <a:br>
              <a:rPr lang="en-IN" b="1" i="0">
                <a:solidFill>
                  <a:srgbClr val="333333"/>
                </a:solidFill>
                <a:effectLst/>
                <a:latin typeface="Helvetica Neue"/>
              </a:rPr>
            </a:br>
            <a:endParaRPr lang="en-US"/>
          </a:p>
        </p:txBody>
      </p:sp>
      <p:sp>
        <p:nvSpPr>
          <p:cNvPr id="3" name="Content Placeholder 2"/>
          <p:cNvSpPr>
            <a:spLocks noGrp="1"/>
          </p:cNvSpPr>
          <p:nvPr>
            <p:ph idx="1"/>
          </p:nvPr>
        </p:nvSpPr>
        <p:spPr/>
        <p:txBody>
          <a:bodyPr/>
          <a:lstStyle/>
          <a:p>
            <a:r>
              <a:rPr lang="en-IN"/>
              <a:t> substitution method for solving recurrence relations consists of three steps:</a:t>
            </a:r>
            <a:endParaRPr lang="en-IN"/>
          </a:p>
          <a:p>
            <a:pPr marL="0" indent="0">
              <a:buNone/>
            </a:pPr>
            <a:r>
              <a:rPr lang="en-IN"/>
              <a:t>1.Guess the form of the solution.
2.Verify by induction.
3.Solve for constants.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64748"/>
            <a:ext cx="9877068" cy="3966895"/>
          </a:xfrm>
        </p:spPr>
        <p:txBody>
          <a:bodyPr/>
          <a:lstStyle/>
          <a:p>
            <a:pPr marL="0" indent="0">
              <a:buNone/>
            </a:pPr>
            <a:r>
              <a:rPr lang="en-IN" b="1"/>
              <a:t>T(n) =  T(n/2)+c  if  n&gt;=1</a:t>
            </a:r>
            <a:endParaRPr lang="en-IN" b="1"/>
          </a:p>
          <a:p>
            <a:pPr marL="0" indent="0">
              <a:buNone/>
            </a:pPr>
            <a:r>
              <a:rPr lang="en-IN" b="1"/>
              <a:t>             1              if  n=1</a:t>
            </a:r>
            <a:endParaRPr lang="en-US" b="1"/>
          </a:p>
        </p:txBody>
      </p:sp>
      <p:sp>
        <p:nvSpPr>
          <p:cNvPr id="5" name="Title 1"/>
          <p:cNvSpPr txBox="1">
            <a:spLocks noGrp="1"/>
          </p:cNvSpPr>
          <p:nvPr>
            <p:ph type="title"/>
          </p:nvPr>
        </p:nvSpPr>
        <p:spPr>
          <a:xfrm>
            <a:off x="838200" y="855721"/>
            <a:ext cx="10515600" cy="47063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a:t>
            </a:r>
            <a:r>
              <a:rPr lang="en-IN" b="1">
                <a:solidFill>
                  <a:srgbClr val="333333"/>
                </a:solidFill>
                <a:latin typeface="Helvetica Neue"/>
              </a:rPr>
              <a:t>Substitution Method</a:t>
            </a:r>
            <a:br>
              <a:rPr lang="en-IN" b="1">
                <a:solidFill>
                  <a:srgbClr val="333333"/>
                </a:solidFill>
                <a:latin typeface="Helvetica Neue"/>
              </a:rPr>
            </a:br>
            <a:r>
              <a:rPr lang="en-IN" b="1">
                <a:solidFill>
                  <a:srgbClr val="333333"/>
                </a:solidFill>
                <a:latin typeface="Helvetica Neue"/>
              </a:rPr>
              <a:t>Example-1</a:t>
            </a:r>
            <a:br>
              <a:rPr lang="en-IN" b="1">
                <a:solidFill>
                  <a:srgbClr val="333333"/>
                </a:solidFill>
                <a:latin typeface="Helvetica Neue"/>
              </a:rPr>
            </a:br>
            <a:endParaRPr lang="en-US"/>
          </a:p>
        </p:txBody>
      </p:sp>
      <p:sp>
        <p:nvSpPr>
          <p:cNvPr id="8" name="Titl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b="1">
                <a:solidFill>
                  <a:srgbClr val="333333"/>
                </a:solidFill>
                <a:latin typeface="Helvetica Neue"/>
              </a:rPr>
            </a:br>
            <a:endParaRPr lang="en-US"/>
          </a:p>
        </p:txBody>
      </p:sp>
      <p:sp>
        <p:nvSpPr>
          <p:cNvPr id="10" name="Left Brace 9"/>
          <p:cNvSpPr/>
          <p:nvPr/>
        </p:nvSpPr>
        <p:spPr>
          <a:xfrm>
            <a:off x="1834105" y="1518500"/>
            <a:ext cx="310896" cy="1828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EBD19A-4556-4379-A2F0-AE9BC690D72C}"/>
</file>

<file path=customXml/itemProps2.xml><?xml version="1.0" encoding="utf-8"?>
<ds:datastoreItem xmlns:ds="http://schemas.openxmlformats.org/officeDocument/2006/customXml" ds:itemID="{30F84A48-3DD1-4C24-AA72-ED896ED9BE5C}">
  <ds:schemaRefs/>
</ds:datastoreItem>
</file>

<file path=customXml/itemProps3.xml><?xml version="1.0" encoding="utf-8"?>
<ds:datastoreItem xmlns:ds="http://schemas.openxmlformats.org/officeDocument/2006/customXml" ds:itemID="{359847D0-2F68-4787-9411-B3EF168A7412}">
  <ds:schemaRefs/>
</ds:datastoreItem>
</file>

<file path=docProps/app.xml><?xml version="1.0" encoding="utf-8"?>
<Properties xmlns="http://schemas.openxmlformats.org/officeDocument/2006/extended-properties" xmlns:vt="http://schemas.openxmlformats.org/officeDocument/2006/docPropsVTypes">
  <TotalTime>0</TotalTime>
  <Words>4132</Words>
  <Application>WPS Presentation</Application>
  <PresentationFormat>Widescreen</PresentationFormat>
  <Paragraphs>193</Paragraphs>
  <Slides>30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30</vt:i4>
      </vt:variant>
    </vt:vector>
  </HeadingPairs>
  <TitlesOfParts>
    <vt:vector size="48" baseType="lpstr">
      <vt:lpstr>Arial</vt:lpstr>
      <vt:lpstr>SimSun</vt:lpstr>
      <vt:lpstr>Wingdings</vt:lpstr>
      <vt:lpstr>Helvetica Neue</vt:lpstr>
      <vt:lpstr>Calibri Light</vt:lpstr>
      <vt:lpstr>Calibri</vt:lpstr>
      <vt:lpstr>Microsoft YaHei</vt:lpstr>
      <vt:lpstr>Arial Unicode MS</vt:lpstr>
      <vt:lpstr>__Source_Sans_Pro_fea366</vt:lpstr>
      <vt:lpstr>Segoe Print</vt:lpstr>
      <vt:lpstr>KaTeX_Main</vt:lpstr>
      <vt:lpstr>Arimo</vt:lpstr>
      <vt:lpstr>Roboto Condensed</vt:lpstr>
      <vt:lpstr>Wide Latin</vt:lpstr>
      <vt:lpstr>Lucida Sans Typewriter</vt:lpstr>
      <vt:lpstr>Aparajita</vt:lpstr>
      <vt:lpstr>Californian FB</vt:lpstr>
      <vt:lpstr>Office Theme</vt:lpstr>
      <vt:lpstr>Reccurrence Relation</vt:lpstr>
      <vt:lpstr>Reccurrence Relation</vt:lpstr>
      <vt:lpstr>BINARY SEARCH ALGORITHM</vt:lpstr>
      <vt:lpstr>BINARY SEARCH </vt:lpstr>
      <vt:lpstr>Reccurrence Relation</vt:lpstr>
      <vt:lpstr>PowerPoint 演示文稿</vt:lpstr>
      <vt:lpstr>BINARY SEARCH </vt:lpstr>
      <vt:lpstr>1) Substitution Method </vt:lpstr>
      <vt:lpstr>1) Substitution Method Example-1 </vt:lpstr>
      <vt:lpstr>1) Substitution Method</vt:lpstr>
      <vt:lpstr>1) Substitution Method</vt:lpstr>
      <vt:lpstr>1) Substitution Method-Example-2</vt:lpstr>
      <vt:lpstr>1) Substitution Method</vt:lpstr>
      <vt:lpstr>1) Substitution Method</vt:lpstr>
      <vt:lpstr>Masters Theoram</vt:lpstr>
      <vt:lpstr>PowerPoint 演示文稿</vt:lpstr>
      <vt:lpstr>Master Theorem Cases- </vt:lpstr>
      <vt:lpstr>PowerPoint 演示文稿</vt:lpstr>
      <vt:lpstr>Masters Theoram</vt:lpstr>
      <vt:lpstr>Example1</vt:lpstr>
      <vt:lpstr>Example 2</vt:lpstr>
      <vt:lpstr>Example 3</vt:lpstr>
      <vt:lpstr>Recursion Tree</vt:lpstr>
      <vt:lpstr>Recursion Tree</vt:lpstr>
      <vt:lpstr>Recursion Tree</vt:lpstr>
      <vt:lpstr>Recursion Tree</vt:lpstr>
      <vt:lpstr>Recursion Tree</vt:lpstr>
      <vt:lpstr>Recursion Tree</vt:lpstr>
      <vt:lpstr>Recursion Tree</vt:lpstr>
      <vt:lpstr>Recursion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Reccurrence Relation</dc:title>
  <dc:creator>Savitha Gopal</dc:creator>
  <cp:lastModifiedBy>NURARI_KURARI</cp:lastModifiedBy>
  <cp:revision>3</cp:revision>
  <dcterms:created xsi:type="dcterms:W3CDTF">2023-08-25T03:32:00Z</dcterms:created>
  <dcterms:modified xsi:type="dcterms:W3CDTF">2023-12-03T16:43:56Z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y fmtid="{D5CDD505-2E9C-101B-9397-08002B2CF9AE}" pid="3" name="ICV">
    <vt:lpwstr>CCE6527D7BB24A07B7B26EC05B5F3DE2_12</vt:lpwstr>
  </property>
  <property fmtid="{D5CDD505-2E9C-101B-9397-08002B2CF9AE}" pid="4" name="KSOProductBuildVer">
    <vt:lpwstr>1033-12.2.0.13306</vt:lpwstr>
  </property>
</Properties>
</file>