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80" r:id="rId8"/>
    <p:sldId id="282" r:id="rId9"/>
    <p:sldId id="283" r:id="rId10"/>
    <p:sldId id="281" r:id="rId11"/>
    <p:sldId id="259" r:id="rId12"/>
    <p:sldId id="260" r:id="rId13"/>
    <p:sldId id="261" r:id="rId14"/>
    <p:sldId id="262" r:id="rId15"/>
    <p:sldId id="263" r:id="rId16"/>
    <p:sldId id="264" r:id="rId17"/>
    <p:sldId id="265" r:id="rId18"/>
    <p:sldId id="266" r:id="rId19"/>
    <p:sldId id="268" r:id="rId20"/>
    <p:sldId id="267" r:id="rId21"/>
    <p:sldId id="269" r:id="rId22"/>
    <p:sldId id="270" r:id="rId23"/>
    <p:sldId id="272" r:id="rId24"/>
    <p:sldId id="271" r:id="rId25"/>
    <p:sldId id="273" r:id="rId26"/>
    <p:sldId id="274" r:id="rId27"/>
    <p:sldId id="275" r:id="rId28"/>
    <p:sldId id="276" r:id="rId29"/>
    <p:sldId id="277" r:id="rId30"/>
    <p:sldId id="278"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DC8C8D-A14E-43D0-A51F-937B06252497}" v="1" dt="2023-10-22T06:24:54.372"/>
    <p1510:client id="{3001A80D-FDAA-4147-87B0-E75946DC1DDE}" v="2" dt="2023-10-27T16:33:41.991"/>
    <p1510:client id="{3658D5A9-8F3E-4650-95BF-A0C76BD865B1}" v="1" dt="2023-09-25T04:55:18.813"/>
    <p1510:client id="{390F0EA3-5313-40A0-BEB6-C7130EC0341B}" v="1" dt="2023-11-27T10:36:05.950"/>
    <p1510:client id="{4F7E2114-DF15-4D4B-B2BE-07355D470507}" v="10" dt="2023-12-03T07:40:42.574"/>
    <p1510:client id="{52FC474A-44D1-48CB-BECF-995C6C082C5E}" v="1" dt="2023-10-02T15:42:00.707"/>
    <p1510:client id="{6ADCCEE2-22C8-471D-B073-BAF4A52ACFA1}" v="2" dt="2023-12-03T08:28:11.750"/>
    <p1510:client id="{818A048A-134F-4054-9362-AAA5AB1BDB83}" v="2" dt="2023-09-25T04:49:04.480"/>
    <p1510:client id="{8EEEDC9F-A218-4449-A3A0-F767E9589F8B}" v="1" dt="2023-12-03T04:14:31.005"/>
    <p1510:client id="{9AB6D458-1E4C-41D6-8775-061A12B87362}" v="1" dt="2023-09-25T04:58:12.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hyam Mishra" userId="S::kh.en.u3cds22062@kh.students.amrita.edu::0a649e7f-052d-40ce-9a6f-57a93ffb43b9" providerId="AD" clId="Web-{818A048A-134F-4054-9362-AAA5AB1BDB83}"/>
    <pc:docChg chg="sldOrd">
      <pc:chgData name="Sabhyam Mishra" userId="S::kh.en.u3cds22062@kh.students.amrita.edu::0a649e7f-052d-40ce-9a6f-57a93ffb43b9" providerId="AD" clId="Web-{818A048A-134F-4054-9362-AAA5AB1BDB83}" dt="2023-09-25T04:49:04.480" v="1"/>
      <pc:docMkLst>
        <pc:docMk/>
      </pc:docMkLst>
      <pc:sldChg chg="ord">
        <pc:chgData name="Sabhyam Mishra" userId="S::kh.en.u3cds22062@kh.students.amrita.edu::0a649e7f-052d-40ce-9a6f-57a93ffb43b9" providerId="AD" clId="Web-{818A048A-134F-4054-9362-AAA5AB1BDB83}" dt="2023-09-25T04:49:04.480" v="1"/>
        <pc:sldMkLst>
          <pc:docMk/>
          <pc:sldMk cId="2097573733" sldId="257"/>
        </pc:sldMkLst>
      </pc:sldChg>
    </pc:docChg>
  </pc:docChgLst>
  <pc:docChgLst>
    <pc:chgData name="Sabhyam Mishra" userId="S::kh.en.u3cds22062@kh.students.amrita.edu::0a649e7f-052d-40ce-9a6f-57a93ffb43b9" providerId="AD" clId="Web-{6ADCCEE2-22C8-471D-B073-BAF4A52ACFA1}"/>
    <pc:docChg chg="delSld">
      <pc:chgData name="Sabhyam Mishra" userId="S::kh.en.u3cds22062@kh.students.amrita.edu::0a649e7f-052d-40ce-9a6f-57a93ffb43b9" providerId="AD" clId="Web-{6ADCCEE2-22C8-471D-B073-BAF4A52ACFA1}" dt="2023-12-03T08:28:11.750" v="1"/>
      <pc:docMkLst>
        <pc:docMk/>
      </pc:docMkLst>
      <pc:sldChg chg="del">
        <pc:chgData name="Sabhyam Mishra" userId="S::kh.en.u3cds22062@kh.students.amrita.edu::0a649e7f-052d-40ce-9a6f-57a93ffb43b9" providerId="AD" clId="Web-{6ADCCEE2-22C8-471D-B073-BAF4A52ACFA1}" dt="2023-12-03T08:28:07.906" v="0"/>
        <pc:sldMkLst>
          <pc:docMk/>
          <pc:sldMk cId="785107847" sldId="284"/>
        </pc:sldMkLst>
      </pc:sldChg>
      <pc:sldChg chg="del">
        <pc:chgData name="Sabhyam Mishra" userId="S::kh.en.u3cds22062@kh.students.amrita.edu::0a649e7f-052d-40ce-9a6f-57a93ffb43b9" providerId="AD" clId="Web-{6ADCCEE2-22C8-471D-B073-BAF4A52ACFA1}" dt="2023-12-03T08:28:11.750" v="1"/>
        <pc:sldMkLst>
          <pc:docMk/>
          <pc:sldMk cId="579534003" sldId="285"/>
        </pc:sldMkLst>
      </pc:sldChg>
    </pc:docChg>
  </pc:docChgLst>
  <pc:docChgLst>
    <pc:chgData name="Aditya Prashanth" userId="S::kh.en.u3cds22007@kh.students.amrita.edu::4ec908d3-0aaa-445a-84e5-bf4dc2a0c431" providerId="AD" clId="Web-{9AB6D458-1E4C-41D6-8775-061A12B87362}"/>
    <pc:docChg chg="sldOrd">
      <pc:chgData name="Aditya Prashanth" userId="S::kh.en.u3cds22007@kh.students.amrita.edu::4ec908d3-0aaa-445a-84e5-bf4dc2a0c431" providerId="AD" clId="Web-{9AB6D458-1E4C-41D6-8775-061A12B87362}" dt="2023-09-25T04:58:12.018" v="0"/>
      <pc:docMkLst>
        <pc:docMk/>
      </pc:docMkLst>
      <pc:sldChg chg="ord">
        <pc:chgData name="Aditya Prashanth" userId="S::kh.en.u3cds22007@kh.students.amrita.edu::4ec908d3-0aaa-445a-84e5-bf4dc2a0c431" providerId="AD" clId="Web-{9AB6D458-1E4C-41D6-8775-061A12B87362}" dt="2023-09-25T04:58:12.018" v="0"/>
        <pc:sldMkLst>
          <pc:docMk/>
          <pc:sldMk cId="3023943741" sldId="281"/>
        </pc:sldMkLst>
      </pc:sldChg>
    </pc:docChg>
  </pc:docChgLst>
  <pc:docChgLst>
    <pc:chgData name="Parthip R Prasad" userId="S::kh.en.u3cds22057@kh.students.amrita.edu::9eff65bb-c150-4fe1-aeab-f1c94438129e" providerId="AD" clId="Web-{13DC8C8D-A14E-43D0-A51F-937B06252497}"/>
    <pc:docChg chg="sldOrd">
      <pc:chgData name="Parthip R Prasad" userId="S::kh.en.u3cds22057@kh.students.amrita.edu::9eff65bb-c150-4fe1-aeab-f1c94438129e" providerId="AD" clId="Web-{13DC8C8D-A14E-43D0-A51F-937B06252497}" dt="2023-10-22T06:24:54.372" v="0"/>
      <pc:docMkLst>
        <pc:docMk/>
      </pc:docMkLst>
      <pc:sldChg chg="ord">
        <pc:chgData name="Parthip R Prasad" userId="S::kh.en.u3cds22057@kh.students.amrita.edu::9eff65bb-c150-4fe1-aeab-f1c94438129e" providerId="AD" clId="Web-{13DC8C8D-A14E-43D0-A51F-937B06252497}" dt="2023-10-22T06:24:54.372" v="0"/>
        <pc:sldMkLst>
          <pc:docMk/>
          <pc:sldMk cId="3948610141" sldId="267"/>
        </pc:sldMkLst>
      </pc:sldChg>
    </pc:docChg>
  </pc:docChgLst>
  <pc:docChgLst>
    <pc:chgData name="Ashwin Binil" userId="S::kh.en.u3cds22022@kh.students.amrita.edu::758921e7-37b1-428f-b096-243e863ac47e" providerId="AD" clId="Web-{3001A80D-FDAA-4147-87B0-E75946DC1DDE}"/>
    <pc:docChg chg="addSld">
      <pc:chgData name="Ashwin Binil" userId="S::kh.en.u3cds22022@kh.students.amrita.edu::758921e7-37b1-428f-b096-243e863ac47e" providerId="AD" clId="Web-{3001A80D-FDAA-4147-87B0-E75946DC1DDE}" dt="2023-10-27T16:33:41.991" v="1"/>
      <pc:docMkLst>
        <pc:docMk/>
      </pc:docMkLst>
      <pc:sldChg chg="new">
        <pc:chgData name="Ashwin Binil" userId="S::kh.en.u3cds22022@kh.students.amrita.edu::758921e7-37b1-428f-b096-243e863ac47e" providerId="AD" clId="Web-{3001A80D-FDAA-4147-87B0-E75946DC1DDE}" dt="2023-10-27T16:23:15.279" v="0"/>
        <pc:sldMkLst>
          <pc:docMk/>
          <pc:sldMk cId="785107847" sldId="284"/>
        </pc:sldMkLst>
      </pc:sldChg>
      <pc:sldChg chg="new">
        <pc:chgData name="Ashwin Binil" userId="S::kh.en.u3cds22022@kh.students.amrita.edu::758921e7-37b1-428f-b096-243e863ac47e" providerId="AD" clId="Web-{3001A80D-FDAA-4147-87B0-E75946DC1DDE}" dt="2023-10-27T16:33:41.991" v="1"/>
        <pc:sldMkLst>
          <pc:docMk/>
          <pc:sldMk cId="579534003" sldId="285"/>
        </pc:sldMkLst>
      </pc:sldChg>
    </pc:docChg>
  </pc:docChgLst>
  <pc:docChgLst>
    <pc:chgData name="Karthik Jayaram" userId="S::kh.en.u3cds22040@kh.students.amrita.edu::ef9815aa-7117-4923-b6df-50951140c38b" providerId="AD" clId="Web-{52FC474A-44D1-48CB-BECF-995C6C082C5E}"/>
    <pc:docChg chg="addSld">
      <pc:chgData name="Karthik Jayaram" userId="S::kh.en.u3cds22040@kh.students.amrita.edu::ef9815aa-7117-4923-b6df-50951140c38b" providerId="AD" clId="Web-{52FC474A-44D1-48CB-BECF-995C6C082C5E}" dt="2023-10-02T15:42:00.707" v="0"/>
      <pc:docMkLst>
        <pc:docMk/>
      </pc:docMkLst>
      <pc:sldChg chg="new">
        <pc:chgData name="Karthik Jayaram" userId="S::kh.en.u3cds22040@kh.students.amrita.edu::ef9815aa-7117-4923-b6df-50951140c38b" providerId="AD" clId="Web-{52FC474A-44D1-48CB-BECF-995C6C082C5E}" dt="2023-10-02T15:42:00.707" v="0"/>
        <pc:sldMkLst>
          <pc:docMk/>
          <pc:sldMk cId="201323522" sldId="283"/>
        </pc:sldMkLst>
      </pc:sldChg>
    </pc:docChg>
  </pc:docChgLst>
  <pc:docChgLst>
    <pc:chgData name="Nayana Sivaji P" userId="S::kh.en.u3cds22052@kh.students.amrita.edu::40a2c547-10a9-4ebe-a804-c339f35949a6" providerId="AD" clId="Web-{3658D5A9-8F3E-4650-95BF-A0C76BD865B1}"/>
    <pc:docChg chg="sldOrd">
      <pc:chgData name="Nayana Sivaji P" userId="S::kh.en.u3cds22052@kh.students.amrita.edu::40a2c547-10a9-4ebe-a804-c339f35949a6" providerId="AD" clId="Web-{3658D5A9-8F3E-4650-95BF-A0C76BD865B1}" dt="2023-09-25T04:55:18.813" v="0"/>
      <pc:docMkLst>
        <pc:docMk/>
      </pc:docMkLst>
      <pc:sldChg chg="ord">
        <pc:chgData name="Nayana Sivaji P" userId="S::kh.en.u3cds22052@kh.students.amrita.edu::40a2c547-10a9-4ebe-a804-c339f35949a6" providerId="AD" clId="Web-{3658D5A9-8F3E-4650-95BF-A0C76BD865B1}" dt="2023-09-25T04:55:18.813" v="0"/>
        <pc:sldMkLst>
          <pc:docMk/>
          <pc:sldMk cId="1864942775" sldId="261"/>
        </pc:sldMkLst>
      </pc:sldChg>
    </pc:docChg>
  </pc:docChgLst>
  <pc:docChgLst>
    <pc:chgData name="Ashwin Binil" userId="S::kh.en.u3cds22022@kh.students.amrita.edu::758921e7-37b1-428f-b096-243e863ac47e" providerId="AD" clId="Web-{4F7E2114-DF15-4D4B-B2BE-07355D470507}"/>
    <pc:docChg chg="addSld delSld">
      <pc:chgData name="Ashwin Binil" userId="S::kh.en.u3cds22022@kh.students.amrita.edu::758921e7-37b1-428f-b096-243e863ac47e" providerId="AD" clId="Web-{4F7E2114-DF15-4D4B-B2BE-07355D470507}" dt="2023-12-03T07:40:39.370" v="3"/>
      <pc:docMkLst>
        <pc:docMk/>
      </pc:docMkLst>
      <pc:sldChg chg="add del">
        <pc:chgData name="Ashwin Binil" userId="S::kh.en.u3cds22022@kh.students.amrita.edu::758921e7-37b1-428f-b096-243e863ac47e" providerId="AD" clId="Web-{4F7E2114-DF15-4D4B-B2BE-07355D470507}" dt="2023-12-03T07:40:39.370" v="3"/>
        <pc:sldMkLst>
          <pc:docMk/>
          <pc:sldMk cId="1745931895" sldId="268"/>
        </pc:sldMkLst>
      </pc:sldChg>
      <pc:sldChg chg="add del">
        <pc:chgData name="Ashwin Binil" userId="S::kh.en.u3cds22022@kh.students.amrita.edu::758921e7-37b1-428f-b096-243e863ac47e" providerId="AD" clId="Web-{4F7E2114-DF15-4D4B-B2BE-07355D470507}" dt="2023-12-03T07:40:36.620" v="2"/>
        <pc:sldMkLst>
          <pc:docMk/>
          <pc:sldMk cId="579534003" sldId="285"/>
        </pc:sldMkLst>
      </pc:sldChg>
    </pc:docChg>
  </pc:docChgLst>
  <pc:docChgLst>
    <pc:chgData name="Gayathri Ajith" userId="S::kh.en.u3cds22030@kh.students.amrita.edu::ca433adf-91cf-4efc-9e31-4ea65ae15ca0" providerId="AD" clId="Web-{390F0EA3-5313-40A0-BEB6-C7130EC0341B}"/>
    <pc:docChg chg="sldOrd">
      <pc:chgData name="Gayathri Ajith" userId="S::kh.en.u3cds22030@kh.students.amrita.edu::ca433adf-91cf-4efc-9e31-4ea65ae15ca0" providerId="AD" clId="Web-{390F0EA3-5313-40A0-BEB6-C7130EC0341B}" dt="2023-11-27T10:36:05.950" v="0"/>
      <pc:docMkLst>
        <pc:docMk/>
      </pc:docMkLst>
      <pc:sldChg chg="ord">
        <pc:chgData name="Gayathri Ajith" userId="S::kh.en.u3cds22030@kh.students.amrita.edu::ca433adf-91cf-4efc-9e31-4ea65ae15ca0" providerId="AD" clId="Web-{390F0EA3-5313-40A0-BEB6-C7130EC0341B}" dt="2023-11-27T10:36:05.950" v="0"/>
        <pc:sldMkLst>
          <pc:docMk/>
          <pc:sldMk cId="1864942775" sldId="261"/>
        </pc:sldMkLst>
      </pc:sldChg>
    </pc:docChg>
  </pc:docChgLst>
  <pc:docChgLst>
    <pc:chgData name="Parthip R Prasad" userId="S::kh.en.u3cds22057@kh.students.amrita.edu::9eff65bb-c150-4fe1-aeab-f1c94438129e" providerId="AD" clId="Web-{8EEEDC9F-A218-4449-A3A0-F767E9589F8B}"/>
    <pc:docChg chg="sldOrd">
      <pc:chgData name="Parthip R Prasad" userId="S::kh.en.u3cds22057@kh.students.amrita.edu::9eff65bb-c150-4fe1-aeab-f1c94438129e" providerId="AD" clId="Web-{8EEEDC9F-A218-4449-A3A0-F767E9589F8B}" dt="2023-12-03T04:14:31.005" v="0"/>
      <pc:docMkLst>
        <pc:docMk/>
      </pc:docMkLst>
      <pc:sldChg chg="ord">
        <pc:chgData name="Parthip R Prasad" userId="S::kh.en.u3cds22057@kh.students.amrita.edu::9eff65bb-c150-4fe1-aeab-f1c94438129e" providerId="AD" clId="Web-{8EEEDC9F-A218-4449-A3A0-F767E9589F8B}" dt="2023-12-03T04:14:31.005" v="0"/>
        <pc:sldMkLst>
          <pc:docMk/>
          <pc:sldMk cId="1658005264" sldId="27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29:46.590"/>
    </inkml:context>
    <inkml:brush xml:id="br0">
      <inkml:brushProperty name="width" value="0.05" units="cm"/>
      <inkml:brushProperty name="height" value="0.05" units="cm"/>
    </inkml:brush>
  </inkml:definitions>
  <inkml:trace contextRef="#ctx0" brushRef="#br0">0 391,'0'0,"0"0,0 0,0 0,0 0,0 0,0 0,0 0,0 0,0 0,0 0,0 0,0 0,0 0,0 0,0 0,0 0,0 0,0 0,17 0,0 0,-6 0,-5 0,11 0,0 0,-9 0,1 0,8 0,0 0,-13 0,9 0,4 0,0 0,-16 0,15 0,18 0,-20 0,-11 0,14 0,17 0,-13 0,-8 0,4 0,17 0,-27 0,3 0,7 0,16 0,-28 0,7 0,5 0,17 0,-33 0,15 0,1 0,12 0,-24 0,12 0,0 0,-6 0,-5 0,11 0,0 0,-9 0,1 0,8 0,0 0,-13 0,9 0,21 0,-17 0,-17 0,17 0,17 0,-20 0,-11 0,14 0,16 0,-22 0,-5 0,11 0,0 0,-9 0,1 0,8 0,0 0,-13 0,9 0,4 17,0-17,-16 0,15 0,1 0,-3 14,-11-11,14-3,0 0,-6 11,-5-5,11-6,-5 0,-7 0,12 0,-17 17,4-17,9 0,4 0,-17 0,17 0,-2 0,-13 0,-2 17,17-17,-7 0,-3 0,10 0,-14 0,11 0,2 0,-13 0,11 0,-5 0,-1 0,9 0,-10 0,3 0,7 0,-7 0,-3 0,10 0,-10 0,3 0,7 0,-14 0,11 0,3 0,0 0,-17 0,17 0,-4 0,-9 0,13 0,0-17,-9 8,1 18,8-9,-17-7,0-3,17 10,-7 0,-3 0,10 0,-9 0,1 0,-9-17,13 17,-9 0,10 0,-11 0,10 0,-9 0,-4 0,0 0,3 0,11 0,2 0,-16 0,0 0,17 0,-10 0,3 0,4 0,-11 0,11 0,-11 0,14 0,-17 0,0 0,17 17,-8-9,-1-16,-8 8,0 0,17 17,-17-17,0 0,0 0,0 0,0 0,0 0,0 0,0 0,17 0,-17 0,0 0,0 0,0 0,0 0,0 0,0 0,17 0,-8 0,-9 0,0 0,0 0,0 0,-9 17,12-17,11 0,-14 0,0 0,17 0,-17 0,0 0,17 0,-9 0,1 0,-1 0,1 0,1 0,-3 0,4 0,-5 0,4 0,-3 0,1 0,1 0,-2 0,3 0,-10 17,0-11,17-12,-17 6,17 0,0 0,0 0,0 0,-17 0,0 0,17 0,-9 0,0 0,1 0,-1 0,5 0,-9 0,5 0,-1 0,-5 0,11 0,-11 0,11 0,-9 0,7 0,4 0,-15 0,16 0,-17-10,0 3,17 7,-8 0,-1 0,3-11,-5 5,11 6,-8 0,-1 0,7 0,-13 0,-2-17,17 17,-9 0,1 0,-7 0,13-17,-14 16,15 2,-16-1,17 0,-17-14,0 11,0-6,17 18,-17-9,2 0,13 0,-15 0,0 0,0 0,0 0</inkml:trace>
  <inkml:trace contextRef="#ctx0" brushRef="#br0" timeOffset="1731">1985 0,'0'0,"0"0,0 0,0 0,0 0,0 0,0 0,0 0,0 0,0 0,0 0,0 0,0 0,0 0,0 0,0 0,0 0,0 0,0 0,17 17,0 0,-17-17,17 0,0 0,-3 0,-11 0,14 17,0-17,-6 12,-5-7,11 12,0-17,-10 8,3 1,7-9,0 17,-13-17,9 0,4 17,0 0,-17-17,17 0,-1 17,-8-10,1 3,8 7,5-6,-10-5,5 11,0-17,-2 8,4 1,-2 8,0 0,-9-13,18 9,-9-13,0 17,-16-16,15 15,18 1,-20-17,-11 0,14 17,0 0,-6-17,-5 0,11 0,0 17,-10-17,3 0,7 17,0-17,-13 0,8 0,5 0,-17 9,0-1,0-8,0 0,0 0,0 0,17 0,-8 0,-18 17,9-17,0 0,0 0,0 0,0 0,0 0,0 0,0 0,0 0,0 0,0 17,0-17,0 0,0 0,0 0,0 0,0 0,0 17,0-17,0 0,0 0,0 17,0-15,0 13,-17 1,17-15,0 15,-17 1,3-2,12-13,-15 15,0 0,6-6,5-5,-11 11,0 0,9-2,-1 4,-8 15,-17 0,26-26,-18 18,-8 25,17 17,16-67,-32 32,16 1,-11 22,22-44,-28 22,0 16,24-28,3-10,-10 22,0 0,3-20,-5 6,19 31,-34-17,31-28,-11 22,-3 6,0-1,17-32,-17 16,0 0,17-4,0-9,-17 13,0 0,7-7,3-3,-10 27,0-17,11-11,6-6,0 0,0 0,23-23,-23 23,0 0,0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1:01.761"/>
    </inkml:context>
    <inkml:brush xml:id="br0">
      <inkml:brushProperty name="width" value="0.05" units="cm"/>
      <inkml:brushProperty name="height" value="0.05" units="cm"/>
    </inkml:brush>
  </inkml:definitions>
  <inkml:trace contextRef="#ctx0" brushRef="#br0">1 1,'0'0,"0"0,0 0,0 0,0 0,0 0,0 0,0 0,0 0,0 0,0 0,0 0,0 0,0 0,0 0,0 0,0 0,0 0,0 0,0 0,0 0,0 0,0 0,0 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1:02.761"/>
    </inkml:context>
    <inkml:brush xml:id="br0">
      <inkml:brushProperty name="width" value="0.05" units="cm"/>
      <inkml:brushProperty name="height" value="0.05" units="cm"/>
    </inkml:brush>
  </inkml:definitions>
  <inkml:trace contextRef="#ctx0" brushRef="#br0">1 0,'0'0,"0"0,0 0,0 0,0 0,0 0,0 0,0 0,0 0,0 0,0 0,0 0,0 0,0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1:03.192"/>
    </inkml:context>
    <inkml:brush xml:id="br0">
      <inkml:brushProperty name="width" value="0.05" units="cm"/>
      <inkml:brushProperty name="height" value="0.05" units="cm"/>
    </inkml:brush>
  </inkml:definitions>
  <inkml:trace contextRef="#ctx0" brushRef="#br0">0 1,'0'0,"0"0,0 0,0 0,0 0,0 0,0 0,0 0,0 0,0 0,0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1:03.773"/>
    </inkml:context>
    <inkml:brush xml:id="br0">
      <inkml:brushProperty name="width" value="0.05" units="cm"/>
      <inkml:brushProperty name="height" value="0.05" units="cm"/>
    </inkml:brush>
  </inkml:definitions>
  <inkml:trace contextRef="#ctx0" brushRef="#br0">1 0,'0'0,"0"0,0 0,0 0,0 0,0 0,0 0,0 0,0 0,0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1:04.231"/>
    </inkml:context>
    <inkml:brush xml:id="br0">
      <inkml:brushProperty name="width" value="0.05" units="cm"/>
      <inkml:brushProperty name="height" value="0.05" units="cm"/>
    </inkml:brush>
  </inkml:definitions>
  <inkml:trace contextRef="#ctx0" brushRef="#br0">1 0,'0'0,"0"0,0 0,0 0,0 0,0 0,0 0,0 0,0 0,0 0,0 0,0 0,0 0,0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29:49.193"/>
    </inkml:context>
    <inkml:brush xml:id="br0">
      <inkml:brushProperty name="width" value="0.05" units="cm"/>
      <inkml:brushProperty name="height" value="0.05" units="cm"/>
    </inkml:brush>
  </inkml:definitions>
  <inkml:trace contextRef="#ctx0" brushRef="#br0">730 289,'0'0,"0"0,0 0,0 0,0 0,0 0,0 0,0 0,0 0,0 0,0 0,0 0,0 0,0 0,17 17,-17 0,0-15,0 30,0-27,0 7,0 5,0 0,0-16,17 15,-17 1,0 12,0-24,0 12,0 0,11-6,-5-5,-6 11,0 0,0-9,0 1,0 8,0 0,0-14,0 11,17 3,-17 0,0-17,0 17,17 0,-17-3,0-11,0 14,17 0,-17-6,0-5,0 11,0 0,0-10,0 3,17 6,-17 1,0-12,0 7,0 5,0-16,16-2,-16 16,0-13,0 15,0-11,0 5,0-2,0-9,0 0,0 0,0 8,0 1,0-9,0 0,0 0,0 0,0 0,0 0,0 0,0 0,0-26,0 26,0 0,0 0,0 0,0 0,0 0</inkml:trace>
  <inkml:trace contextRef="#ctx0" brushRef="#br0" timeOffset="2278">577 1,'0'0,"0"0,0 0,0 0,0 0,0 0,0 0,0 0,0 0,0 0,0 0,-17 0,0 17,6-6,5-5,-11 11,-17 0,19-10,-4 3,-15 7,18 0,6-13,-14 9,7 4,-17 0,33-16,-15 15,-1 1,2 11,13-23,-32 12,17 0,6-5,5-7,-11 29,0-17,9-1,-1 2,-8-1,0 17,13-30,-9 9,-4 4,0 0,17-16,-17 15,0 1,17-3,0-11,0 14,0 0,-10-7,3-3,7 10,0 0,0-10,0 3,0 7,0 0,0-13,0 9,0 4,0 0,0-17,0 17,0 0,0-4,0-9,0 13,17 0,-6-7,-5-3,11 9,0 1,-10-3,3 6,7-3,0 0,-13-13,9 9,4 21,-17-17,1-16,15 15,1 1,-3 11,-11-22,14 11,-17 0,11-6,-5-5,-6 11,17 0,-17-10,0 3,17 7,-17 0,4-13,9 9,-13 4,0 0,0-17,17 17,-17 0,14-3,-11-11,-3 14,17 0,-17-6,0-5,17 11,-17 0,7-10,3 3,7 7,-17-1,3-12,10 9,4 4,0 0,-17-17,0 17,17 0,-3-3,-11-11,14 14,0 0,-17-6,0-5,17 11,-17 0,7-10,3 3,7 7,-15-15,13 13,-7-15,1 0,1 0,-3 0,-7 17,10-17,-3 0,1 0,1 0,-9 17,0-14,17-6,-9 3,1 0,6 0,-13 0,15 0,-12 0,7 0,5 0,-11 0,5 0,6 0,-17 0,0 0,17 0,-1 0,-15 0,16 0,0 0,-4 0,-10 0,14 0,-12 0,7 0,5 0,-10 0,3 0,7 0,0 0,-14 0,11 0,3 0,0 0,-17 0,17 0,0 0,-4 0,-9 0,13-17,0 17,-7-10,-3 3,10 7,0-17,-11 17,5 0,6-17,0 0,-14 17,11 0,3-17,17 17,-34 0,17-17,0 0,-4 17,-10 0,14-17,0 0,-6 17,-5 0,11-17,0 0,-10 10,3-3,7-7,0 17,-13-3,9-11,4-3,0 1,-17 15,17-15,0-1,-3 17,-11 0,14-17,0 0,-7 6,-3 5,10-11,0 0,-17 10,0-3,17-7,-17 0,3 14,11-11,-14 14,16-17,-15 17,-1-17,17 0,-17 10,0-3,17-7,-9 8,-16 1,25 8,-17-7,0-3,0-7,0 16,17 2,-34-1,17 0,0-16,0 15,0-14,0 13,17-15,-14 14,-6-11,3 4,0 3,0-10,0 17,0-17,0 2,0 13,0-15,-17 0,27 17,-3 0,-7-17,0 0,0 11,0-5,0-6,0 0,0 14,0-10,0-4,0 16,0-15,0-1,0 3,0 11,0-14,-11 6,5 5,6-11,0 17,0 0,0 0,0-17,0 14,0-11,0 5,0 1,-16-7,15 13,1-15,0 17,0 0,-17-17,17 17,0-7,0-3,-17 10,17-17,-3 17,-11 0,-3-17,17 0,0 17,-17 0,17-17,-14 17,11 0,-14-17,17 0,-10 17,3 0,7-17,-17 0,11 17,-5 0,11-17,-17 17,14-3,-11-11,-3-3,17 17,0 0,-17-17,0 17,4-13,9 9,-13 4,0 0,17-10,0 3,-17 7,17 0,-6-6,-5-5,-6 11,7 0,3 0,-10 0,1 0,15 0,1-17,-16 17,9 0,-3 0,-7-17,7 17,3 0,-10 0,4-6,-8-5,4 11,14 0,-11 0,-3-17,0 17,17 0,-17 0,4-12,9 7,-13 5,7 0,3 0,-10-16,10 16,-3 0,-7 0,16 0,-15 0,-1 0,17 0,-17 0,11 0,-5 0,3 0,-1 0,1 0,-1 0,2 0,-20 0,15 0,7 0,-1 0,12-17,-6 15,0 2,-16 2,16-6,0-9,0 13,0 0,0 0,0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29:53.098"/>
    </inkml:context>
    <inkml:brush xml:id="br0">
      <inkml:brushProperty name="width" value="0.05" units="cm"/>
      <inkml:brushProperty name="height" value="0.05" units="cm"/>
    </inkml:brush>
  </inkml:definitions>
  <inkml:trace contextRef="#ctx0" brushRef="#br0">1 391,'0'0,"0"0,0 0,0 0,0 0,0 0,0 0,0 0,0 0,0 0,0 0,0 0,0 0,0 0,0 0,0 0,0 0,0 0,0 0,0 0,0 0,17 0,0 0,-1 0,-15 0,15 0,18 17,-19-17,-13 0,15 0,17 0,-11 12,-12-7,23-5,-17 0,-3 0,6 0,14 0,-17 0,-10 4,20 9,7-13,-17 0,-16 0,32 0,1 0,-6 14,-23-11,12-3,17 0,-12 0,-10 0,22 0,0 0,-19 0,4 0,15 0,0 0,-26 0,18 0,8 0,0 0,-33 0,32 0,1 0,-7 0,-21 0,28 0,0-17,-12 17,-10 0,22 0,0-17,-20 17,6 0,14 0,0-17,-27 17,20 0,-10-17,17 17,-34 0,34-17,0 17,-21-13,-10 9,31 4,0-17,-23 17,-5 0,28-17,0 17,-27-6,3-5,24 11,0 0,-31-3,11-10,20 13,-17 0,-17 0,34-17,-17 17,-4 0,-9 0,30 0,-17-17,-7 17,-3 0,9 0,1 0,-10 0,3 0,7 0,0 0,-13 0,9 0,4 0,0 0,-17 0,17 0,0 0,-3 0,-11 0,14 0,0 0,-8 0,-1 0,-6 0,13 0,-7 0,1 0,-6 0,11 0,-6 0,1 0,-9 0,17 0,-15 0,13 0,2 0,0 0,-17 0,0 0,0 0,0 0</inkml:trace>
  <inkml:trace contextRef="#ctx0" brushRef="#br0" timeOffset="1420">1663 1,'0'0,"0"0,0 0,0 0,0 0,0 0,0 0,0 0,0 0,17 0,0 17,-17-17,17 0,0 0,-4 13,-9-9,13 13,0-17,-2 7,4 3,15-10,-17 17,16-17,1 17,0-17,-17 0,0 17,-6-17,-5 0,28 0,-17 17,-1-17,2 0,-1 0,0 0,-13 4,9 9,4-13,0 0,-17 0,17 0,0 0,-3 14,-11-11,14-3,0 0,-7 0,-3 0,10 0,0 17,-11-17,4 0,7 0,-15 0,13 0,-15 0,0 17,17-17,-8 0,-1 0,-4 0,9 0,-10 0,11 0,-5 0,-1 17,-4-14,9-6,-13 3,0 0,0 0,0 17,0-9,17-16,-17 25,17-17,-8 0,-1 0,-8 15,0-13,0 6,0 1,0-9,0 0,0 0,0 0,0 16,0 1,0-17,0 0,0 0,0 17,-11-17,5 0,6 0,-17 17,10-10,-3 3,10-10,-4 4,-9 9,-4 4,0-17,17 1,0 15,-17 1,3-3,11-11,-14 14,0 0,6-6,5-5,-10 11,8-9,-1 1,-8 8,0 0,13-13,-9 9,-4 4,0 0,16-16,-15 15,-1 18,2-20,13-11,-15 14,0 17,6-23,5-5,-11 11,0 0,9-10,-1 3,-8 7,0 0,13-13,-9 9,-4 4,0-1,17-15,0 15,-17 1,17-2,0-13,-17 15,17 0,-10-6,3-5,7 11,-17-17,11 0,12 17,-6-8,0-9,-17-9,17 9,0 0,0 0,0 0,0 0,0 0,0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29:56.454"/>
    </inkml:context>
    <inkml:brush xml:id="br0">
      <inkml:brushProperty name="width" value="0.05" units="cm"/>
      <inkml:brushProperty name="height" value="0.05" units="cm"/>
    </inkml:brush>
  </inkml:definitions>
  <inkml:trace contextRef="#ctx0" brushRef="#br0">645 510,'0'0,"0"0,0 0,0 0,0 0,0 0,0 0,0 0,0 0,0 0,0 0,0 0,0 0,0 0,0 0,0 0,0 0,0 0,0 0,0 0,0 0,0 0,0 0,0 0,0 0,0 0,0 0,17-17,0 0,-3 3,-11 11,14 3,0 0,-6 0,-5 0,11-17,0 0,-10 17,3 0,7 0,-1-17,-11 17,7 0,5 0,0-17,-16 17,15 0,1 0,0 0,0 0,-8 0,-1 0,3-11,-5 5,11 6,0 0,-10 0,3 0,7 0,0 0,-13 0,9 0,4 0,0 0,-17 0,17 0,0 0,-10 0,3 0,7 17,-7-17,-3 0,-7 17,17-17,-10 8,3 1,7 8,0-17,-17 4,0 9,16-13,-16 17,1-17,15 0,1 17,-17-3,0-11,17 14,0 0,-17-6,0-5,17 11,0 0,-17-10,0 3,17 7,0 0,-17-13,0 9,17 4,-17 0,1-17,15 17,-16 0,0-4,0-9,17 13,-17 0,0-7,0-3,17 10,-17 0,0-10,0 2,0 8,0 0,0-13,0 9,0 4,0 0,0-16,0 15,0 0,0-15,0 16,0-17,0 11,0-5,0 11,0-13,0 9,0-13,0 4,0 9,0 4,0-17,0 1,0 15,-17 1,3-17,11 0,3 17,-17 0,7-6,3-5,-10 11,10-10,-3 3,-7 7,17 0,-4-13,-9 9,-4-13,0 17,17-17,-17 17,0 0,17-10,0 3,-16 7,5-17,5 0,-11 17,0-17,9 7,-1 3,-8-10,0 0,13 4,-9 9,-4-13,0 17,16-17,-15 0,-1 0,3 14,11-11,-14-3,0 0,6 10,5-3,-11-7,0 0,10 7,-3 2,-7-9,0 0,13 4,-9 9,-4-13,0 0,17 1,-17 15,0-16,3 0,11 0,-13 0,16 17,-11-17,5 0,-11 0,13 0,-9 0,2 0,5 0,-11 0,16 0,-15 0,9 0,-3 0,10 0,-11 0,5 0,-11 0,4 0,9 0,-13 0,15 0,-13 0,15-8,0-1,-17 9,17-13,0 9,-17-13,12 13,10-8,-22 12,10 0,14-17,-7 8,-17 1,12 2,10-5,-5 6,0-7,0 8,0-9,0 8,0-7,17 12,0 0,-10 0,3 0,7 0,-9 0,1 0,8 0,-10 0,3 0,7 0,-13 0,9 0,4 17,-16-17,15 0,-1 15,-13-13,15-2,0 0,-17 10,0-3,17-7,0 17,-10-17,2 0,-9 0,17 17,-12-17,7 0,5 17,0-17,-15 1,13 14,2-15,-2 15,-13-13,15-2,0 17,-6-17,-5 0,11 17,0-17,-9 8,1 1,8-9,0 17,-12-17,7 0,5 17,0-17,-16 2,15 13,1-15,-3 14,-11-11,14-3,0 17,-6-17,-5 0,11 17,0-17,-10 8,2 1,8-9,-12 5,7 7,5-12,-17 17,2-17,13 0,2 17,-2-17,-13 0,-2 0,17 17,-6-17,-5 0,-6 0,17 17,-9-17,1 0,-9 0,17 0,-13 0,9 0,-13 17,17-17,-17 0,17 0,-10 0,3 0,-6 0,9 0,-10 0,11 0,-3 0,-5 0,11-17,0 0,-17 17,0 0,0 0,0 0,0 0,0 0</inkml:trace>
  <inkml:trace contextRef="#ctx0" brushRef="#br0" timeOffset="1355">1273 1,'0'0,"0"0,0 0,0 0,0 0,-34 17,0-17,0 17,32-17,-47 0,-19 34,0-17,17 0,26-9,-1 1,-9 0,3-1,-19 9,-17 0,57-12,-12 7,-28 5,17 0,28-13,-39 25,11 22,4-20,26-28,-47 31,17 0,1-17,-1 17,22-34,-27 0,22 17,0 0,16-16,-15 15,-1 18,-12-20,24-11,-12 14,0 0,6-6,5-5,-11 28,0-17,3-3,-6 6,20-3,-17 17,17-31,0 11,0 3,0 34,0-51,0 33,0 1,-14-5,11-24,3 12,17 17,-17-12,0-10,17 22,0 0,-9-19,1 4,8-2,0 17,-13-30,9 9,4 21,0 0,-16-33,15 15,1 1,-3-3,-11-11,-3 31,0-17,11 5,-5-10,11 5,0 0,-10-2,3 3,7-1,0 0,-13-8,9 16,4-8,-17 17,0-33,17 15,-1 1,-16 11,0-22,17 11,0 0,-6 4,-5-8,11 4,0 0,-10-10,3 3,-27 7,34 0,-13-13,9 9,4 4,-17 0,0-17,17 17,0 0,-3-4,-11-9,14 13,0 17,-7-24,-3-3,10 10,-17 0,6-11,5 5,6 5,0 1,-14-14,11 11,3 3,0 0,-17-17,17 17,0 0,-4-3,-9-11,-4 14,17 0,-7-7,-3-3,9 10,1 0,-3-10,6 3,-3-10,17 17,-31-17,11 0,3 0,17 0,-34 0,17 0,0 0,-4 0,-9 0,13 0,0 0,-7 0,-3 0,10 0,0 0,-11 0,5 0,6 0,0 0,-11 0,22 0,-11 0,0 0,-17 0,17 0,-1-17,-2 4,-11 9,14-13,17 17,-24-10,-3 3,27-10,-17 0,-3 10,6-3,-3-7,17 0,-27 14,20-11,-10-3,17 0,-34 17,17-17,17-16,-21 19,-9 11,30-31,-17 17,3-3,-7 6,4-3,0-17,-3 27,6-3,-3-24,0 17,-14 14,11-11,3-20,0 17,-17 17,17-17,0-17,-4 21,-9 9,13-13,0-17,-7 24,-3 3,10-10,0-17,-11 28,5-5,6-6,0-17,-14 31,11-11,3-3,-1 1,-15 16,16-34,-17 17,13 3,-9 11,-4-14,0-17,9 24,-1 3,-8-10,0-17,0 27,0-3,16-7,-16-17,0 31,0-11,0-3,0 0,0 17,0-17,0 0,0 4,0 9,0-13,0-17,0 24,0 3,0-10,0 0,0 11,0-5,-16-23,16 17,-4 14,-9-11,-4-20,0 18,17 16,0-17,-17 0,3 3,11 11,-14-31,0 17,7 7,3 3,-10-10,0-17,10 27,-3-3,-7-7,0 0,14 14,-11-11,14-3,-17 0,17 17,-17-17,0 0,4 4,9 9,4-13,-17 0,7 7,3 3,-10 7,0-17,10 10,-3-3,10-7,-17 0,14 14,-11-11,-3-3,17 0,0 17,-16-17,-1 0,3 4,11 9,-14-13,6 7,5 3,6 7,0 0,0 0,0 0,0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0:02.366"/>
    </inkml:context>
    <inkml:brush xml:id="br0">
      <inkml:brushProperty name="width" value="0.05" units="cm"/>
      <inkml:brushProperty name="height" value="0.05" units="cm"/>
    </inkml:brush>
  </inkml:definitions>
  <inkml:trace contextRef="#ctx0" brushRef="#br0">0 781,'0'0,"0"0,0 0,0 0,0 0,0 0,0 0,0 0,0 0,0 0,0 0,0 0,0 0,0 0,0 0,0 0,0 0,0 0,17-17,0 17,-3 0,-11 0,14-17,0 17,-7 0,-3 0,10 0,0 0,-10-7,3-3,7 10,0 0,-14 0,11 0,20 0,-1-17,-32 17,15 0,18 0,-6-14,-22 11,11 3,17 0,-23-11,-5 5,28 6,0 0,-27-7,3-3,24 10,0 0,-26 0,18 0,8-17,0 17,-33 0,15 0,17-17,-4 17,-24 0,29 0,0 0,-12-11,-10 5,22 6,0 0,-19 0,4 0,-2 0,17 0,-26 0,18 0,8 0,0 0,-33 0,32 0,-16 0,11 0,-23 0,12 0,17 0,-23 0,-5 0,28 0,-17 0,-2 0,4 0,-2 0,0 0,-9 0,18 0,-9 0,0 0,-17 0,17 0,17 0,-21 0,-9 0,30 0,-17 0,-7 0,-3 0,27 0,-18 17,-10-11,22-12,-11 6,-13 3,9 11,21-14,-17 0,-17 0,17 0,0 17,-3-17,-11 0,14 0,0 0,-7 0,-3 0,10 0,0 17,-10-17,3 0,7 0,0 0,-14 0,11 0,3 0,0 0,-17 0,17 0,-11 0,5 0,-8 0,11 0,-14 0,0 0,0 0,17 0,-9 0,-16 17,8-17,0 0,0 0,17 0,-11 0,-6 0,0 0,0 0,0 0,10 0,-10 0,0 0,0 0,0 0,0 0,17 0,-17 0,0 0,0 0,0 0</inkml:trace>
  <inkml:trace contextRef="#ctx0" brushRef="#br0" timeOffset="1049">1662 0,'0'0,"0"0,0 0,0 0,0 0,0 0,0 0,0 0,0 0,0 0,0 0,0 0,0 0,0 0,0 0,0 0,0 0,0 0,0 0,0 0,0 0,17 0,0 0,-9 0,1 0,8 17,0-17,-13 0,9 0,4 0,0 17,-16-17,15 0,18 0,-6 0,-22 0,28 0,0 0,0 17,-17-9,-17-16,34 8,-19 7,4 3,-2-10,-1 17,-7-17,16 0,-8 17,0-17,-16 0,15 17,1-17,-3 14,-11-11,14-3,0 17,-6-17,-5 0,11 0,0 17,-9-17,1 0,8 0,0 0,-13 0,9 17,-4-17,-1 0,8 0,-15 0,-1 0,0 17,11-17,-5 0,-6 0,7 7,3 3,-10 3,0-9,17-4,-17 17,0-17,17 0,-17 14,0-11,0-3,17 17,-17-17,0 0,0 0,0 16,7-16,3 0,-10 0,0 0,0 17,0-17,0 0,0 0,0 0,0 0,0 17,0-17,0 0,0 0,0 0,0 0,0 17,0-17,0 0,0 0,0 0,0 17,0-3,0-11,-17 14,17-13,0 9,-17-13,17 17,-1-16,-15 15,-1 1,17-3,0-11,-17 14,0 0,6-6,5-5,-11 11,0 0,10-10,-3 3,-7 7,0 0,13-9,-9 18,-4-9,0 17,17-34,-17 17,0 0,3-3,11-11,-14 31,0-17,17-7,0-3,-17 10,0 0,17-10,0 3,-17 7,17-1,-4-11,-9 7,13 5,-16 0,16-16,0 15,-16 0,15-15,1 14,0-13,-14-2,11 0,3 17,0-15,0 13,0-15,0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0:07.327"/>
    </inkml:context>
    <inkml:brush xml:id="br0">
      <inkml:brushProperty name="width" value="0.05" units="cm"/>
      <inkml:brushProperty name="height" value="0.05" units="cm"/>
    </inkml:brush>
  </inkml:definitions>
  <inkml:trace contextRef="#ctx0" brushRef="#br0">612 680,'0'0,"0"0,0 0,0 0,0 0,0 0,0 0,0 0,0 0,0 0,0 0,0 0,0 0,0 0,0 0,0 0,0 0,0 0,0 0,0 0,0 0,17-17,0 0,0 0,-10 9,2-1,8-8,0 0,-9 13,18-9,8-4,0 0,-33 17,32-17,1 0,-17 0,17 0,-17 9,-17-1,22-2,-10 5,22 6,-17-17,-2 17,4 0,-2 0,0-17,-13 17,9 0,3 0,1 0,-16 0,15 0,1 0,-2 0,-13 0,15 0,0 0,-6 0,-5 0,11 0,0 0,-9 0,1 0,8 0,0 0,-13 0,9 0,4 0,0 0,-16 0,15 17,-9-10,3 3,-2-1,1-1,-9 9,0-10,0 3,0 7,0-13,0 9,17 4,-16-16,-2 15,1-2,0-11,0 14,0-6,0-5,0 11,0-10,0 3,0 7,0-13,0 9,0 4,0-17,-17 0,17 14,0-11,-17 14,12-12,-7 7,12 5,-7-17,-3 0,-7 17,0 0,13-17,-9 0,-4 17,0 0,16-16,-15 15,-1-16,3 14,11-12,-14 15,0 0,6-6,5-5,-11 11,17 0,-7-9,-3 1,-7 8,0 0,17-12,0 7,0 5,0 0,0-16,-16 15,16 0,0-15,-17-1,17 17,0-8,0-9,0 0,0 8,-17-8,17 0,0 0,0 0,0 0,0 0,0 0,0 0,0 0,0 0,0 0,0 0,0 0,0 0,0 0,0 0,0 0,0 0,0 0,0 0,0 0,0 0,0 0,0 0,0 0,0 0,0 0,0 0,0 0,0 0,0 0,17 0,-17 0,0 0,0 0,0 0,0 0,17 0,-17 0,16 0,-9 0,3 0,7 0,-17 0,0 0,17 0,-3 0,-11 0,14 0,-6 0,-5 0,11 0,0 17,-10-17,3 0,7 0,0 17,-13-17,9 0,4 17,0-17,-17 0,17 17,0-17,-3 0,-11 0,14 17,0-17,-7 0,-3 0,10 0,0 17,-10-17,3 0,-10 17,17-17,-14 0,11 0,3 17,-1-17,-16 0,0 0,17 0,-10 7,3 3,4-10,-11 0,-3 0,17 0,-17 7,0 3,0-2,0 1,0-5,0 9,0-9,0 9,0-10,0 11,0 3,0-17,0 0,0 17,0 0,0-14,0 11,-17 3,17-17,0 17,-17-1,4-16,9 0,4 17,-17 0,7-6,4-5,-11 11,0 0,9-10,-1 3,-8 7,0 0,17-13,0 9,-17 4,0 0,16-16,-15 15,-1 1,3-3,11-11,-14 14,0 0,6-6,5-5,-11 11,0 0,10-10,-3 3,-7 7,0 0,13-13,-9 9,-4 4,0 0,17-17,-17 17,-17-17,20 14,11-11,-14 14,1-17,-6 10,10-3,-5-7,0 0,2 7,-4 3,-15-10,17 0,9 3,-18 11,-8-14,17 0,16 0,-32 0,16 0,-11 0,22 0,-11 17,-17-17,23 0,5 0,-11 0,-17 0,27 0,-2 0,-8 0,0 0,13 0,-9 0,-4 0,0 0,16 0,-15 0,-1 0,3 0,11 0,-14 0,17 0,0 0,0 0,0 0,0 0</inkml:trace>
  <inkml:trace contextRef="#ctx0" brushRef="#br0" timeOffset="1633">1986 1,'0'0,"0"0,0 0,0 0,0 0,0 0,-34 0,0 0,0 0,33 0,-32 0,-1 0,7 0,20 0,-27 17,0-17,0 17,17-9,0-16,-17 25,14-17,-10 0,-55 17,34 0,35-17,-36 0,1 0,0 17,50-17,-66 0,16 17,-5-17,45 0,-40 0,-17 0,36 11,13-5,-49-6,17 17,24-17,-14 0,-9 0,16 17,24-14,-31 11,7-14,0 17,34-17,-34 17,0-17,20 13,11-9,-14-4,0 16,7-5,3-5,-10 11,-17-17,28 7,-5 3,-6 7,0 0,14-13,-11 9,-3 4,-16 17,33-34,-17 34,0 0,-10-7,20-20,7 27,0 0,0-14,0-6,0 20,-17 17,17-38,0 8,-17 30,17-17,0-28,0 21,0 7,0 0,0-34,0 34,-17 0,17-7,0-20,0 27,0 0,0-14,0-6,0 20,-17 0,17-28,0 5,0 23,0-17,0-14,0 11,0 3,0 16,0-32,-17 16,17 0,0-4,0-9,0 30,0-17,0 3,0-7,-17 4,17 0,0-10,0 3,0 24,0-17,0-10,0 20,0 7,-17-17,17-17,0 34,0 0,0-21,0-9,0 30,-17-17,17 3,0-6,0 3,0 17,0-28,0 5,17 23,-17-17,0-14,0 11,0 3,16-1,-15-15,-1 16,17 0,-17-4,0-9,17 12,0 1,-17-7,0-3,17 10,0 0,-17-10,0 3,17 7,-17 0,3-14,11 11,3 3,-1-17,-15 0,16 0,-1 17,-2-17,-11 0,14 17,0-17,-7 10,-3-3,10-7,0 17,-10-17,3 0,7 17,0-17,-14 3,11 11,3-14,-1 0,-15 0,16 17,0-17,-4 0,-9 0,13 17,0-17,-7 0,-3 0,10 17,0-17,-10 0,3 0,7 0,0 0,-14 3,11 11,3-14,0 0,-17 0,16 0,1 0,-3 0,-11 0,14 0,0 0,-7 0,-3 0,10 0,0 0,-10 0,3 0,24 0,0 0,-30 0,9 0,21 0,0 0,-33 0,32 0,-16 0,10-14,-20 11,27 3,0-17,-24 17,-4 0,28-17,0 17,-20-7,6-3,-3-7,17 17,-27-3,20-11,-10-3,17 17,-34 0,17-17,17 0,-7 17,-20 0,10-17,17 0,-24 17,-3 0,27-17,-17 0,-4 11,7-5,-3 11,17-17,-30 14,9-11,21-3,-17 1,-17 15,34-16,-17 1,10 2,-20 11,10-14,17 0,-24 7,-3 3,27-10,-17 0,-11 10,5-3,23-7,-17 0,-15 11,13-22,18-6,-16 1,-17 32,17-33,17 17,-20-10,-11 20,14-27,0 0,3 14,-6 6,3-3,0-17,-10 21,3-8,7-13,0 1,-14 26,11-20,3 10,-1-17,-15 34,16-34,0 17,-4-10,-9 20,13-10,0 0,-7-3,-3 6,10-3,-17 0,0 10,0-3,17-24,-17 17,0 14,0-11,16-3,-16 1,0 15,0-16,0 0,0 4,0 9,0-13,0-17,0 24,0 3,0-10,0 0,0 11,0-5,0-6,0 0,0 14,0-10,0-21,0 17,0 17,0-17,-16 0,16 3,0 11,-17-14,17 0,-10-3,3 6,-10-3,0 0,17 10,0-3,-17-7,0 0,14 14,-11-11,14-3,-17 0,17 17,-17-17,0 0,17 4,0 9,-17-13,0 0,7 7,3 3,7-10,-17 17,11-6,-5-5,-6 11,17-17,-3 17,-11 0,-3-17,1 17,15 0,-16-17,0 17,4-13,9 9,-13-13,7 17,3 0,-10-17,1 17,9 0,-3 0,-7-17,0 0,14 17,-11 0,-3-16,8 7,1 1,-9-9,3 17,11 0,-14-17,3 3,11 11,-14 3,0 0,17-7,0-3,-17 10,0 0,14 0,-11 0,14-17,-17 17,17 0,-17 0,4 0,9 0,-13 0,17-10,0 3,-17 7,5 0,7 0,-12 0,17 0,0 0,0 0,0 0,0 0,0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0:50.300"/>
    </inkml:context>
    <inkml:brush xml:id="br0">
      <inkml:brushProperty name="width" value="0.05" units="cm"/>
      <inkml:brushProperty name="height" value="0.05" units="cm"/>
    </inkml:brush>
  </inkml:definitions>
  <inkml:trace contextRef="#ctx0" brushRef="#br0">0 1732,'0'0,"0"0,0 0,0 0,0 0,0 0,0 0,0 0,0 0,0 0,0 0,34 0,0 0,0 0,-34 0,34 0,0 0,-7 0,-20 0,27 0,0 0,-13 0,-9 0,22-34,0 34,-21 0,8 0,13 0,0 0,-29 0,24 0,-7 0,-10 0,22 0,34 0,-54 0,6 0,47 0,-33 0,-17 0,34 0,-17 0,0 0,-30-2,60-30,-30 32,23 0,-46 0,23 0,34 0,-48 0,-7 0,55 0,-34 0,-6 0,12 0,28 0,-34 0,-20 0,40 0,-20 0,33 0,-65 0,30 0,36 0,-39 0,-24 0,63 0,0 0,-46 0,-10 0,56 0,-34 0,-4 0,7 0,-3 0,0 0,-16 0,32 0,-16 0,0 0,-31 0,62 0,-31 0,-5 0,-24 0,29 0,0 0,-14 0,-7 0,55 0,-34 0,-20 0,6 0,14 0,0 0,-20 0,40 0,-20 0,0 0,-34 0,34 0,0 0,-7 0,-20 0,60 0,-33 0,-13 0,-8 0,55 0,-34 0,-20-14,6-6,14 20,34 0,-62 0,22 0,6 0,-1 0,-33 0,34 0,0 0,-7 0,-20 0,27 0,0 0,-14 0,-6 0,20 0,0 0,-21 0,8 0,13 0,0 0,-29 0,-5 0,0 0,29 0,5 0,-22 0,9 0,-14 0,20 0,-10 0,0 0,-17 0,34 0,0 0,-34 0,0 0,0 0,0 0,0 0</inkml:trace>
  <inkml:trace contextRef="#ctx0" brushRef="#br0" timeOffset="1262">2646 1223,'0'0,"0"0,0 0,0 0,0 0,0 0,0 0,34 0,-1 0,-32 0,33 0,0 0,-9 0,-16 0,25 0,0 0,-16 0,-2 0,18 0,-32 0,64 0,-33 0,-9 0,-14 0,24 0,0 0,0 34,0-34,0 0,-17 0,0 0,17 0,-26 8,18 18,8-26,0 0,-32 0,30 0,1 0,-5 0,-22 0,28 33,0-33,-13 0,-8 0,21 0,0 0,-19 0,4 0,15 34,0-34,-27 0,20 0,-27 34,1-34,32 0,1 0,-34 29,0-24,34-5,-34 0,22 0,-11 0,-11 34,34-34,-19 15,4 4,15-19,-34 34,9-34,16 0,9 0,-34 34,2-34,30 0,-32 34,29-34,-24 0,29 34,-24-24,14-20,-24 44,0-20,34 6,-32-18,30-4,-32 16,0 6,0-3,0 0,0 17,-23-34,12 0,11 16,0 2,-34-18,34 10,0 14,-24-1,14-12,-22 20,30-29,2 32,-23-34,12 0,11 34,0-27,-34 20,13-27,8 0,13 34,-34-34,34 0,0 34,-34-34,34 14,0 6,-34-20,17 0,0 34,-7-34,15 0,9 0,-34 34,27-27,-20 20,27-27,-2 1,-30 32,32-33,-29 28,24-22,-29 28,34-34,0 0,-34 34,0-34,34 15,0 4,-34-19,34 34,-8-34,-18 0,26 0,0 34,-1-34,-32 0,33 33,0-33,0 0,0 0,-34 0,34 0,0 0,0 0,0 0,0 0,0 0,0 0,0 0,0 0,0 0,0 0,0 0</inkml:trace>
  <inkml:trace contextRef="#ctx0" brushRef="#br0" timeOffset="2922">6548 951,'0'0,"0"0,0 0,0 0,0 0,0 0,0 0,0 0,0 0,0 0,0 0,0 0,0 0,0 0,0 0,0 0,0 0,0 0,0 0,0 0,0 0,0 0,0 0,0 0,0 0,0 0,0 0,0 0,0 0,0 0,0 0,0 0,0 0,0 0,0 0,-34 34,34 0,-16-18,-2 2,18 16,-34 0,34-25,0 16,-34 9,34 0,-2-32,-30 30,32 2,-30-5,26-25,-30 30,34 0,-22-11,10-12,12 23,0 0,-15-34,-4 0,19 26,0-18,0 9,0 0,0-17,0 0,0 0,34 0,-7 27,-20-20,27-7,0 0,-14 0,-6 0,20 0,0 0,-9 0,18 0,25 0,-1 0,1 0,0 0,-65 0,62 0,3 0,-11 0,-46 0,57 0,-1 0,-1 0,-30 0,-2 34,34 0,-38-34,8 0,30 0,0 0,-54 0,39 0,15 0,0 0,-67 0,66 0,-33 0,-6 0,-22 0,-6 34,34-34,-13 0,-8 0,21 0,0 0,-20 0,5 0,15 0,0 0,-26 8,18 18,-9-9,0-34,-3 17,-28-34,14 0,0 4,0 26,0-30,0 34,0 0,0-34,0 12,0 10,0-22,0 34,0-34,-29 34,24 0,5-34,-34 34,34-22,0 10,-34 12,0-34,34 34,0 0,-33-34,-1 34,26 0,-18 0,-8-33,33 33,-32 0,2 0,28 0,-31 0,6 0,22 0,-28 0,0 0,21 0,-8 0,0 0,8 0,-21 0,34 0,-34 0,18 0,32 33,-16-33,0 0,0 34,0-12,0-10,0-12,0 34,0-33,0 32,0 1,0-6,0-22,0 28,0-12,0-10,0 22,34 0,-19-19,4 4,-19 15,34 0,-34-26,0 18,34 8,-34 0,0-33,0 32,34 0,-34-4,0-24,34 63,-34-34,0-13,0-8,34 55,-34-34,0-5,0 10,0-5,34 0,-34-27,0 20,0 41,0-34,0-34,0 33,0 1,0-5,0-24,0 29,0 0,21-13,-8-8,-13 21,0 0,0-20,0 6,0 14,0-17,34-34,-34 17,0 0,0 0,0 0</inkml:trace>
  <inkml:trace contextRef="#ctx0" brushRef="#br0" timeOffset="4333">6582 1,'0'0,"0"0,0 0,0 0,0 0,0 0,0 0,0 0,0 0,0 0,-34 34,0 0,27-28,-20 22,-7 5,34-1,0-30,-34 32,0 0,34-10,0-14,-34 24,34 0,-16-17,-2 0,18 17,0 0,-34 0,34 0,0-33,0 32,0 35,0-11,0-46,0 56,0 1,0-45,0-12,0 57,0 0,0-36,0 4,0 32,0 0,0-54,0 40,0 13,0 0,0-66,0 101,-34 0,7-20,21-62,6 48,0 0,0-27,0-14,-34 40,34 35,0-71,0 6,0 31,-34 0,34-60,0 18,0 42,0-34,0-33,0 32,0 1,-29 23,24-47,5 24,0 0,0 31,0-28,34-3,0 0,-19-19,4 4,-19 15,0 0,8-26,17 18,9 8,0 0,-32-33,30 32,2 1,-5-6,-24-22,-5 27,34 1,-12-34,-10 0,22 34,0-34,-20 15,6 4,14-19,33 68,-60-68,20 0,7 34,-17-34,0 0,17 34,-7-34,-20 0,27 0,0 34,-14-34,-6 0,20 0,0 0,-21 0,8 0,13 34,0-34,-29 0,23 0,6 0,-34 0,34 0,34 0,-41 0,-20 0,27 0,0 0,-14 0,-6 0,54 0,-34 0,-21 0,8 0,46 0,-67 34,6-34,22 0,6 0,0 0,-34 0,34 0,0 0,21 0,-42 0,21 0,0 0,-14 0,-6 0,20 0,-20 0,6 0,13 0,1 0,-26 0,18 0,8 0,0 0,-34 0,34 0,0 0,-7 0,-20 0,-7 0,34 0,-14-20,-6 6,20 48,0-68,-9 21,17-8,-8 21,0-34,-22 28,44-22,-22 28,33-33,-66 32,-1-33,34 0,-7 7,-20 20,27-27,0 0,-14 14,-6 7,53-21,-33 0,-20 20,6-6,14-14,0 0,-27 27,20-20,7 27,-1-33,-32 32,33-33,-34 0,26 8,-18 18,26-26,-34 14,0 6,0-20,34 34,-34-13,0-8,0-13,0 14,0 6,34-20,-34 17,0 1,0-18,0 6,0 22,0-28,0 0,0 13,0 8,0 13,0-34,0 20,0-6,0-14,0 0,0 27,0-20,0-7,0 0,0 34,0-34,0 0,0 7,0 20,0-27,0 1,-20 13,6 6,14-20,0 0,-14 20,-6-6,20-14,-34 0,34 27,0-20,0-7,-34 0,34 34,0-34,-27 7,20 20,-27-27,25 25,18-16,-43 25,34-13,0-8,-34 21,34-34,-6 34,-22 0,-6-34,34 34,0 0,-34-34,0 34,8-26,19 19,-27-27,0 0,14 34,6 0,-20-34,0 0,21 21,-8-8,21-13,-34 0,28 28,-22-22,-6-6,-31 1,62 32,-65-33,35 0,-20 8,38 18,-53-26,34 0,-6 14,12 6,-40-20,34 1,9 20,-18-8,-24 21,33-34,21 28,-42-22,21 28,1-34,32 34,-33 0,-34-34,41 34,20 0,-27-34,0 34,14 0,6 0,-53-34,33 34,20 0,-6 0,-14-34,0 34,27 0,-20 0,-7 0,0 0,34 0,-34 0,0 0,7-27,20 20,-27 7,1 0,12 0,8 0,-21 0,0 0,20-14,-6-6,-14 20,0-34,27 34,-20 0,-7-34,34 0,0 34,0 0,0 0,0 0,0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0:57.896"/>
    </inkml:context>
    <inkml:brush xml:id="br0">
      <inkml:brushProperty name="width" value="0.05" units="cm"/>
      <inkml:brushProperty name="height" value="0.05" units="cm"/>
    </inkml:brush>
  </inkml:definitions>
  <inkml:trace contextRef="#ctx0" brushRef="#br0">0 0,'0'0,"0"0,0 0,0 0,0 0,0 0,0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04T08:30:59.095"/>
    </inkml:context>
    <inkml:brush xml:id="br0">
      <inkml:brushProperty name="width" value="0.05" units="cm"/>
      <inkml:brushProperty name="height" value="0.05" units="cm"/>
    </inkml:brush>
  </inkml:definitions>
  <inkml:trace contextRef="#ctx0" brushRef="#br0">0 34,'0'0,"0"0,0 0,0 0,0 0,0 0,0 0,0 0,0 0,0 0,0 0,0 0,0 0,0 0,0 0,0 0,0 0</inkml:trace>
  <inkml:trace contextRef="#ctx0" brushRef="#br0" timeOffset="428">34 0,'0'0,"0"0,0 0,0 0,0 0,0 0,0 0,0 0,0 0,0 0,0 0,0 0,0 0,0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0103-46F7-89F9-80E2-DA43A8C7C2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13B46-73EE-D37E-2EEA-31A5087BF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654EF-D708-433B-0089-069B3A0D4E6E}"/>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3CCE7008-DB49-BE83-1133-9683D5D68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EE3BF5-8F0E-EFE5-B5F7-B1544E36336F}"/>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56620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CCDD-93AF-4117-D8A1-7256283CB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CF240-DCAD-8503-C1C5-4F48EA559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60385-2216-C832-75D6-D8A51E8D2B3C}"/>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72D8FCB5-85F4-E154-85BC-E74CDED5F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9DA09-C327-6DE7-C42A-FB6F92CA21DE}"/>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3783627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3E20C9-9F42-172F-702A-83738BEC95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A82497-8608-1051-A6EB-E7377BC960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D5DED-F5E3-D6FF-2B1C-CA352C238C66}"/>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C56AC4BA-F459-BEE5-0614-432E09213E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308DAC-09EC-3D9B-DDC1-1EAE33937B49}"/>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298599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193C0-939F-633F-44B8-DAAB01E1E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9D3D5E-BCA3-4648-0398-BA392A874F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60AEC-AFC8-7196-EB54-04AA4D3DC6C4}"/>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8ABCC658-194D-870D-2D27-A7862E7178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3C267-2B6C-1332-CE09-78030950B38D}"/>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374277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9DEE-2BF2-E2D3-7924-FE1AC08038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A82E3-4158-3B98-188E-F6EBFEBE8D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1E73B-6FF5-CA60-5B0A-5B4B7DF8F8CC}"/>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5565C8D4-38C3-FF58-A469-546721416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4A-0DC6-692F-B624-6890AF9B2068}"/>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697450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11F5-4E72-4E9E-5364-2F230647D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D1E73A-F9BF-62A3-A12A-17ABD0AE0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6C2EF-D068-C304-E53F-F8353F273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BBD7E-98D7-C8EC-2A40-9EDAB6278951}"/>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6" name="Footer Placeholder 5">
            <a:extLst>
              <a:ext uri="{FF2B5EF4-FFF2-40B4-BE49-F238E27FC236}">
                <a16:creationId xmlns:a16="http://schemas.microsoft.com/office/drawing/2014/main" id="{35E6B7A0-D713-E6AC-15BF-5384126B1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885374-5C43-372C-B60E-A30BF78FB419}"/>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421788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508B-DBCA-6DA3-7E7D-60C8177A2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FE09E4-DF80-3AB4-68BE-A4D1CC15EF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C11CA7-BEDA-A4C8-B13A-0BFF146C2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49DB6-4FBA-733F-3B64-C88116A5F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2202C9-E22D-708D-BD00-8206468F04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F6CEE8-6B67-EA54-9871-C317B9E57F4B}"/>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8" name="Footer Placeholder 7">
            <a:extLst>
              <a:ext uri="{FF2B5EF4-FFF2-40B4-BE49-F238E27FC236}">
                <a16:creationId xmlns:a16="http://schemas.microsoft.com/office/drawing/2014/main" id="{C349B439-2E04-E0A2-E35E-8EDE7A08C4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0CF535-13E6-F95B-9FF0-9C8C938D17DF}"/>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188327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9EE6-BEB4-AE09-9E07-03B1CC23E8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54F694-DEA7-2A87-2E47-518D1A10E948}"/>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4" name="Footer Placeholder 3">
            <a:extLst>
              <a:ext uri="{FF2B5EF4-FFF2-40B4-BE49-F238E27FC236}">
                <a16:creationId xmlns:a16="http://schemas.microsoft.com/office/drawing/2014/main" id="{9EFFFA12-52AF-5986-1D05-0C7A38254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533290-71D9-CD19-BD38-879A246C0B9B}"/>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147046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D6C75-55FD-8B94-058A-89F65492A1AA}"/>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3" name="Footer Placeholder 2">
            <a:extLst>
              <a:ext uri="{FF2B5EF4-FFF2-40B4-BE49-F238E27FC236}">
                <a16:creationId xmlns:a16="http://schemas.microsoft.com/office/drawing/2014/main" id="{ECB9C5E1-802B-57F3-E9FE-189A5EE61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04A03-DB8E-C3A2-390B-97CF2F7D8CA0}"/>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348517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4FE8-36DC-782F-8153-4913C0287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45D4D-374C-09E7-31AF-10717270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8E49BB-059F-29C6-CA83-2DB701B9B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8F491-67A0-2F91-BD0C-28CAE26A36C0}"/>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6" name="Footer Placeholder 5">
            <a:extLst>
              <a:ext uri="{FF2B5EF4-FFF2-40B4-BE49-F238E27FC236}">
                <a16:creationId xmlns:a16="http://schemas.microsoft.com/office/drawing/2014/main" id="{B5339DE3-E2FE-CCFB-8C0C-FF68B92CE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EC10E-3B2F-7149-9BAC-421927D4D8DF}"/>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36384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4063-992C-9FAA-181B-05355EA4F2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C344D5-700C-B8CC-500E-1E15D3CA3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307CDA-EFCB-FDB2-AE2B-A19200BEB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62674-9731-E50F-6A50-15D6B5962AD1}"/>
              </a:ext>
            </a:extLst>
          </p:cNvPr>
          <p:cNvSpPr>
            <a:spLocks noGrp="1"/>
          </p:cNvSpPr>
          <p:nvPr>
            <p:ph type="dt" sz="half" idx="10"/>
          </p:nvPr>
        </p:nvSpPr>
        <p:spPr/>
        <p:txBody>
          <a:bodyPr/>
          <a:lstStyle/>
          <a:p>
            <a:fld id="{FD2B7732-35B7-A64D-B981-344BBFA8EC00}" type="datetimeFigureOut">
              <a:rPr lang="en-US" smtClean="0"/>
              <a:t>12/3/2023</a:t>
            </a:fld>
            <a:endParaRPr lang="en-US"/>
          </a:p>
        </p:txBody>
      </p:sp>
      <p:sp>
        <p:nvSpPr>
          <p:cNvPr id="6" name="Footer Placeholder 5">
            <a:extLst>
              <a:ext uri="{FF2B5EF4-FFF2-40B4-BE49-F238E27FC236}">
                <a16:creationId xmlns:a16="http://schemas.microsoft.com/office/drawing/2014/main" id="{D833B334-01AC-AD09-0DB8-1D402171B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882AE-9F75-EF1F-77F0-188CAD56A627}"/>
              </a:ext>
            </a:extLst>
          </p:cNvPr>
          <p:cNvSpPr>
            <a:spLocks noGrp="1"/>
          </p:cNvSpPr>
          <p:nvPr>
            <p:ph type="sldNum" sz="quarter" idx="12"/>
          </p:nvPr>
        </p:nvSpPr>
        <p:spPr/>
        <p:txBody>
          <a:bodyPr/>
          <a:lstStyle/>
          <a:p>
            <a:fld id="{FD4F8630-76B7-8A47-A8A0-2DC81E467932}" type="slidenum">
              <a:rPr lang="en-US" smtClean="0"/>
              <a:t>‹#›</a:t>
            </a:fld>
            <a:endParaRPr lang="en-US"/>
          </a:p>
        </p:txBody>
      </p:sp>
    </p:spTree>
    <p:extLst>
      <p:ext uri="{BB962C8B-B14F-4D97-AF65-F5344CB8AC3E}">
        <p14:creationId xmlns:p14="http://schemas.microsoft.com/office/powerpoint/2010/main" val="326512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AF42F2-6F97-164D-F96D-1229FC451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BDD0F-7404-A157-D75A-BC293E573C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49B7B-8335-D363-B9D8-708EC7820A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B7732-35B7-A64D-B981-344BBFA8EC00}" type="datetimeFigureOut">
              <a:rPr lang="en-US" smtClean="0"/>
              <a:t>12/3/2023</a:t>
            </a:fld>
            <a:endParaRPr lang="en-US"/>
          </a:p>
        </p:txBody>
      </p:sp>
      <p:sp>
        <p:nvSpPr>
          <p:cNvPr id="5" name="Footer Placeholder 4">
            <a:extLst>
              <a:ext uri="{FF2B5EF4-FFF2-40B4-BE49-F238E27FC236}">
                <a16:creationId xmlns:a16="http://schemas.microsoft.com/office/drawing/2014/main" id="{C7A5A6E0-9A19-8AC3-A6ED-8453781C3E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6135CB-0D04-C3FA-905F-716F7B9860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F8630-76B7-8A47-A8A0-2DC81E467932}" type="slidenum">
              <a:rPr lang="en-US" smtClean="0"/>
              <a:t>‹#›</a:t>
            </a:fld>
            <a:endParaRPr lang="en-US"/>
          </a:p>
        </p:txBody>
      </p:sp>
    </p:spTree>
    <p:extLst>
      <p:ext uri="{BB962C8B-B14F-4D97-AF65-F5344CB8AC3E}">
        <p14:creationId xmlns:p14="http://schemas.microsoft.com/office/powerpoint/2010/main" val="1419988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customXml" Target="../ink/ink14.xml"/><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customXml" Target="../ink/ink13.xml"/><Relationship Id="rId5" Type="http://schemas.openxmlformats.org/officeDocument/2006/relationships/image" Target="../media/image10.png"/><Relationship Id="rId10" Type="http://schemas.openxmlformats.org/officeDocument/2006/relationships/customXml" Target="../ink/ink12.xml"/><Relationship Id="rId4" Type="http://schemas.openxmlformats.org/officeDocument/2006/relationships/customXml" Target="../ink/ink8.xml"/><Relationship Id="rId9" Type="http://schemas.openxmlformats.org/officeDocument/2006/relationships/customXml" Target="../ink/ink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CFC7-17BA-8D6D-65F8-F5A114F214AE}"/>
              </a:ext>
            </a:extLst>
          </p:cNvPr>
          <p:cNvSpPr>
            <a:spLocks noGrp="1"/>
          </p:cNvSpPr>
          <p:nvPr>
            <p:ph type="ctrTitle"/>
          </p:nvPr>
        </p:nvSpPr>
        <p:spPr/>
        <p:txBody>
          <a:bodyPr/>
          <a:lstStyle/>
          <a:p>
            <a:r>
              <a:rPr lang="en-IN" err="1"/>
              <a:t>Reccurrence</a:t>
            </a:r>
            <a:r>
              <a:rPr lang="en-IN"/>
              <a:t> Relation</a:t>
            </a:r>
            <a:endParaRPr lang="en-US"/>
          </a:p>
        </p:txBody>
      </p:sp>
      <p:sp>
        <p:nvSpPr>
          <p:cNvPr id="3" name="Subtitle 2">
            <a:extLst>
              <a:ext uri="{FF2B5EF4-FFF2-40B4-BE49-F238E27FC236}">
                <a16:creationId xmlns:a16="http://schemas.microsoft.com/office/drawing/2014/main" id="{A701FF95-8F30-F3EA-09EB-9040BE206A5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592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8707-6E14-64DA-805B-2A2DC020F473}"/>
              </a:ext>
            </a:extLst>
          </p:cNvPr>
          <p:cNvSpPr>
            <a:spLocks noGrp="1"/>
          </p:cNvSpPr>
          <p:nvPr>
            <p:ph type="title"/>
          </p:nvPr>
        </p:nvSpPr>
        <p:spPr/>
        <p:txBody>
          <a:bodyPr/>
          <a:lstStyle/>
          <a:p>
            <a:r>
              <a:rPr lang="en-IN"/>
              <a:t>1) Substitution Method</a:t>
            </a:r>
            <a:endParaRPr lang="en-US"/>
          </a:p>
        </p:txBody>
      </p:sp>
      <p:sp>
        <p:nvSpPr>
          <p:cNvPr id="3" name="Content Placeholder 2">
            <a:extLst>
              <a:ext uri="{FF2B5EF4-FFF2-40B4-BE49-F238E27FC236}">
                <a16:creationId xmlns:a16="http://schemas.microsoft.com/office/drawing/2014/main" id="{26EB53FE-CE48-5D77-139F-6ADB308968BB}"/>
              </a:ext>
            </a:extLst>
          </p:cNvPr>
          <p:cNvSpPr>
            <a:spLocks noGrp="1"/>
          </p:cNvSpPr>
          <p:nvPr>
            <p:ph idx="1"/>
          </p:nvPr>
        </p:nvSpPr>
        <p:spPr/>
        <p:txBody>
          <a:bodyPr/>
          <a:lstStyle/>
          <a:p>
            <a:pPr marL="0" indent="0">
              <a:buNone/>
            </a:pPr>
            <a:r>
              <a:rPr lang="en-IN" b="1"/>
              <a:t>T(n) =T(n/2) +c</a:t>
            </a:r>
          </a:p>
          <a:p>
            <a:pPr marL="0" indent="0">
              <a:buNone/>
            </a:pPr>
            <a:r>
              <a:rPr lang="en-IN" b="1"/>
              <a:t>T(n/2) =T(n/4) +c</a:t>
            </a:r>
          </a:p>
          <a:p>
            <a:pPr marL="0" indent="0">
              <a:buNone/>
            </a:pPr>
            <a:r>
              <a:rPr lang="en-IN" b="1"/>
              <a:t>T(n/4) =T(n/8) +c</a:t>
            </a:r>
          </a:p>
          <a:p>
            <a:pPr marL="0" indent="0">
              <a:buNone/>
            </a:pPr>
            <a:r>
              <a:rPr lang="en-IN" b="1"/>
              <a:t>T(n) =T(n/4) +</a:t>
            </a:r>
            <a:r>
              <a:rPr lang="en-IN" b="1" err="1"/>
              <a:t>c+c</a:t>
            </a:r>
            <a:endParaRPr lang="en-IN" b="1"/>
          </a:p>
          <a:p>
            <a:pPr marL="0" indent="0">
              <a:buNone/>
            </a:pPr>
            <a:r>
              <a:rPr lang="en-IN" b="1"/>
              <a:t>         =T(n/2^2) +2c</a:t>
            </a:r>
          </a:p>
          <a:p>
            <a:pPr marL="0" indent="0">
              <a:buNone/>
            </a:pPr>
            <a:r>
              <a:rPr lang="en-IN" b="1"/>
              <a:t>        =T(n/2^3) +3c</a:t>
            </a:r>
          </a:p>
          <a:p>
            <a:pPr marL="0" indent="0">
              <a:buNone/>
            </a:pPr>
            <a:r>
              <a:rPr lang="en-IN" b="1" err="1"/>
              <a:t>Upto</a:t>
            </a:r>
            <a:r>
              <a:rPr lang="en-IN" b="1"/>
              <a:t> k steps</a:t>
            </a:r>
          </a:p>
          <a:p>
            <a:pPr marL="0" indent="0">
              <a:buNone/>
            </a:pPr>
            <a:r>
              <a:rPr lang="en-IN" b="1"/>
              <a:t>Thus</a:t>
            </a:r>
            <a:r>
              <a:rPr lang="en-IN" b="1">
                <a:solidFill>
                  <a:srgbClr val="FF0000"/>
                </a:solidFill>
              </a:rPr>
              <a:t> T(n/2^k) </a:t>
            </a:r>
            <a:r>
              <a:rPr lang="en-IN" b="1"/>
              <a:t>+kc</a:t>
            </a:r>
            <a:endParaRPr lang="en-US" b="1"/>
          </a:p>
        </p:txBody>
      </p:sp>
      <mc:AlternateContent xmlns:mc="http://schemas.openxmlformats.org/markup-compatibility/2006" xmlns:p14="http://schemas.microsoft.com/office/powerpoint/2010/main">
        <mc:Choice Requires="p14">
          <p:contentPart p14:bwMode="auto" r:id="rId2">
            <p14:nvContentPartPr>
              <p14:cNvPr id="31" name="Ink 31">
                <a:extLst>
                  <a:ext uri="{FF2B5EF4-FFF2-40B4-BE49-F238E27FC236}">
                    <a16:creationId xmlns:a16="http://schemas.microsoft.com/office/drawing/2014/main" id="{C62F9946-30B7-4658-8DE0-CAAD737913D9}"/>
                  </a:ext>
                </a:extLst>
              </p14:cNvPr>
              <p14:cNvContentPartPr/>
              <p14:nvPr/>
            </p14:nvContentPartPr>
            <p14:xfrm>
              <a:off x="3706560" y="2437173"/>
              <a:ext cx="1005120" cy="588960"/>
            </p14:xfrm>
          </p:contentPart>
        </mc:Choice>
        <mc:Fallback xmlns="">
          <p:pic>
            <p:nvPicPr>
              <p:cNvPr id="31" name="Ink 31">
                <a:extLst>
                  <a:ext uri="{FF2B5EF4-FFF2-40B4-BE49-F238E27FC236}">
                    <a16:creationId xmlns:a16="http://schemas.microsoft.com/office/drawing/2014/main" id="{C62F9946-30B7-4658-8DE0-CAAD737913D9}"/>
                  </a:ext>
                </a:extLst>
              </p:cNvPr>
              <p:cNvPicPr/>
              <p:nvPr/>
            </p:nvPicPr>
            <p:blipFill>
              <a:blip r:embed="rId3"/>
              <a:stretch>
                <a:fillRect/>
              </a:stretch>
            </p:blipFill>
            <p:spPr>
              <a:xfrm>
                <a:off x="3697560" y="2428178"/>
                <a:ext cx="1022760" cy="60658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33">
                <a:extLst>
                  <a:ext uri="{FF2B5EF4-FFF2-40B4-BE49-F238E27FC236}">
                    <a16:creationId xmlns:a16="http://schemas.microsoft.com/office/drawing/2014/main" id="{071A4747-26E9-15C3-63B1-89078D73BB95}"/>
                  </a:ext>
                </a:extLst>
              </p14:cNvPr>
              <p14:cNvContentPartPr/>
              <p14:nvPr/>
            </p14:nvContentPartPr>
            <p14:xfrm>
              <a:off x="5043960" y="2333133"/>
              <a:ext cx="636480" cy="612360"/>
            </p14:xfrm>
          </p:contentPart>
        </mc:Choice>
        <mc:Fallback xmlns="">
          <p:pic>
            <p:nvPicPr>
              <p:cNvPr id="33" name="Ink 33">
                <a:extLst>
                  <a:ext uri="{FF2B5EF4-FFF2-40B4-BE49-F238E27FC236}">
                    <a16:creationId xmlns:a16="http://schemas.microsoft.com/office/drawing/2014/main" id="{071A4747-26E9-15C3-63B1-89078D73BB95}"/>
                  </a:ext>
                </a:extLst>
              </p:cNvPr>
              <p:cNvPicPr/>
              <p:nvPr/>
            </p:nvPicPr>
            <p:blipFill>
              <a:blip r:embed="rId5"/>
              <a:stretch>
                <a:fillRect/>
              </a:stretch>
            </p:blipFill>
            <p:spPr>
              <a:xfrm>
                <a:off x="5034965" y="2324133"/>
                <a:ext cx="654110" cy="63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 name="Ink 36">
                <a:extLst>
                  <a:ext uri="{FF2B5EF4-FFF2-40B4-BE49-F238E27FC236}">
                    <a16:creationId xmlns:a16="http://schemas.microsoft.com/office/drawing/2014/main" id="{94573813-F410-180E-A3E5-96D68B6AB757}"/>
                  </a:ext>
                </a:extLst>
              </p14:cNvPr>
              <p14:cNvContentPartPr/>
              <p14:nvPr/>
            </p14:nvContentPartPr>
            <p14:xfrm>
              <a:off x="3688200" y="2956293"/>
              <a:ext cx="910080" cy="376200"/>
            </p14:xfrm>
          </p:contentPart>
        </mc:Choice>
        <mc:Fallback xmlns="">
          <p:pic>
            <p:nvPicPr>
              <p:cNvPr id="36" name="Ink 36">
                <a:extLst>
                  <a:ext uri="{FF2B5EF4-FFF2-40B4-BE49-F238E27FC236}">
                    <a16:creationId xmlns:a16="http://schemas.microsoft.com/office/drawing/2014/main" id="{94573813-F410-180E-A3E5-96D68B6AB757}"/>
                  </a:ext>
                </a:extLst>
              </p:cNvPr>
              <p:cNvPicPr/>
              <p:nvPr/>
            </p:nvPicPr>
            <p:blipFill>
              <a:blip r:embed="rId7"/>
              <a:stretch>
                <a:fillRect/>
              </a:stretch>
            </p:blipFill>
            <p:spPr>
              <a:xfrm>
                <a:off x="3679200" y="2947293"/>
                <a:ext cx="92772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9">
                <a:extLst>
                  <a:ext uri="{FF2B5EF4-FFF2-40B4-BE49-F238E27FC236}">
                    <a16:creationId xmlns:a16="http://schemas.microsoft.com/office/drawing/2014/main" id="{F3CB6162-F4C4-B87B-3F64-C3B59377D5F4}"/>
                  </a:ext>
                </a:extLst>
              </p14:cNvPr>
              <p14:cNvContentPartPr/>
              <p14:nvPr/>
            </p14:nvContentPartPr>
            <p14:xfrm>
              <a:off x="4891320" y="2974653"/>
              <a:ext cx="794160" cy="819000"/>
            </p14:xfrm>
          </p:contentPart>
        </mc:Choice>
        <mc:Fallback xmlns="">
          <p:pic>
            <p:nvPicPr>
              <p:cNvPr id="39" name="Ink 39">
                <a:extLst>
                  <a:ext uri="{FF2B5EF4-FFF2-40B4-BE49-F238E27FC236}">
                    <a16:creationId xmlns:a16="http://schemas.microsoft.com/office/drawing/2014/main" id="{F3CB6162-F4C4-B87B-3F64-C3B59377D5F4}"/>
                  </a:ext>
                </a:extLst>
              </p:cNvPr>
              <p:cNvPicPr/>
              <p:nvPr/>
            </p:nvPicPr>
            <p:blipFill>
              <a:blip r:embed="rId9"/>
              <a:stretch>
                <a:fillRect/>
              </a:stretch>
            </p:blipFill>
            <p:spPr>
              <a:xfrm>
                <a:off x="4882320" y="2965653"/>
                <a:ext cx="811800" cy="83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2">
                <a:extLst>
                  <a:ext uri="{FF2B5EF4-FFF2-40B4-BE49-F238E27FC236}">
                    <a16:creationId xmlns:a16="http://schemas.microsoft.com/office/drawing/2014/main" id="{6FA591AF-589D-DB35-41E4-857A0766FFCE}"/>
                  </a:ext>
                </a:extLst>
              </p14:cNvPr>
              <p14:cNvContentPartPr/>
              <p14:nvPr/>
            </p14:nvContentPartPr>
            <p14:xfrm>
              <a:off x="3938760" y="4453533"/>
              <a:ext cx="903960" cy="379080"/>
            </p14:xfrm>
          </p:contentPart>
        </mc:Choice>
        <mc:Fallback xmlns="">
          <p:pic>
            <p:nvPicPr>
              <p:cNvPr id="42" name="Ink 42">
                <a:extLst>
                  <a:ext uri="{FF2B5EF4-FFF2-40B4-BE49-F238E27FC236}">
                    <a16:creationId xmlns:a16="http://schemas.microsoft.com/office/drawing/2014/main" id="{6FA591AF-589D-DB35-41E4-857A0766FFCE}"/>
                  </a:ext>
                </a:extLst>
              </p:cNvPr>
              <p:cNvPicPr/>
              <p:nvPr/>
            </p:nvPicPr>
            <p:blipFill>
              <a:blip r:embed="rId11"/>
              <a:stretch>
                <a:fillRect/>
              </a:stretch>
            </p:blipFill>
            <p:spPr>
              <a:xfrm>
                <a:off x="3929764" y="4444533"/>
                <a:ext cx="921593"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5">
                <a:extLst>
                  <a:ext uri="{FF2B5EF4-FFF2-40B4-BE49-F238E27FC236}">
                    <a16:creationId xmlns:a16="http://schemas.microsoft.com/office/drawing/2014/main" id="{CAF1F9E6-7A10-755E-498D-E0E05A29D62A}"/>
                  </a:ext>
                </a:extLst>
              </p14:cNvPr>
              <p14:cNvContentPartPr/>
              <p14:nvPr/>
            </p14:nvContentPartPr>
            <p14:xfrm>
              <a:off x="4946040" y="4257693"/>
              <a:ext cx="898200" cy="855720"/>
            </p14:xfrm>
          </p:contentPart>
        </mc:Choice>
        <mc:Fallback xmlns="">
          <p:pic>
            <p:nvPicPr>
              <p:cNvPr id="45" name="Ink 45">
                <a:extLst>
                  <a:ext uri="{FF2B5EF4-FFF2-40B4-BE49-F238E27FC236}">
                    <a16:creationId xmlns:a16="http://schemas.microsoft.com/office/drawing/2014/main" id="{CAF1F9E6-7A10-755E-498D-E0E05A29D62A}"/>
                  </a:ext>
                </a:extLst>
              </p:cNvPr>
              <p:cNvPicPr/>
              <p:nvPr/>
            </p:nvPicPr>
            <p:blipFill>
              <a:blip r:embed="rId13"/>
              <a:stretch>
                <a:fillRect/>
              </a:stretch>
            </p:blipFill>
            <p:spPr>
              <a:xfrm>
                <a:off x="4937036" y="4248693"/>
                <a:ext cx="915847" cy="873360"/>
              </a:xfrm>
              <a:prstGeom prst="rect">
                <a:avLst/>
              </a:prstGeom>
            </p:spPr>
          </p:pic>
        </mc:Fallback>
      </mc:AlternateContent>
    </p:spTree>
    <p:extLst>
      <p:ext uri="{BB962C8B-B14F-4D97-AF65-F5344CB8AC3E}">
        <p14:creationId xmlns:p14="http://schemas.microsoft.com/office/powerpoint/2010/main" val="1864942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5D575-F26E-8CC5-0B92-F30B24809542}"/>
              </a:ext>
            </a:extLst>
          </p:cNvPr>
          <p:cNvSpPr>
            <a:spLocks noGrp="1"/>
          </p:cNvSpPr>
          <p:nvPr>
            <p:ph idx="1"/>
          </p:nvPr>
        </p:nvSpPr>
        <p:spPr>
          <a:xfrm>
            <a:off x="838200" y="1825624"/>
            <a:ext cx="10515600" cy="5032375"/>
          </a:xfrm>
        </p:spPr>
        <p:txBody>
          <a:bodyPr/>
          <a:lstStyle/>
          <a:p>
            <a:pPr marL="0" indent="0">
              <a:buNone/>
            </a:pPr>
            <a:r>
              <a:rPr lang="en-IN" b="1"/>
              <a:t>n=2^k</a:t>
            </a:r>
          </a:p>
          <a:p>
            <a:pPr marL="0" indent="0">
              <a:buNone/>
            </a:pPr>
            <a:r>
              <a:rPr lang="en-IN" b="1"/>
              <a:t>                     =T(n/n) +kc</a:t>
            </a:r>
          </a:p>
          <a:p>
            <a:pPr marL="0" indent="0">
              <a:buNone/>
            </a:pPr>
            <a:r>
              <a:rPr lang="en-IN" b="1"/>
              <a:t>                     =T(1) +kc</a:t>
            </a:r>
          </a:p>
          <a:p>
            <a:pPr marL="0" indent="0">
              <a:buNone/>
            </a:pPr>
            <a:r>
              <a:rPr lang="en-IN" b="1"/>
              <a:t>                    =</a:t>
            </a:r>
            <a:r>
              <a:rPr lang="en-IN" b="1" u="sng"/>
              <a:t>1+kc</a:t>
            </a:r>
          </a:p>
          <a:p>
            <a:pPr marL="0" indent="0">
              <a:buNone/>
            </a:pPr>
            <a:r>
              <a:rPr lang="en-IN" b="1"/>
              <a:t>n=2^k, taking log on both sides</a:t>
            </a:r>
          </a:p>
          <a:p>
            <a:pPr marL="0" indent="0">
              <a:buNone/>
            </a:pPr>
            <a:r>
              <a:rPr lang="en-IN" b="1" err="1"/>
              <a:t>logn</a:t>
            </a:r>
            <a:r>
              <a:rPr lang="en-IN" b="1"/>
              <a:t>=log 2^k</a:t>
            </a:r>
          </a:p>
          <a:p>
            <a:pPr marL="0" indent="0">
              <a:buNone/>
            </a:pPr>
            <a:r>
              <a:rPr lang="en-IN" b="1"/>
              <a:t>       =klog2</a:t>
            </a:r>
          </a:p>
          <a:p>
            <a:pPr marL="0" indent="0">
              <a:buNone/>
            </a:pPr>
            <a:r>
              <a:rPr lang="en-IN" b="1"/>
              <a:t>k=</a:t>
            </a:r>
            <a:r>
              <a:rPr lang="en-IN" b="1" err="1"/>
              <a:t>logn</a:t>
            </a:r>
            <a:r>
              <a:rPr lang="en-IN" b="1"/>
              <a:t>(log2=1) </a:t>
            </a:r>
          </a:p>
          <a:p>
            <a:pPr marL="0" indent="0">
              <a:buNone/>
            </a:pPr>
            <a:r>
              <a:rPr lang="en-IN" b="1"/>
              <a:t>Applying the value of k to the above equation 4 it becomes 1+lognc hence O(</a:t>
            </a:r>
            <a:r>
              <a:rPr lang="en-IN" b="1" err="1"/>
              <a:t>logn</a:t>
            </a:r>
            <a:r>
              <a:rPr lang="en-IN" b="1"/>
              <a:t>) </a:t>
            </a:r>
          </a:p>
          <a:p>
            <a:pPr marL="0" indent="0">
              <a:buNone/>
            </a:pPr>
            <a:endParaRPr lang="en-IN" b="1"/>
          </a:p>
          <a:p>
            <a:pPr marL="0" indent="0">
              <a:buNone/>
            </a:pPr>
            <a:endParaRPr lang="en-IN" b="1"/>
          </a:p>
          <a:p>
            <a:pPr marL="0" indent="0">
              <a:buNone/>
            </a:pPr>
            <a:endParaRPr lang="en-IN" b="1"/>
          </a:p>
          <a:p>
            <a:pPr marL="0" indent="0">
              <a:buNone/>
            </a:pPr>
            <a:endParaRPr lang="en-US" b="1" u="sng"/>
          </a:p>
        </p:txBody>
      </p:sp>
      <p:sp>
        <p:nvSpPr>
          <p:cNvPr id="5" name="Title 1">
            <a:extLst>
              <a:ext uri="{FF2B5EF4-FFF2-40B4-BE49-F238E27FC236}">
                <a16:creationId xmlns:a16="http://schemas.microsoft.com/office/drawing/2014/main" id="{E94E9753-660D-6980-9EFE-69B5D0D66E20}"/>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mc:AlternateContent xmlns:mc="http://schemas.openxmlformats.org/markup-compatibility/2006" xmlns:p14="http://schemas.microsoft.com/office/powerpoint/2010/main">
        <mc:Choice Requires="p14">
          <p:contentPart p14:bwMode="auto" r:id="rId2">
            <p14:nvContentPartPr>
              <p14:cNvPr id="10" name="Ink 10">
                <a:extLst>
                  <a:ext uri="{FF2B5EF4-FFF2-40B4-BE49-F238E27FC236}">
                    <a16:creationId xmlns:a16="http://schemas.microsoft.com/office/drawing/2014/main" id="{9EB12C33-F307-2069-FF7B-52EA8D0A664D}"/>
                  </a:ext>
                </a:extLst>
              </p14:cNvPr>
              <p14:cNvContentPartPr/>
              <p14:nvPr/>
            </p14:nvContentPartPr>
            <p14:xfrm>
              <a:off x="3761191" y="2978938"/>
              <a:ext cx="3383280" cy="1246680"/>
            </p14:xfrm>
          </p:contentPart>
        </mc:Choice>
        <mc:Fallback xmlns="">
          <p:pic>
            <p:nvPicPr>
              <p:cNvPr id="10" name="Ink 10">
                <a:extLst>
                  <a:ext uri="{FF2B5EF4-FFF2-40B4-BE49-F238E27FC236}">
                    <a16:creationId xmlns:a16="http://schemas.microsoft.com/office/drawing/2014/main" id="{9EB12C33-F307-2069-FF7B-52EA8D0A664D}"/>
                  </a:ext>
                </a:extLst>
              </p:cNvPr>
              <p:cNvPicPr/>
              <p:nvPr/>
            </p:nvPicPr>
            <p:blipFill>
              <a:blip r:embed="rId3"/>
              <a:stretch>
                <a:fillRect/>
              </a:stretch>
            </p:blipFill>
            <p:spPr>
              <a:xfrm>
                <a:off x="3752192" y="2969938"/>
                <a:ext cx="3400918" cy="12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EB60A21-D89F-51C6-58BE-2A73B387EB01}"/>
                  </a:ext>
                </a:extLst>
              </p14:cNvPr>
              <p14:cNvContentPartPr/>
              <p14:nvPr/>
            </p14:nvContentPartPr>
            <p14:xfrm>
              <a:off x="7388551" y="6315058"/>
              <a:ext cx="360" cy="360"/>
            </p14:xfrm>
          </p:contentPart>
        </mc:Choice>
        <mc:Fallback xmlns="">
          <p:pic>
            <p:nvPicPr>
              <p:cNvPr id="11" name="Ink 10">
                <a:extLst>
                  <a:ext uri="{FF2B5EF4-FFF2-40B4-BE49-F238E27FC236}">
                    <a16:creationId xmlns:a16="http://schemas.microsoft.com/office/drawing/2014/main" id="{6EB60A21-D89F-51C6-58BE-2A73B387EB01}"/>
                  </a:ext>
                </a:extLst>
              </p:cNvPr>
              <p:cNvPicPr/>
              <p:nvPr/>
            </p:nvPicPr>
            <p:blipFill>
              <a:blip r:embed="rId5"/>
              <a:stretch>
                <a:fillRect/>
              </a:stretch>
            </p:blipFill>
            <p:spPr>
              <a:xfrm>
                <a:off x="7379551" y="630605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4">
                <a:extLst>
                  <a:ext uri="{FF2B5EF4-FFF2-40B4-BE49-F238E27FC236}">
                    <a16:creationId xmlns:a16="http://schemas.microsoft.com/office/drawing/2014/main" id="{87CC7F9E-217E-94D8-B8BF-9A485F06F9EF}"/>
                  </a:ext>
                </a:extLst>
              </p14:cNvPr>
              <p14:cNvContentPartPr/>
              <p14:nvPr/>
            </p14:nvContentPartPr>
            <p14:xfrm>
              <a:off x="7034311" y="6278338"/>
              <a:ext cx="12600" cy="12600"/>
            </p14:xfrm>
          </p:contentPart>
        </mc:Choice>
        <mc:Fallback xmlns="">
          <p:pic>
            <p:nvPicPr>
              <p:cNvPr id="14" name="Ink 14">
                <a:extLst>
                  <a:ext uri="{FF2B5EF4-FFF2-40B4-BE49-F238E27FC236}">
                    <a16:creationId xmlns:a16="http://schemas.microsoft.com/office/drawing/2014/main" id="{87CC7F9E-217E-94D8-B8BF-9A485F06F9EF}"/>
                  </a:ext>
                </a:extLst>
              </p:cNvPr>
              <p:cNvPicPr/>
              <p:nvPr/>
            </p:nvPicPr>
            <p:blipFill>
              <a:blip r:embed="rId7"/>
              <a:stretch>
                <a:fillRect/>
              </a:stretch>
            </p:blipFill>
            <p:spPr>
              <a:xfrm>
                <a:off x="7025311" y="6269338"/>
                <a:ext cx="302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DEAFA67A-E199-9AF9-4CAE-2986999090B2}"/>
                  </a:ext>
                </a:extLst>
              </p14:cNvPr>
              <p14:cNvContentPartPr/>
              <p14:nvPr/>
            </p14:nvContentPartPr>
            <p14:xfrm>
              <a:off x="7608151" y="5311205"/>
              <a:ext cx="360" cy="360"/>
            </p14:xfrm>
          </p:contentPart>
        </mc:Choice>
        <mc:Fallback xmlns="">
          <p:pic>
            <p:nvPicPr>
              <p:cNvPr id="15" name="Ink 14">
                <a:extLst>
                  <a:ext uri="{FF2B5EF4-FFF2-40B4-BE49-F238E27FC236}">
                    <a16:creationId xmlns:a16="http://schemas.microsoft.com/office/drawing/2014/main" id="{DEAFA67A-E199-9AF9-4CAE-2986999090B2}"/>
                  </a:ext>
                </a:extLst>
              </p:cNvPr>
              <p:cNvPicPr/>
              <p:nvPr/>
            </p:nvPicPr>
            <p:blipFill>
              <a:blip r:embed="rId5"/>
              <a:stretch>
                <a:fillRect/>
              </a:stretch>
            </p:blipFill>
            <p:spPr>
              <a:xfrm>
                <a:off x="7599151" y="530220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845F97E6-6C3A-6ADB-1F8C-A34A906F8085}"/>
                  </a:ext>
                </a:extLst>
              </p14:cNvPr>
              <p14:cNvContentPartPr/>
              <p14:nvPr/>
            </p14:nvContentPartPr>
            <p14:xfrm>
              <a:off x="8743951" y="5274845"/>
              <a:ext cx="360" cy="360"/>
            </p14:xfrm>
          </p:contentPart>
        </mc:Choice>
        <mc:Fallback xmlns="">
          <p:pic>
            <p:nvPicPr>
              <p:cNvPr id="16" name="Ink 15">
                <a:extLst>
                  <a:ext uri="{FF2B5EF4-FFF2-40B4-BE49-F238E27FC236}">
                    <a16:creationId xmlns:a16="http://schemas.microsoft.com/office/drawing/2014/main" id="{845F97E6-6C3A-6ADB-1F8C-A34A906F8085}"/>
                  </a:ext>
                </a:extLst>
              </p:cNvPr>
              <p:cNvPicPr/>
              <p:nvPr/>
            </p:nvPicPr>
            <p:blipFill>
              <a:blip r:embed="rId5"/>
              <a:stretch>
                <a:fillRect/>
              </a:stretch>
            </p:blipFill>
            <p:spPr>
              <a:xfrm>
                <a:off x="8734951" y="52658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5583D82F-7F9F-8993-613F-ACC3D5F9FC37}"/>
                  </a:ext>
                </a:extLst>
              </p14:cNvPr>
              <p14:cNvContentPartPr/>
              <p14:nvPr/>
            </p14:nvContentPartPr>
            <p14:xfrm>
              <a:off x="8854111" y="5164685"/>
              <a:ext cx="360" cy="360"/>
            </p14:xfrm>
          </p:contentPart>
        </mc:Choice>
        <mc:Fallback xmlns="">
          <p:pic>
            <p:nvPicPr>
              <p:cNvPr id="17" name="Ink 16">
                <a:extLst>
                  <a:ext uri="{FF2B5EF4-FFF2-40B4-BE49-F238E27FC236}">
                    <a16:creationId xmlns:a16="http://schemas.microsoft.com/office/drawing/2014/main" id="{5583D82F-7F9F-8993-613F-ACC3D5F9FC37}"/>
                  </a:ext>
                </a:extLst>
              </p:cNvPr>
              <p:cNvPicPr/>
              <p:nvPr/>
            </p:nvPicPr>
            <p:blipFill>
              <a:blip r:embed="rId5"/>
              <a:stretch>
                <a:fillRect/>
              </a:stretch>
            </p:blipFill>
            <p:spPr>
              <a:xfrm>
                <a:off x="8845111" y="51556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EF80F540-8ED0-A182-0483-E1414B2A619C}"/>
                  </a:ext>
                </a:extLst>
              </p14:cNvPr>
              <p14:cNvContentPartPr/>
              <p14:nvPr/>
            </p14:nvContentPartPr>
            <p14:xfrm>
              <a:off x="4628071" y="5213645"/>
              <a:ext cx="360" cy="360"/>
            </p14:xfrm>
          </p:contentPart>
        </mc:Choice>
        <mc:Fallback xmlns="">
          <p:pic>
            <p:nvPicPr>
              <p:cNvPr id="18" name="Ink 17">
                <a:extLst>
                  <a:ext uri="{FF2B5EF4-FFF2-40B4-BE49-F238E27FC236}">
                    <a16:creationId xmlns:a16="http://schemas.microsoft.com/office/drawing/2014/main" id="{EF80F540-8ED0-A182-0483-E1414B2A619C}"/>
                  </a:ext>
                </a:extLst>
              </p:cNvPr>
              <p:cNvPicPr/>
              <p:nvPr/>
            </p:nvPicPr>
            <p:blipFill>
              <a:blip r:embed="rId5"/>
              <a:stretch>
                <a:fillRect/>
              </a:stretch>
            </p:blipFill>
            <p:spPr>
              <a:xfrm>
                <a:off x="4619071" y="52046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04F45EB8-3075-82E4-C528-BAF97C925336}"/>
                  </a:ext>
                </a:extLst>
              </p14:cNvPr>
              <p14:cNvContentPartPr/>
              <p14:nvPr/>
            </p14:nvContentPartPr>
            <p14:xfrm>
              <a:off x="4652551" y="4981445"/>
              <a:ext cx="360" cy="360"/>
            </p14:xfrm>
          </p:contentPart>
        </mc:Choice>
        <mc:Fallback xmlns="">
          <p:pic>
            <p:nvPicPr>
              <p:cNvPr id="19" name="Ink 18">
                <a:extLst>
                  <a:ext uri="{FF2B5EF4-FFF2-40B4-BE49-F238E27FC236}">
                    <a16:creationId xmlns:a16="http://schemas.microsoft.com/office/drawing/2014/main" id="{04F45EB8-3075-82E4-C528-BAF97C925336}"/>
                  </a:ext>
                </a:extLst>
              </p:cNvPr>
              <p:cNvPicPr/>
              <p:nvPr/>
            </p:nvPicPr>
            <p:blipFill>
              <a:blip r:embed="rId5"/>
              <a:stretch>
                <a:fillRect/>
              </a:stretch>
            </p:blipFill>
            <p:spPr>
              <a:xfrm>
                <a:off x="4643551" y="4972445"/>
                <a:ext cx="18000" cy="18000"/>
              </a:xfrm>
              <a:prstGeom prst="rect">
                <a:avLst/>
              </a:prstGeom>
            </p:spPr>
          </p:pic>
        </mc:Fallback>
      </mc:AlternateContent>
    </p:spTree>
    <p:extLst>
      <p:ext uri="{BB962C8B-B14F-4D97-AF65-F5344CB8AC3E}">
        <p14:creationId xmlns:p14="http://schemas.microsoft.com/office/powerpoint/2010/main" val="77650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88C07D-42B0-3F70-FB16-727CBC17E17A}"/>
              </a:ext>
            </a:extLst>
          </p:cNvPr>
          <p:cNvSpPr>
            <a:spLocks noGrp="1"/>
          </p:cNvSpPr>
          <p:nvPr>
            <p:ph idx="1"/>
          </p:nvPr>
        </p:nvSpPr>
        <p:spPr/>
        <p:txBody>
          <a:bodyPr/>
          <a:lstStyle/>
          <a:p>
            <a:pPr marL="0" indent="0">
              <a:buNone/>
            </a:pPr>
            <a:r>
              <a:rPr lang="en-IN" b="1"/>
              <a:t>T(n) =1                ,if n=1</a:t>
            </a:r>
          </a:p>
          <a:p>
            <a:pPr marL="0" indent="0">
              <a:buNone/>
            </a:pPr>
            <a:r>
              <a:rPr lang="en-IN" b="1"/>
              <a:t>          2T(n/2) +n   , otherwise</a:t>
            </a:r>
          </a:p>
          <a:p>
            <a:pPr marL="0" indent="0">
              <a:buNone/>
            </a:pPr>
            <a:endParaRPr lang="en-US" b="1"/>
          </a:p>
        </p:txBody>
      </p:sp>
      <p:sp>
        <p:nvSpPr>
          <p:cNvPr id="5" name="Title 1">
            <a:extLst>
              <a:ext uri="{FF2B5EF4-FFF2-40B4-BE49-F238E27FC236}">
                <a16:creationId xmlns:a16="http://schemas.microsoft.com/office/drawing/2014/main" id="{6A1772AF-FC51-71EE-B247-57DBA954CFD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Method-Example-2</a:t>
            </a:r>
            <a:endParaRPr lang="en-US"/>
          </a:p>
        </p:txBody>
      </p:sp>
      <p:sp>
        <p:nvSpPr>
          <p:cNvPr id="6" name="Left Brace 5">
            <a:extLst>
              <a:ext uri="{FF2B5EF4-FFF2-40B4-BE49-F238E27FC236}">
                <a16:creationId xmlns:a16="http://schemas.microsoft.com/office/drawing/2014/main" id="{C52EDCFD-59C7-1BEE-1425-674911A2AD2B}"/>
              </a:ext>
            </a:extLst>
          </p:cNvPr>
          <p:cNvSpPr/>
          <p:nvPr/>
        </p:nvSpPr>
        <p:spPr>
          <a:xfrm>
            <a:off x="1614062" y="1457172"/>
            <a:ext cx="310896" cy="1828800"/>
          </a:xfrm>
          <a:prstGeom prst="leftBrace">
            <a:avLst>
              <a:gd name="adj1" fmla="val 0"/>
              <a:gd name="adj2" fmla="val 506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417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A57B8E-E5E6-E217-8BFE-9DAE6016AEE9}"/>
              </a:ext>
            </a:extLst>
          </p:cNvPr>
          <p:cNvSpPr>
            <a:spLocks noGrp="1"/>
          </p:cNvSpPr>
          <p:nvPr>
            <p:ph idx="1"/>
          </p:nvPr>
        </p:nvSpPr>
        <p:spPr/>
        <p:txBody>
          <a:bodyPr/>
          <a:lstStyle/>
          <a:p>
            <a:pPr marL="0" indent="0">
              <a:buNone/>
            </a:pPr>
            <a:r>
              <a:rPr lang="en-IN" b="1"/>
              <a:t>T(n) =2T(n/2) +n</a:t>
            </a:r>
          </a:p>
          <a:p>
            <a:pPr marL="0" indent="0">
              <a:buNone/>
            </a:pPr>
            <a:r>
              <a:rPr lang="en-IN" b="1"/>
              <a:t>T(n/2) =2T(n/4) +n/2</a:t>
            </a:r>
          </a:p>
          <a:p>
            <a:pPr marL="0" indent="0">
              <a:buNone/>
            </a:pPr>
            <a:r>
              <a:rPr lang="en-IN" b="1"/>
              <a:t>T(n/4) =2T(n/8) +n/4</a:t>
            </a:r>
          </a:p>
          <a:p>
            <a:pPr marL="0" indent="0">
              <a:buNone/>
            </a:pPr>
            <a:r>
              <a:rPr lang="en-IN" b="1"/>
              <a:t>T(n) =2[2T(n/4) +n/2]+n</a:t>
            </a:r>
          </a:p>
          <a:p>
            <a:pPr marL="0" indent="0">
              <a:buNone/>
            </a:pPr>
            <a:r>
              <a:rPr lang="en-IN" b="1"/>
              <a:t>=2^2T(n/2^2) +2*(n/2) +n</a:t>
            </a:r>
          </a:p>
          <a:p>
            <a:pPr marL="0" indent="0">
              <a:buNone/>
            </a:pPr>
            <a:r>
              <a:rPr lang="en-IN" b="1"/>
              <a:t>=2^2</a:t>
            </a:r>
            <a:r>
              <a:rPr lang="en-IN" b="1">
                <a:solidFill>
                  <a:srgbClr val="FF0000"/>
                </a:solidFill>
              </a:rPr>
              <a:t>T(n/2^2) </a:t>
            </a:r>
            <a:r>
              <a:rPr lang="en-IN" b="1"/>
              <a:t>+2n</a:t>
            </a:r>
          </a:p>
          <a:p>
            <a:pPr marL="0" indent="0">
              <a:buNone/>
            </a:pPr>
            <a:r>
              <a:rPr lang="en-IN" b="1"/>
              <a:t>=2^3T(n/2^3) +3n</a:t>
            </a:r>
          </a:p>
          <a:p>
            <a:pPr marL="0" indent="0">
              <a:buNone/>
            </a:pPr>
            <a:r>
              <a:rPr lang="en-IN" b="1"/>
              <a:t>=2^4T(n/2^4) +4n....... K times</a:t>
            </a:r>
          </a:p>
          <a:p>
            <a:pPr marL="0" indent="0">
              <a:buNone/>
            </a:pPr>
            <a:endParaRPr lang="en-IN" b="1"/>
          </a:p>
          <a:p>
            <a:pPr marL="0" indent="0">
              <a:buNone/>
            </a:pPr>
            <a:endParaRPr lang="en-US" b="1"/>
          </a:p>
        </p:txBody>
      </p:sp>
      <p:sp>
        <p:nvSpPr>
          <p:cNvPr id="5" name="Title 1">
            <a:extLst>
              <a:ext uri="{FF2B5EF4-FFF2-40B4-BE49-F238E27FC236}">
                <a16:creationId xmlns:a16="http://schemas.microsoft.com/office/drawing/2014/main" id="{DD527017-D0BA-CF66-ED93-2253234BFCF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p:spTree>
    <p:extLst>
      <p:ext uri="{BB962C8B-B14F-4D97-AF65-F5344CB8AC3E}">
        <p14:creationId xmlns:p14="http://schemas.microsoft.com/office/powerpoint/2010/main" val="3380250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53A80D-9F5E-2240-8943-44C5C8EF6ED8}"/>
              </a:ext>
            </a:extLst>
          </p:cNvPr>
          <p:cNvSpPr>
            <a:spLocks noGrp="1"/>
          </p:cNvSpPr>
          <p:nvPr>
            <p:ph idx="1"/>
          </p:nvPr>
        </p:nvSpPr>
        <p:spPr/>
        <p:txBody>
          <a:bodyPr/>
          <a:lstStyle/>
          <a:p>
            <a:pPr marL="0" indent="0">
              <a:buNone/>
            </a:pPr>
            <a:r>
              <a:rPr lang="en-IN"/>
              <a:t>Then equation becomes  2^k+</a:t>
            </a:r>
            <a:r>
              <a:rPr lang="en-IN">
                <a:solidFill>
                  <a:srgbClr val="FF0000"/>
                </a:solidFill>
              </a:rPr>
              <a:t>T(n/2^k) </a:t>
            </a:r>
            <a:r>
              <a:rPr lang="en-IN"/>
              <a:t>+</a:t>
            </a:r>
            <a:r>
              <a:rPr lang="en-IN" err="1"/>
              <a:t>kn</a:t>
            </a:r>
            <a:endParaRPr lang="en-IN"/>
          </a:p>
          <a:p>
            <a:pPr marL="0" indent="0">
              <a:buNone/>
            </a:pPr>
            <a:r>
              <a:rPr lang="en-IN"/>
              <a:t>=2^kT(1) +</a:t>
            </a:r>
            <a:r>
              <a:rPr lang="en-IN" err="1"/>
              <a:t>kn</a:t>
            </a:r>
            <a:endParaRPr lang="en-IN"/>
          </a:p>
          <a:p>
            <a:pPr marL="0" indent="0">
              <a:buNone/>
            </a:pPr>
            <a:r>
              <a:rPr lang="en-IN"/>
              <a:t>n =2^k    </a:t>
            </a:r>
          </a:p>
          <a:p>
            <a:pPr marL="0" indent="0">
              <a:buNone/>
            </a:pPr>
            <a:r>
              <a:rPr lang="en-IN" err="1"/>
              <a:t>Logn</a:t>
            </a:r>
            <a:r>
              <a:rPr lang="en-IN"/>
              <a:t>=log 2^k</a:t>
            </a:r>
          </a:p>
          <a:p>
            <a:pPr marL="0" indent="0">
              <a:buNone/>
            </a:pPr>
            <a:r>
              <a:rPr lang="en-IN"/>
              <a:t>K=</a:t>
            </a:r>
            <a:r>
              <a:rPr lang="en-IN" err="1"/>
              <a:t>logn</a:t>
            </a:r>
            <a:endParaRPr lang="en-IN"/>
          </a:p>
          <a:p>
            <a:pPr marL="0" indent="0">
              <a:buNone/>
            </a:pPr>
            <a:r>
              <a:rPr lang="en-IN"/>
              <a:t>Substituting  in above equation it becomes</a:t>
            </a:r>
          </a:p>
          <a:p>
            <a:pPr marL="0" indent="0">
              <a:buNone/>
            </a:pPr>
            <a:r>
              <a:rPr lang="en-IN" err="1"/>
              <a:t>n+nlogn</a:t>
            </a:r>
            <a:endParaRPr lang="en-IN"/>
          </a:p>
          <a:p>
            <a:pPr marL="0" indent="0">
              <a:buNone/>
            </a:pPr>
            <a:r>
              <a:rPr lang="en-IN" b="1"/>
              <a:t>O(</a:t>
            </a:r>
            <a:r>
              <a:rPr lang="en-IN" b="1" err="1"/>
              <a:t>nlogn</a:t>
            </a:r>
            <a:r>
              <a:rPr lang="en-IN" b="1"/>
              <a:t>) </a:t>
            </a:r>
          </a:p>
          <a:p>
            <a:pPr marL="0" indent="0">
              <a:buNone/>
            </a:pPr>
            <a:endParaRPr lang="en-IN"/>
          </a:p>
          <a:p>
            <a:pPr marL="0" indent="0">
              <a:buNone/>
            </a:pPr>
            <a:endParaRPr lang="en-US"/>
          </a:p>
        </p:txBody>
      </p:sp>
      <p:sp>
        <p:nvSpPr>
          <p:cNvPr id="5" name="Title 1">
            <a:extLst>
              <a:ext uri="{FF2B5EF4-FFF2-40B4-BE49-F238E27FC236}">
                <a16:creationId xmlns:a16="http://schemas.microsoft.com/office/drawing/2014/main" id="{E06DC709-0181-6DCE-0ACF-675E79F19C6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Substitution Method</a:t>
            </a:r>
            <a:endParaRPr lang="en-US"/>
          </a:p>
        </p:txBody>
      </p:sp>
    </p:spTree>
    <p:extLst>
      <p:ext uri="{BB962C8B-B14F-4D97-AF65-F5344CB8AC3E}">
        <p14:creationId xmlns:p14="http://schemas.microsoft.com/office/powerpoint/2010/main" val="6859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B638-67F6-24B3-1A90-7026A565EC24}"/>
              </a:ext>
            </a:extLst>
          </p:cNvPr>
          <p:cNvSpPr>
            <a:spLocks noGrp="1"/>
          </p:cNvSpPr>
          <p:nvPr>
            <p:ph type="title"/>
          </p:nvPr>
        </p:nvSpPr>
        <p:spPr/>
        <p:txBody>
          <a:bodyPr/>
          <a:lstStyle/>
          <a:p>
            <a:r>
              <a:rPr lang="en-IN" b="1"/>
              <a:t>Masters </a:t>
            </a:r>
            <a:r>
              <a:rPr lang="en-IN" b="1" err="1"/>
              <a:t>Theoram</a:t>
            </a:r>
            <a:endParaRPr lang="en-US" b="1"/>
          </a:p>
        </p:txBody>
      </p:sp>
      <p:sp>
        <p:nvSpPr>
          <p:cNvPr id="3" name="Content Placeholder 2">
            <a:extLst>
              <a:ext uri="{FF2B5EF4-FFF2-40B4-BE49-F238E27FC236}">
                <a16:creationId xmlns:a16="http://schemas.microsoft.com/office/drawing/2014/main" id="{00FC4135-1960-0847-0B96-E15E6ABD7BB4}"/>
              </a:ext>
            </a:extLst>
          </p:cNvPr>
          <p:cNvSpPr>
            <a:spLocks noGrp="1"/>
          </p:cNvSpPr>
          <p:nvPr>
            <p:ph idx="1"/>
          </p:nvPr>
        </p:nvSpPr>
        <p:spPr/>
        <p:txBody>
          <a:bodyPr/>
          <a:lstStyle/>
          <a:p>
            <a:r>
              <a:rPr lang="en-IN" b="0" i="0">
                <a:effectLst/>
                <a:latin typeface="__Source_Sans_Pro_fea366"/>
              </a:rPr>
              <a:t>Master's Theorem is the best method to quickly find the algorithm's time complexity from its recurrence relation.</a:t>
            </a:r>
          </a:p>
          <a:p>
            <a:r>
              <a:rPr lang="en-IN" b="0" i="0">
                <a:effectLst/>
                <a:latin typeface="__Source_Sans_Pro_fea366"/>
              </a:rPr>
              <a:t>Master's Algorithm for dividing functions can only be applied on the recurrence relations of the </a:t>
            </a:r>
            <a:r>
              <a:rPr lang="en-IN" b="0" i="0" err="1">
                <a:effectLst/>
                <a:latin typeface="__Source_Sans_Pro_fea366"/>
              </a:rPr>
              <a:t>form:</a:t>
            </a:r>
            <a:r>
              <a:rPr lang="en-IN" b="0" i="1" err="1">
                <a:effectLst/>
                <a:latin typeface="KaTeX_Main"/>
              </a:rPr>
              <a:t>T</a:t>
            </a:r>
            <a:r>
              <a:rPr lang="en-IN" b="0" i="0">
                <a:effectLst/>
                <a:latin typeface="KaTeX_Main"/>
              </a:rPr>
              <a:t>(</a:t>
            </a:r>
            <a:r>
              <a:rPr lang="en-IN" b="0" i="1">
                <a:effectLst/>
                <a:latin typeface="KaTeX_Main"/>
              </a:rPr>
              <a:t>n</a:t>
            </a:r>
            <a:r>
              <a:rPr lang="en-IN" b="0" i="0">
                <a:effectLst/>
                <a:latin typeface="KaTeX_Main"/>
              </a:rPr>
              <a:t>)</a:t>
            </a:r>
            <a:r>
              <a:rPr lang="en-IN" b="0" i="0">
                <a:effectLst/>
                <a:latin typeface="__Source_Sans_Pro_fea366"/>
              </a:rPr>
              <a:t> = </a:t>
            </a:r>
            <a:r>
              <a:rPr lang="en-IN" b="0" i="0">
                <a:effectLst/>
                <a:latin typeface="KaTeX_Main"/>
              </a:rPr>
              <a:t>)</a:t>
            </a:r>
            <a:r>
              <a:rPr lang="en-IN" b="0" i="1" err="1">
                <a:effectLst/>
                <a:latin typeface="KaTeX_Main"/>
              </a:rPr>
              <a:t>aT</a:t>
            </a:r>
            <a:r>
              <a:rPr lang="en-IN" b="0" i="0">
                <a:effectLst/>
                <a:latin typeface="KaTeX_Main"/>
              </a:rPr>
              <a:t>(</a:t>
            </a:r>
            <a:r>
              <a:rPr lang="en-IN" b="0" i="1">
                <a:effectLst/>
                <a:latin typeface="KaTeX_Main"/>
              </a:rPr>
              <a:t>n</a:t>
            </a:r>
            <a:r>
              <a:rPr lang="en-IN" b="0" i="0">
                <a:effectLst/>
                <a:latin typeface="KaTeX_Main"/>
              </a:rPr>
              <a:t>/</a:t>
            </a:r>
            <a:r>
              <a:rPr lang="en-IN" b="0" i="1">
                <a:effectLst/>
                <a:latin typeface="KaTeX_Main"/>
              </a:rPr>
              <a:t>b</a:t>
            </a:r>
            <a:r>
              <a:rPr lang="en-IN" b="0" i="0">
                <a:effectLst/>
                <a:latin typeface="KaTeX_Main"/>
              </a:rPr>
              <a:t>)+</a:t>
            </a:r>
            <a:r>
              <a:rPr lang="en-IN" b="0" i="1">
                <a:effectLst/>
                <a:latin typeface="KaTeX_Main"/>
              </a:rPr>
              <a:t>f</a:t>
            </a:r>
            <a:r>
              <a:rPr lang="en-IN" b="0" i="0">
                <a:effectLst/>
                <a:latin typeface="KaTeX_Main"/>
              </a:rPr>
              <a:t>(</a:t>
            </a:r>
            <a:r>
              <a:rPr lang="en-IN" b="0" i="1">
                <a:effectLst/>
                <a:latin typeface="KaTeX_Main"/>
              </a:rPr>
              <a:t>n</a:t>
            </a:r>
            <a:r>
              <a:rPr lang="en-IN" b="0" i="0">
                <a:effectLst/>
                <a:latin typeface="KaTeX_Main"/>
              </a:rPr>
              <a:t>)</a:t>
            </a:r>
            <a:r>
              <a:rPr lang="en-IN" b="0" i="0">
                <a:effectLst/>
                <a:latin typeface="__Source_Sans_Pro_fea366"/>
              </a:rPr>
              <a:t>, where </a:t>
            </a:r>
            <a:r>
              <a:rPr lang="en-IN" b="0" i="1">
                <a:effectLst/>
                <a:latin typeface="KaTeX_Main"/>
              </a:rPr>
              <a:t>f</a:t>
            </a:r>
            <a:r>
              <a:rPr lang="en-IN" b="0" i="0">
                <a:effectLst/>
                <a:latin typeface="KaTeX_Main"/>
              </a:rPr>
              <a:t>(</a:t>
            </a:r>
            <a:r>
              <a:rPr lang="en-IN" b="0" i="1">
                <a:effectLst/>
                <a:latin typeface="KaTeX_Main"/>
              </a:rPr>
              <a:t>n) is</a:t>
            </a:r>
            <a:endParaRPr lang="en-US"/>
          </a:p>
        </p:txBody>
      </p:sp>
      <p:pic>
        <p:nvPicPr>
          <p:cNvPr id="4" name="Picture 4">
            <a:extLst>
              <a:ext uri="{FF2B5EF4-FFF2-40B4-BE49-F238E27FC236}">
                <a16:creationId xmlns:a16="http://schemas.microsoft.com/office/drawing/2014/main" id="{622C41E3-0D88-5E86-A9C5-63E1091E9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848" y="4361610"/>
            <a:ext cx="3362325" cy="1362075"/>
          </a:xfrm>
          <a:prstGeom prst="rect">
            <a:avLst/>
          </a:prstGeom>
        </p:spPr>
      </p:pic>
      <p:cxnSp>
        <p:nvCxnSpPr>
          <p:cNvPr id="5" name="Straight Arrow Connector 4">
            <a:extLst>
              <a:ext uri="{FF2B5EF4-FFF2-40B4-BE49-F238E27FC236}">
                <a16:creationId xmlns:a16="http://schemas.microsoft.com/office/drawing/2014/main" id="{342FCDCF-FAB9-F11D-CBF4-4C23B2648FB7}"/>
              </a:ext>
            </a:extLst>
          </p:cNvPr>
          <p:cNvCxnSpPr>
            <a:cxnSpLocks/>
          </p:cNvCxnSpPr>
          <p:nvPr/>
        </p:nvCxnSpPr>
        <p:spPr>
          <a:xfrm flipH="1">
            <a:off x="6689173" y="3526797"/>
            <a:ext cx="3353335" cy="132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67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F1149-5846-5502-8598-8A821E1073B0}"/>
              </a:ext>
            </a:extLst>
          </p:cNvPr>
          <p:cNvSpPr>
            <a:spLocks noGrp="1"/>
          </p:cNvSpPr>
          <p:nvPr>
            <p:ph idx="1"/>
          </p:nvPr>
        </p:nvSpPr>
        <p:spPr>
          <a:xfrm>
            <a:off x="838200" y="1077378"/>
            <a:ext cx="10515600" cy="5415497"/>
          </a:xfrm>
        </p:spPr>
        <p:txBody>
          <a:bodyPr>
            <a:normAutofit fontScale="85000" lnSpcReduction="20000"/>
          </a:bodyPr>
          <a:lstStyle/>
          <a:p>
            <a:pPr marL="0" indent="0">
              <a:buNone/>
            </a:pPr>
            <a:r>
              <a:rPr lang="en-IN" b="0" i="0">
                <a:solidFill>
                  <a:srgbClr val="303030"/>
                </a:solidFill>
                <a:effectLst/>
                <a:latin typeface="Arimo"/>
              </a:rPr>
              <a:t>To solve recurrence relations using Master’s theorem, we compare a with b</a:t>
            </a:r>
            <a:r>
              <a:rPr lang="en-IN" b="0" i="0" baseline="30000">
                <a:solidFill>
                  <a:srgbClr val="303030"/>
                </a:solidFill>
                <a:effectLst/>
                <a:latin typeface="Arimo"/>
              </a:rPr>
              <a:t>k</a:t>
            </a:r>
            <a:r>
              <a:rPr lang="en-IN" b="0" i="0">
                <a:solidFill>
                  <a:srgbClr val="303030"/>
                </a:solidFill>
                <a:effectLst/>
                <a:latin typeface="Arimo"/>
              </a:rPr>
              <a:t>.</a:t>
            </a:r>
          </a:p>
          <a:p>
            <a:pPr fontAlgn="base"/>
            <a:r>
              <a:rPr lang="en-IN" b="0" i="0">
                <a:solidFill>
                  <a:srgbClr val="303030"/>
                </a:solidFill>
                <a:effectLst/>
                <a:latin typeface="Arimo"/>
              </a:rPr>
              <a:t>Then, we follow the following cases-</a:t>
            </a:r>
          </a:p>
          <a:p>
            <a:pPr fontAlgn="base"/>
            <a:r>
              <a:rPr lang="en-IN" b="1" i="0" u="sng">
                <a:solidFill>
                  <a:srgbClr val="303030"/>
                </a:solidFill>
                <a:effectLst/>
                <a:latin typeface="Roboto Condensed" panose="02000000000000000000" pitchFamily="2" charset="0"/>
              </a:rPr>
              <a:t>Case-01:</a:t>
            </a:r>
            <a:endParaRPr lang="en-IN" b="0" i="0">
              <a:solidFill>
                <a:srgbClr val="303030"/>
              </a:solidFill>
              <a:effectLst/>
              <a:latin typeface="Arimo"/>
            </a:endParaRPr>
          </a:p>
          <a:p>
            <a:pPr fontAlgn="base"/>
            <a:r>
              <a:rPr lang="en-IN" b="0" i="0">
                <a:solidFill>
                  <a:srgbClr val="303030"/>
                </a:solidFill>
                <a:effectLst/>
                <a:latin typeface="Arimo"/>
              </a:rPr>
              <a:t>If a &gt; b</a:t>
            </a:r>
            <a:r>
              <a:rPr lang="en-IN" b="0" i="0" baseline="30000">
                <a:solidFill>
                  <a:srgbClr val="303030"/>
                </a:solidFill>
                <a:effectLst/>
                <a:latin typeface="Arimo"/>
              </a:rPr>
              <a:t>k</a:t>
            </a:r>
            <a:r>
              <a:rPr lang="en-IN" b="0" i="0">
                <a:solidFill>
                  <a:srgbClr val="303030"/>
                </a:solidFill>
                <a:effectLst/>
                <a:latin typeface="Arimo"/>
              </a:rPr>
              <a:t>, then T(n) = </a:t>
            </a:r>
            <a:r>
              <a:rPr lang="el-GR" b="0" i="0">
                <a:solidFill>
                  <a:srgbClr val="303030"/>
                </a:solidFill>
                <a:effectLst/>
                <a:latin typeface="Arimo"/>
              </a:rPr>
              <a:t>θ (</a:t>
            </a:r>
            <a:r>
              <a:rPr lang="en-IN" b="0" i="0" err="1">
                <a:solidFill>
                  <a:srgbClr val="303030"/>
                </a:solidFill>
                <a:effectLst/>
                <a:latin typeface="Arimo"/>
              </a:rPr>
              <a:t>n</a:t>
            </a:r>
            <a:r>
              <a:rPr lang="en-IN" b="0" i="0" baseline="30000" err="1">
                <a:solidFill>
                  <a:srgbClr val="303030"/>
                </a:solidFill>
                <a:effectLst/>
                <a:latin typeface="Arimo"/>
              </a:rPr>
              <a:t>log</a:t>
            </a:r>
            <a:r>
              <a:rPr lang="en-IN" b="0" i="0" baseline="-25000" err="1">
                <a:solidFill>
                  <a:srgbClr val="303030"/>
                </a:solidFill>
                <a:effectLst/>
                <a:latin typeface="Arimo"/>
              </a:rPr>
              <a:t>b</a:t>
            </a:r>
            <a:r>
              <a:rPr lang="en-IN" b="0" i="0" baseline="30000" err="1">
                <a:solidFill>
                  <a:srgbClr val="303030"/>
                </a:solidFill>
                <a:effectLst/>
                <a:latin typeface="Arimo"/>
              </a:rPr>
              <a:t>a</a:t>
            </a:r>
            <a:r>
              <a:rPr lang="en-IN" b="0" i="0">
                <a:solidFill>
                  <a:srgbClr val="303030"/>
                </a:solidFill>
                <a:effectLst/>
                <a:latin typeface="Arimo"/>
              </a:rPr>
              <a:t>)</a:t>
            </a:r>
          </a:p>
          <a:p>
            <a:pPr fontAlgn="base"/>
            <a:r>
              <a:rPr lang="en-IN" b="1" i="0" u="sng">
                <a:solidFill>
                  <a:srgbClr val="303030"/>
                </a:solidFill>
                <a:effectLst/>
                <a:latin typeface="Roboto Condensed" panose="02000000000000000000" pitchFamily="2" charset="0"/>
              </a:rPr>
              <a:t>Case-02:</a:t>
            </a:r>
            <a:endParaRPr lang="en-IN" b="0" i="0">
              <a:solidFill>
                <a:srgbClr val="303030"/>
              </a:solidFill>
              <a:effectLst/>
              <a:latin typeface="Arimo"/>
            </a:endParaRPr>
          </a:p>
          <a:p>
            <a:pPr fontAlgn="base"/>
            <a:r>
              <a:rPr lang="en-IN" b="0" i="0">
                <a:solidFill>
                  <a:srgbClr val="303030"/>
                </a:solidFill>
                <a:effectLst/>
                <a:latin typeface="Arimo"/>
              </a:rPr>
              <a:t>If a = b</a:t>
            </a:r>
            <a:r>
              <a:rPr lang="en-IN" b="0" i="0" baseline="30000">
                <a:solidFill>
                  <a:srgbClr val="303030"/>
                </a:solidFill>
                <a:effectLst/>
                <a:latin typeface="Arimo"/>
              </a:rPr>
              <a:t>k </a:t>
            </a:r>
            <a:r>
              <a:rPr lang="en-IN" b="0" i="0">
                <a:solidFill>
                  <a:srgbClr val="303030"/>
                </a:solidFill>
                <a:effectLst/>
                <a:latin typeface="Arimo"/>
              </a:rPr>
              <a:t>and</a:t>
            </a:r>
          </a:p>
          <a:p>
            <a:pPr fontAlgn="base"/>
            <a:r>
              <a:rPr lang="en-IN" b="0" i="0">
                <a:solidFill>
                  <a:srgbClr val="303030"/>
                </a:solidFill>
                <a:effectLst/>
                <a:latin typeface="Arimo"/>
              </a:rPr>
              <a:t>If p &lt; -1, then T(n) = </a:t>
            </a:r>
            <a:r>
              <a:rPr lang="el-GR" b="0" i="0">
                <a:solidFill>
                  <a:srgbClr val="303030"/>
                </a:solidFill>
                <a:effectLst/>
                <a:latin typeface="Arimo"/>
              </a:rPr>
              <a:t>θ (</a:t>
            </a:r>
            <a:r>
              <a:rPr lang="en-IN" b="0" i="0" err="1">
                <a:solidFill>
                  <a:srgbClr val="303030"/>
                </a:solidFill>
                <a:effectLst/>
                <a:latin typeface="Arimo"/>
              </a:rPr>
              <a:t>n</a:t>
            </a:r>
            <a:r>
              <a:rPr lang="en-IN" b="0" i="0" baseline="30000" err="1">
                <a:solidFill>
                  <a:srgbClr val="303030"/>
                </a:solidFill>
                <a:effectLst/>
                <a:latin typeface="Arimo"/>
              </a:rPr>
              <a:t>log</a:t>
            </a:r>
            <a:r>
              <a:rPr lang="en-IN" b="0" i="0" baseline="-25000" err="1">
                <a:solidFill>
                  <a:srgbClr val="303030"/>
                </a:solidFill>
                <a:effectLst/>
                <a:latin typeface="Arimo"/>
              </a:rPr>
              <a:t>b</a:t>
            </a:r>
            <a:r>
              <a:rPr lang="en-IN" b="0" i="0" baseline="30000" err="1">
                <a:solidFill>
                  <a:srgbClr val="303030"/>
                </a:solidFill>
                <a:effectLst/>
                <a:latin typeface="Arimo"/>
              </a:rPr>
              <a:t>a</a:t>
            </a:r>
            <a:r>
              <a:rPr lang="en-IN" b="0" i="0">
                <a:solidFill>
                  <a:srgbClr val="303030"/>
                </a:solidFill>
                <a:effectLst/>
                <a:latin typeface="Arimo"/>
              </a:rPr>
              <a:t>)</a:t>
            </a:r>
          </a:p>
          <a:p>
            <a:pPr fontAlgn="base"/>
            <a:r>
              <a:rPr lang="en-IN" b="0" i="0">
                <a:solidFill>
                  <a:srgbClr val="303030"/>
                </a:solidFill>
                <a:effectLst/>
                <a:latin typeface="Arimo"/>
              </a:rPr>
              <a:t>If p = -1, then T(n) = </a:t>
            </a:r>
            <a:r>
              <a:rPr lang="el-GR" b="0" i="0">
                <a:solidFill>
                  <a:srgbClr val="303030"/>
                </a:solidFill>
                <a:effectLst/>
                <a:latin typeface="Arimo"/>
              </a:rPr>
              <a:t>θ (</a:t>
            </a:r>
            <a:r>
              <a:rPr lang="en-IN" b="0" i="0">
                <a:solidFill>
                  <a:srgbClr val="303030"/>
                </a:solidFill>
                <a:effectLst/>
                <a:latin typeface="Arimo"/>
              </a:rPr>
              <a:t>n</a:t>
            </a:r>
            <a:r>
              <a:rPr lang="en-IN" b="0" i="0" baseline="30000">
                <a:solidFill>
                  <a:srgbClr val="303030"/>
                </a:solidFill>
                <a:effectLst/>
                <a:latin typeface="Arimo"/>
              </a:rPr>
              <a:t>log</a:t>
            </a:r>
            <a:r>
              <a:rPr lang="en-IN" b="0" i="0" baseline="-25000">
                <a:solidFill>
                  <a:srgbClr val="303030"/>
                </a:solidFill>
                <a:effectLst/>
                <a:latin typeface="Arimo"/>
              </a:rPr>
              <a:t>b</a:t>
            </a:r>
            <a:r>
              <a:rPr lang="en-IN" b="0" i="0" baseline="30000">
                <a:solidFill>
                  <a:srgbClr val="303030"/>
                </a:solidFill>
                <a:effectLst/>
                <a:latin typeface="Arimo"/>
              </a:rPr>
              <a:t>a</a:t>
            </a:r>
            <a:r>
              <a:rPr lang="en-IN" b="0" i="0">
                <a:solidFill>
                  <a:srgbClr val="303030"/>
                </a:solidFill>
                <a:effectLst/>
                <a:latin typeface="Arimo"/>
              </a:rPr>
              <a:t>.log</a:t>
            </a:r>
            <a:r>
              <a:rPr lang="en-IN" b="0" i="0" baseline="30000">
                <a:solidFill>
                  <a:srgbClr val="303030"/>
                </a:solidFill>
                <a:effectLst/>
                <a:latin typeface="Arimo"/>
              </a:rPr>
              <a:t>2</a:t>
            </a:r>
            <a:r>
              <a:rPr lang="en-IN" b="0" i="0">
                <a:solidFill>
                  <a:srgbClr val="303030"/>
                </a:solidFill>
                <a:effectLst/>
                <a:latin typeface="Arimo"/>
              </a:rPr>
              <a:t>n)</a:t>
            </a:r>
          </a:p>
          <a:p>
            <a:pPr fontAlgn="base"/>
            <a:r>
              <a:rPr lang="en-IN" b="0" i="0">
                <a:solidFill>
                  <a:srgbClr val="303030"/>
                </a:solidFill>
                <a:effectLst/>
                <a:latin typeface="Arimo"/>
              </a:rPr>
              <a:t>If p &gt; -1, then T(n) = </a:t>
            </a:r>
            <a:r>
              <a:rPr lang="el-GR" b="0" i="0">
                <a:solidFill>
                  <a:srgbClr val="303030"/>
                </a:solidFill>
                <a:effectLst/>
                <a:latin typeface="Arimo"/>
              </a:rPr>
              <a:t>θ (</a:t>
            </a:r>
            <a:r>
              <a:rPr lang="en-IN" b="0" i="0">
                <a:solidFill>
                  <a:srgbClr val="303030"/>
                </a:solidFill>
                <a:effectLst/>
                <a:latin typeface="Arimo"/>
              </a:rPr>
              <a:t>n</a:t>
            </a:r>
            <a:r>
              <a:rPr lang="en-IN" b="0" i="0" baseline="30000">
                <a:solidFill>
                  <a:srgbClr val="303030"/>
                </a:solidFill>
                <a:effectLst/>
                <a:latin typeface="Arimo"/>
              </a:rPr>
              <a:t>log</a:t>
            </a:r>
            <a:r>
              <a:rPr lang="en-IN" b="0" i="0" baseline="-25000">
                <a:solidFill>
                  <a:srgbClr val="303030"/>
                </a:solidFill>
                <a:effectLst/>
                <a:latin typeface="Arimo"/>
              </a:rPr>
              <a:t>b</a:t>
            </a:r>
            <a:r>
              <a:rPr lang="en-IN" b="0" i="0" baseline="30000">
                <a:solidFill>
                  <a:srgbClr val="303030"/>
                </a:solidFill>
                <a:effectLst/>
                <a:latin typeface="Arimo"/>
              </a:rPr>
              <a:t>a</a:t>
            </a:r>
            <a:r>
              <a:rPr lang="en-IN" b="0" i="0">
                <a:solidFill>
                  <a:srgbClr val="303030"/>
                </a:solidFill>
                <a:effectLst/>
                <a:latin typeface="Arimo"/>
              </a:rPr>
              <a:t>.log</a:t>
            </a:r>
            <a:r>
              <a:rPr lang="en-IN" b="0" i="0" baseline="30000">
                <a:solidFill>
                  <a:srgbClr val="303030"/>
                </a:solidFill>
                <a:effectLst/>
                <a:latin typeface="Arimo"/>
              </a:rPr>
              <a:t>p+1</a:t>
            </a:r>
            <a:r>
              <a:rPr lang="en-IN" b="0" i="0">
                <a:solidFill>
                  <a:srgbClr val="303030"/>
                </a:solidFill>
                <a:effectLst/>
                <a:latin typeface="Arimo"/>
              </a:rPr>
              <a:t>n)</a:t>
            </a:r>
          </a:p>
          <a:p>
            <a:pPr marL="0" indent="0" fontAlgn="base">
              <a:buNone/>
            </a:pPr>
            <a:endParaRPr lang="en-IN" b="0" i="0">
              <a:solidFill>
                <a:srgbClr val="303030"/>
              </a:solidFill>
              <a:effectLst/>
              <a:latin typeface="Arimo"/>
            </a:endParaRPr>
          </a:p>
          <a:p>
            <a:pPr fontAlgn="base"/>
            <a:r>
              <a:rPr lang="en-IN" b="1" u="sng"/>
              <a:t>Case-03:</a:t>
            </a:r>
            <a:r>
              <a:rPr lang="en-IN"/>
              <a:t>
</a:t>
            </a:r>
            <a:r>
              <a:rPr lang="en-IN" b="0" i="0">
                <a:solidFill>
                  <a:srgbClr val="303030"/>
                </a:solidFill>
                <a:effectLst/>
                <a:latin typeface="Arimo"/>
              </a:rPr>
              <a:t>If a &lt; b</a:t>
            </a:r>
            <a:r>
              <a:rPr lang="en-IN" b="0" i="0" baseline="30000">
                <a:solidFill>
                  <a:srgbClr val="303030"/>
                </a:solidFill>
                <a:effectLst/>
                <a:latin typeface="Arimo"/>
              </a:rPr>
              <a:t>k </a:t>
            </a:r>
            <a:r>
              <a:rPr lang="en-IN" b="0" i="0">
                <a:solidFill>
                  <a:srgbClr val="303030"/>
                </a:solidFill>
                <a:effectLst/>
                <a:latin typeface="Arimo"/>
              </a:rPr>
              <a:t>and</a:t>
            </a:r>
          </a:p>
          <a:p>
            <a:pPr fontAlgn="base"/>
            <a:r>
              <a:rPr lang="en-IN" b="0" i="0">
                <a:solidFill>
                  <a:srgbClr val="303030"/>
                </a:solidFill>
                <a:effectLst/>
                <a:latin typeface="Arimo"/>
              </a:rPr>
              <a:t>If p &lt; 0,  then T(n) = O (</a:t>
            </a:r>
            <a:r>
              <a:rPr lang="en-IN" b="0" i="0" err="1">
                <a:solidFill>
                  <a:srgbClr val="303030"/>
                </a:solidFill>
                <a:effectLst/>
                <a:latin typeface="Arimo"/>
              </a:rPr>
              <a:t>n</a:t>
            </a:r>
            <a:r>
              <a:rPr lang="en-IN" b="0" i="0" baseline="30000" err="1">
                <a:solidFill>
                  <a:srgbClr val="303030"/>
                </a:solidFill>
                <a:effectLst/>
                <a:latin typeface="Arimo"/>
              </a:rPr>
              <a:t>k</a:t>
            </a:r>
            <a:r>
              <a:rPr lang="en-IN" b="0" i="0">
                <a:solidFill>
                  <a:srgbClr val="303030"/>
                </a:solidFill>
                <a:effectLst/>
                <a:latin typeface="Arimo"/>
              </a:rPr>
              <a:t>)</a:t>
            </a:r>
          </a:p>
          <a:p>
            <a:pPr fontAlgn="base"/>
            <a:r>
              <a:rPr lang="en-IN" b="0" i="0">
                <a:solidFill>
                  <a:srgbClr val="303030"/>
                </a:solidFill>
                <a:effectLst/>
                <a:latin typeface="Arimo"/>
              </a:rPr>
              <a:t>If p &gt;= 0, then T(n) = </a:t>
            </a:r>
            <a:r>
              <a:rPr lang="el-GR" b="0" i="0">
                <a:solidFill>
                  <a:srgbClr val="303030"/>
                </a:solidFill>
                <a:effectLst/>
                <a:latin typeface="Arimo"/>
              </a:rPr>
              <a:t>θ (</a:t>
            </a:r>
            <a:r>
              <a:rPr lang="en-IN" b="0" i="0" err="1">
                <a:solidFill>
                  <a:srgbClr val="303030"/>
                </a:solidFill>
                <a:effectLst/>
                <a:latin typeface="Arimo"/>
              </a:rPr>
              <a:t>n</a:t>
            </a:r>
            <a:r>
              <a:rPr lang="en-IN" b="0" i="0" baseline="30000" err="1">
                <a:solidFill>
                  <a:srgbClr val="303030"/>
                </a:solidFill>
                <a:effectLst/>
                <a:latin typeface="Arimo"/>
              </a:rPr>
              <a:t>k</a:t>
            </a:r>
            <a:r>
              <a:rPr lang="en-IN" b="0" i="0" err="1">
                <a:solidFill>
                  <a:srgbClr val="303030"/>
                </a:solidFill>
                <a:effectLst/>
                <a:latin typeface="Arimo"/>
              </a:rPr>
              <a:t>log</a:t>
            </a:r>
            <a:r>
              <a:rPr lang="en-IN" b="0" i="0" baseline="30000" err="1">
                <a:solidFill>
                  <a:srgbClr val="303030"/>
                </a:solidFill>
                <a:effectLst/>
                <a:latin typeface="Arimo"/>
              </a:rPr>
              <a:t>p</a:t>
            </a:r>
            <a:r>
              <a:rPr lang="en-IN" b="0" i="0" err="1">
                <a:solidFill>
                  <a:srgbClr val="303030"/>
                </a:solidFill>
                <a:effectLst/>
                <a:latin typeface="Arimo"/>
              </a:rPr>
              <a:t>n</a:t>
            </a:r>
            <a:r>
              <a:rPr lang="en-IN" b="0" i="0">
                <a:solidFill>
                  <a:srgbClr val="303030"/>
                </a:solidFill>
                <a:effectLst/>
                <a:latin typeface="Arimo"/>
              </a:rPr>
              <a:t>)</a:t>
            </a:r>
          </a:p>
          <a:p>
            <a:pPr marL="0" indent="0">
              <a:buNone/>
            </a:pPr>
            <a:endParaRPr lang="en-US"/>
          </a:p>
        </p:txBody>
      </p:sp>
      <p:sp>
        <p:nvSpPr>
          <p:cNvPr id="5" name="Title 1">
            <a:extLst>
              <a:ext uri="{FF2B5EF4-FFF2-40B4-BE49-F238E27FC236}">
                <a16:creationId xmlns:a16="http://schemas.microsoft.com/office/drawing/2014/main" id="{32CAB16C-F5DE-402D-209D-11E3647142A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i="0" u="sng">
                <a:solidFill>
                  <a:srgbClr val="303030"/>
                </a:solidFill>
                <a:effectLst/>
                <a:latin typeface="Roboto Condensed" panose="02000000000000000000" pitchFamily="2" charset="0"/>
              </a:rPr>
              <a:t>Master Theorem Cases-</a:t>
            </a:r>
            <a:br>
              <a:rPr lang="en-IN" b="1" i="0">
                <a:solidFill>
                  <a:srgbClr val="303030"/>
                </a:solidFill>
                <a:effectLst/>
                <a:latin typeface="Roboto Condensed" panose="02000000000000000000" pitchFamily="2" charset="0"/>
              </a:rPr>
            </a:br>
            <a:endParaRPr lang="en-US" b="1"/>
          </a:p>
        </p:txBody>
      </p:sp>
    </p:spTree>
    <p:extLst>
      <p:ext uri="{BB962C8B-B14F-4D97-AF65-F5344CB8AC3E}">
        <p14:creationId xmlns:p14="http://schemas.microsoft.com/office/powerpoint/2010/main" val="174593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95821-7C6D-4468-DCDE-6777FCD09A12}"/>
              </a:ext>
            </a:extLst>
          </p:cNvPr>
          <p:cNvSpPr>
            <a:spLocks noGrp="1"/>
          </p:cNvSpPr>
          <p:nvPr>
            <p:ph idx="1"/>
          </p:nvPr>
        </p:nvSpPr>
        <p:spPr/>
        <p:txBody>
          <a:bodyPr>
            <a:normAutofit fontScale="92500" lnSpcReduction="10000"/>
          </a:bodyPr>
          <a:lstStyle/>
          <a:p>
            <a:r>
              <a:rPr lang="en-IN"/>
              <a:t>N = input size (or the size of the problem)
a = count of </a:t>
            </a:r>
            <a:r>
              <a:rPr lang="en-IN" err="1"/>
              <a:t>subproblems</a:t>
            </a:r>
            <a:r>
              <a:rPr lang="en-IN"/>
              <a:t> in the dividing recursive function
n/b = size of each </a:t>
            </a:r>
            <a:r>
              <a:rPr lang="en-IN" err="1"/>
              <a:t>subproblem</a:t>
            </a:r>
            <a:r>
              <a:rPr lang="en-IN"/>
              <a:t> (Assuming size of each </a:t>
            </a:r>
            <a:r>
              <a:rPr lang="en-IN" err="1"/>
              <a:t>subproblem</a:t>
            </a:r>
            <a:r>
              <a:rPr lang="en-IN"/>
              <a:t> is same)
where the constants a, b, and k are constants and follow the following conditions:
a&gt;=1
b&gt;1
k&gt;=0</a:t>
            </a:r>
            <a:endParaRPr lang="en-US"/>
          </a:p>
        </p:txBody>
      </p:sp>
      <p:sp>
        <p:nvSpPr>
          <p:cNvPr id="5" name="Title 1">
            <a:extLst>
              <a:ext uri="{FF2B5EF4-FFF2-40B4-BE49-F238E27FC236}">
                <a16:creationId xmlns:a16="http://schemas.microsoft.com/office/drawing/2014/main" id="{ADD3CF62-026F-BD9D-F485-0BAD786FFC41}"/>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Masters </a:t>
            </a:r>
            <a:r>
              <a:rPr lang="en-IN" b="1" err="1"/>
              <a:t>Theoram</a:t>
            </a:r>
            <a:endParaRPr lang="en-US" b="1"/>
          </a:p>
        </p:txBody>
      </p:sp>
    </p:spTree>
    <p:extLst>
      <p:ext uri="{BB962C8B-B14F-4D97-AF65-F5344CB8AC3E}">
        <p14:creationId xmlns:p14="http://schemas.microsoft.com/office/powerpoint/2010/main" val="394861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EF65-20FA-2578-51D0-E8FDFE32A85F}"/>
              </a:ext>
            </a:extLst>
          </p:cNvPr>
          <p:cNvSpPr>
            <a:spLocks noGrp="1"/>
          </p:cNvSpPr>
          <p:nvPr>
            <p:ph type="title"/>
          </p:nvPr>
        </p:nvSpPr>
        <p:spPr/>
        <p:txBody>
          <a:bodyPr/>
          <a:lstStyle/>
          <a:p>
            <a:r>
              <a:rPr lang="en-IN"/>
              <a:t>Example1</a:t>
            </a:r>
            <a:endParaRPr lang="en-US"/>
          </a:p>
        </p:txBody>
      </p:sp>
      <p:sp>
        <p:nvSpPr>
          <p:cNvPr id="7" name="Content Placeholder 6">
            <a:extLst>
              <a:ext uri="{FF2B5EF4-FFF2-40B4-BE49-F238E27FC236}">
                <a16:creationId xmlns:a16="http://schemas.microsoft.com/office/drawing/2014/main" id="{5D9B971D-AD80-D309-C27C-B17E89D4DD17}"/>
              </a:ext>
            </a:extLst>
          </p:cNvPr>
          <p:cNvSpPr>
            <a:spLocks noGrp="1"/>
          </p:cNvSpPr>
          <p:nvPr>
            <p:ph idx="1"/>
          </p:nvPr>
        </p:nvSpPr>
        <p:spPr/>
        <p:txBody>
          <a:bodyPr/>
          <a:lstStyle/>
          <a:p>
            <a:r>
              <a:rPr lang="en-IN"/>
              <a:t>T(n) =9T(n/3) +n</a:t>
            </a:r>
          </a:p>
          <a:p>
            <a:r>
              <a:rPr lang="en-IN"/>
              <a:t> </a:t>
            </a:r>
            <a:r>
              <a:rPr lang="en-IN" b="1"/>
              <a:t>Compare with general form,</a:t>
            </a:r>
            <a:r>
              <a:rPr lang="en-IN"/>
              <a:t> hence a=9, b=3, k=1, p=0</a:t>
            </a:r>
          </a:p>
          <a:p>
            <a:r>
              <a:rPr lang="en-IN"/>
              <a:t>Check whether the conditions are satisfying, then only we can solve the recurrence relation with masters </a:t>
            </a:r>
            <a:r>
              <a:rPr lang="en-IN" err="1"/>
              <a:t>theoram</a:t>
            </a:r>
            <a:r>
              <a:rPr lang="en-IN"/>
              <a:t>(a&gt;=1, b&gt;1, k&gt;=0, p is real number) </a:t>
            </a:r>
          </a:p>
          <a:p>
            <a:r>
              <a:rPr lang="en-IN" b="1" i="0">
                <a:solidFill>
                  <a:srgbClr val="303030"/>
                </a:solidFill>
                <a:effectLst/>
                <a:latin typeface="Arimo"/>
              </a:rPr>
              <a:t>compare a with b</a:t>
            </a:r>
            <a:r>
              <a:rPr lang="en-IN" b="1" i="0" baseline="30000">
                <a:solidFill>
                  <a:srgbClr val="303030"/>
                </a:solidFill>
                <a:effectLst/>
                <a:latin typeface="Arimo"/>
              </a:rPr>
              <a:t>k</a:t>
            </a:r>
            <a:r>
              <a:rPr lang="en-IN" b="1" i="0">
                <a:solidFill>
                  <a:srgbClr val="303030"/>
                </a:solidFill>
                <a:effectLst/>
                <a:latin typeface="Arimo"/>
              </a:rPr>
              <a:t>.</a:t>
            </a:r>
          </a:p>
          <a:p>
            <a:r>
              <a:rPr lang="en-IN">
                <a:solidFill>
                  <a:srgbClr val="303030"/>
                </a:solidFill>
                <a:latin typeface="Arimo"/>
              </a:rPr>
              <a:t>9&gt;3, hence  case 1 </a:t>
            </a:r>
            <a:r>
              <a:rPr lang="en-IN" err="1">
                <a:solidFill>
                  <a:srgbClr val="303030"/>
                </a:solidFill>
                <a:latin typeface="Arimo"/>
              </a:rPr>
              <a:t>ie</a:t>
            </a:r>
            <a:r>
              <a:rPr lang="en-IN">
                <a:solidFill>
                  <a:srgbClr val="303030"/>
                </a:solidFill>
                <a:latin typeface="Arimo"/>
              </a:rPr>
              <a:t> = θ (n^2)</a:t>
            </a:r>
            <a:endParaRPr lang="en-IN" i="0">
              <a:solidFill>
                <a:srgbClr val="303030"/>
              </a:solidFill>
              <a:effectLst/>
              <a:latin typeface="Arimo"/>
            </a:endParaRPr>
          </a:p>
          <a:p>
            <a:endParaRPr lang="en-US"/>
          </a:p>
        </p:txBody>
      </p:sp>
    </p:spTree>
    <p:extLst>
      <p:ext uri="{BB962C8B-B14F-4D97-AF65-F5344CB8AC3E}">
        <p14:creationId xmlns:p14="http://schemas.microsoft.com/office/powerpoint/2010/main" val="1978278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7612-99B5-3DA6-47DC-24763565D66B}"/>
              </a:ext>
            </a:extLst>
          </p:cNvPr>
          <p:cNvSpPr>
            <a:spLocks noGrp="1"/>
          </p:cNvSpPr>
          <p:nvPr>
            <p:ph type="title"/>
          </p:nvPr>
        </p:nvSpPr>
        <p:spPr/>
        <p:txBody>
          <a:bodyPr/>
          <a:lstStyle/>
          <a:p>
            <a:r>
              <a:rPr lang="en-IN"/>
              <a:t>Example 2</a:t>
            </a:r>
            <a:endParaRPr lang="en-US"/>
          </a:p>
        </p:txBody>
      </p:sp>
      <p:sp>
        <p:nvSpPr>
          <p:cNvPr id="3" name="Content Placeholder 2">
            <a:extLst>
              <a:ext uri="{FF2B5EF4-FFF2-40B4-BE49-F238E27FC236}">
                <a16:creationId xmlns:a16="http://schemas.microsoft.com/office/drawing/2014/main" id="{DADBA3FE-7A8D-A59D-F0E1-8200107BCA79}"/>
              </a:ext>
            </a:extLst>
          </p:cNvPr>
          <p:cNvSpPr>
            <a:spLocks noGrp="1"/>
          </p:cNvSpPr>
          <p:nvPr>
            <p:ph idx="1"/>
          </p:nvPr>
        </p:nvSpPr>
        <p:spPr/>
        <p:txBody>
          <a:bodyPr/>
          <a:lstStyle/>
          <a:p>
            <a:r>
              <a:rPr lang="en-IN"/>
              <a:t>T(n) =2T(n/2) +</a:t>
            </a:r>
            <a:r>
              <a:rPr lang="en-IN" err="1"/>
              <a:t>nlogn</a:t>
            </a:r>
            <a:endParaRPr lang="en-IN"/>
          </a:p>
          <a:p>
            <a:r>
              <a:rPr lang="en-IN"/>
              <a:t>Compare with general form, hence a=2, b=2, k=1, p=1</a:t>
            </a:r>
          </a:p>
          <a:p>
            <a:r>
              <a:rPr lang="en-IN"/>
              <a:t>Check whether the conditions are satisfying, then only we can solve the recurrence relation with masters </a:t>
            </a:r>
            <a:r>
              <a:rPr lang="en-IN" err="1"/>
              <a:t>theoram</a:t>
            </a:r>
            <a:r>
              <a:rPr lang="en-IN"/>
              <a:t>(a&gt;=1, b&gt;1, k&gt;=0, p is real number) </a:t>
            </a:r>
          </a:p>
          <a:p>
            <a:r>
              <a:rPr lang="en-IN" b="1" i="0">
                <a:solidFill>
                  <a:srgbClr val="303030"/>
                </a:solidFill>
                <a:effectLst/>
                <a:latin typeface="Arimo"/>
              </a:rPr>
              <a:t>compare a with b</a:t>
            </a:r>
            <a:r>
              <a:rPr lang="en-IN" b="1" i="0" baseline="30000">
                <a:solidFill>
                  <a:srgbClr val="303030"/>
                </a:solidFill>
                <a:effectLst/>
                <a:latin typeface="Arimo"/>
              </a:rPr>
              <a:t>k</a:t>
            </a:r>
            <a:r>
              <a:rPr lang="en-IN" b="1" i="0">
                <a:solidFill>
                  <a:srgbClr val="303030"/>
                </a:solidFill>
                <a:effectLst/>
                <a:latin typeface="Arimo"/>
              </a:rPr>
              <a:t>.</a:t>
            </a:r>
          </a:p>
          <a:p>
            <a:r>
              <a:rPr lang="en-IN">
                <a:solidFill>
                  <a:srgbClr val="303030"/>
                </a:solidFill>
                <a:latin typeface="Arimo"/>
              </a:rPr>
              <a:t>2=2, hence case2, in case 2there are 3cases we have to check whether</a:t>
            </a:r>
            <a:r>
              <a:rPr lang="en-IN" b="1">
                <a:solidFill>
                  <a:srgbClr val="303030"/>
                </a:solidFill>
                <a:latin typeface="Arimo"/>
              </a:rPr>
              <a:t> p &gt;-1</a:t>
            </a:r>
            <a:r>
              <a:rPr lang="en-IN">
                <a:solidFill>
                  <a:srgbClr val="303030"/>
                </a:solidFill>
                <a:latin typeface="Arimo"/>
              </a:rPr>
              <a:t>, p=-1, p&lt;-1, then θ(</a:t>
            </a:r>
            <a:r>
              <a:rPr lang="en-IN" err="1">
                <a:solidFill>
                  <a:srgbClr val="303030"/>
                </a:solidFill>
                <a:latin typeface="Arimo"/>
              </a:rPr>
              <a:t>nloglogn</a:t>
            </a:r>
            <a:r>
              <a:rPr lang="en-IN">
                <a:solidFill>
                  <a:srgbClr val="303030"/>
                </a:solidFill>
                <a:latin typeface="Arimo"/>
              </a:rPr>
              <a:t>) </a:t>
            </a:r>
            <a:endParaRPr lang="en-US"/>
          </a:p>
        </p:txBody>
      </p:sp>
    </p:spTree>
    <p:extLst>
      <p:ext uri="{BB962C8B-B14F-4D97-AF65-F5344CB8AC3E}">
        <p14:creationId xmlns:p14="http://schemas.microsoft.com/office/powerpoint/2010/main" val="229451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4251-CAB2-DCF0-133B-8E7413904BEA}"/>
              </a:ext>
            </a:extLst>
          </p:cNvPr>
          <p:cNvSpPr>
            <a:spLocks noGrp="1"/>
          </p:cNvSpPr>
          <p:nvPr>
            <p:ph type="title"/>
          </p:nvPr>
        </p:nvSpPr>
        <p:spPr/>
        <p:txBody>
          <a:bodyPr/>
          <a:lstStyle/>
          <a:p>
            <a:r>
              <a:rPr lang="en-IN" b="1" err="1"/>
              <a:t>Reccurrence</a:t>
            </a:r>
            <a:r>
              <a:rPr lang="en-IN" b="1"/>
              <a:t> Relation</a:t>
            </a:r>
            <a:endParaRPr lang="en-US" b="1"/>
          </a:p>
        </p:txBody>
      </p:sp>
      <p:sp>
        <p:nvSpPr>
          <p:cNvPr id="3" name="Content Placeholder 2">
            <a:extLst>
              <a:ext uri="{FF2B5EF4-FFF2-40B4-BE49-F238E27FC236}">
                <a16:creationId xmlns:a16="http://schemas.microsoft.com/office/drawing/2014/main" id="{DCF58EFD-DB1E-7D35-F944-E5E0CF3D3DF0}"/>
              </a:ext>
            </a:extLst>
          </p:cNvPr>
          <p:cNvSpPr>
            <a:spLocks noGrp="1"/>
          </p:cNvSpPr>
          <p:nvPr>
            <p:ph idx="1"/>
          </p:nvPr>
        </p:nvSpPr>
        <p:spPr/>
        <p:txBody>
          <a:bodyPr/>
          <a:lstStyle/>
          <a:p>
            <a:r>
              <a:rPr lang="en-US"/>
              <a:t>A recurrence relation is an equation which is </a:t>
            </a:r>
            <a:r>
              <a:rPr lang="en-IN"/>
              <a:t>defined</a:t>
            </a:r>
            <a:r>
              <a:rPr lang="en-US"/>
              <a:t> </a:t>
            </a:r>
            <a:r>
              <a:rPr lang="en-IN"/>
              <a:t>in terms</a:t>
            </a:r>
            <a:r>
              <a:rPr lang="en-US"/>
              <a:t> of </a:t>
            </a:r>
            <a:r>
              <a:rPr lang="en-IN"/>
              <a:t>itself</a:t>
            </a:r>
          </a:p>
          <a:p>
            <a:r>
              <a:rPr lang="en-IN"/>
              <a:t> </a:t>
            </a:r>
            <a:r>
              <a:rPr lang="en-IN" b="0" i="0">
                <a:solidFill>
                  <a:srgbClr val="333333"/>
                </a:solidFill>
                <a:effectLst/>
                <a:latin typeface="Helvetica Neue"/>
              </a:rPr>
              <a:t>A </a:t>
            </a:r>
            <a:r>
              <a:rPr lang="en-IN" b="1" i="0">
                <a:solidFill>
                  <a:srgbClr val="333333"/>
                </a:solidFill>
                <a:effectLst/>
                <a:latin typeface="Helvetica Neue"/>
              </a:rPr>
              <a:t>recurrence relation</a:t>
            </a:r>
            <a:r>
              <a:rPr lang="en-IN" b="0" i="0">
                <a:solidFill>
                  <a:srgbClr val="333333"/>
                </a:solidFill>
                <a:effectLst/>
                <a:latin typeface="Helvetica Neue"/>
              </a:rPr>
              <a:t> (or </a:t>
            </a:r>
            <a:r>
              <a:rPr lang="en-IN" b="1" i="0">
                <a:solidFill>
                  <a:srgbClr val="333333"/>
                </a:solidFill>
                <a:effectLst/>
                <a:latin typeface="Helvetica Neue"/>
              </a:rPr>
              <a:t>recurrence</a:t>
            </a:r>
            <a:r>
              <a:rPr lang="en-IN" b="0" i="0">
                <a:solidFill>
                  <a:srgbClr val="333333"/>
                </a:solidFill>
                <a:effectLst/>
                <a:latin typeface="Helvetica Neue"/>
              </a:rPr>
              <a:t>) is an equation or inequality that describes a function in terms of its value on smaller inputs.</a:t>
            </a:r>
          </a:p>
          <a:p>
            <a:r>
              <a:rPr lang="en-IN" b="0" i="0" err="1">
                <a:solidFill>
                  <a:srgbClr val="333333"/>
                </a:solidFill>
                <a:effectLst/>
                <a:latin typeface="Helvetica Neue"/>
              </a:rPr>
              <a:t>Reccurence</a:t>
            </a:r>
            <a:r>
              <a:rPr lang="en-IN" b="0" i="0">
                <a:solidFill>
                  <a:srgbClr val="333333"/>
                </a:solidFill>
                <a:effectLst/>
                <a:latin typeface="Helvetica Neue"/>
              </a:rPr>
              <a:t> relation is explained with the help of binary search. </a:t>
            </a:r>
            <a:endParaRPr lang="en-US"/>
          </a:p>
        </p:txBody>
      </p:sp>
    </p:spTree>
    <p:extLst>
      <p:ext uri="{BB962C8B-B14F-4D97-AF65-F5344CB8AC3E}">
        <p14:creationId xmlns:p14="http://schemas.microsoft.com/office/powerpoint/2010/main" val="2097573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88A9-B8E4-C5EB-FFC6-48B79851AA79}"/>
              </a:ext>
            </a:extLst>
          </p:cNvPr>
          <p:cNvSpPr>
            <a:spLocks noGrp="1"/>
          </p:cNvSpPr>
          <p:nvPr>
            <p:ph type="title"/>
          </p:nvPr>
        </p:nvSpPr>
        <p:spPr/>
        <p:txBody>
          <a:bodyPr/>
          <a:lstStyle/>
          <a:p>
            <a:r>
              <a:rPr lang="en-IN" b="1"/>
              <a:t>Recursion Tree</a:t>
            </a:r>
            <a:endParaRPr lang="en-US" b="1"/>
          </a:p>
        </p:txBody>
      </p:sp>
      <p:sp>
        <p:nvSpPr>
          <p:cNvPr id="3" name="Content Placeholder 2">
            <a:extLst>
              <a:ext uri="{FF2B5EF4-FFF2-40B4-BE49-F238E27FC236}">
                <a16:creationId xmlns:a16="http://schemas.microsoft.com/office/drawing/2014/main" id="{AA7E7CFF-D898-2249-6346-C8DFA01413BF}"/>
              </a:ext>
            </a:extLst>
          </p:cNvPr>
          <p:cNvSpPr>
            <a:spLocks noGrp="1"/>
          </p:cNvSpPr>
          <p:nvPr>
            <p:ph idx="1"/>
          </p:nvPr>
        </p:nvSpPr>
        <p:spPr/>
        <p:txBody>
          <a:bodyPr/>
          <a:lstStyle/>
          <a:p>
            <a:r>
              <a:rPr lang="en-IN"/>
              <a:t>Recursion Tree is another method for solving the recurrence relations.</a:t>
            </a:r>
          </a:p>
          <a:p>
            <a:r>
              <a:rPr lang="en-IN"/>
              <a:t>Recursion tree is a tree where each node represents the cost of a certain recursive sub-problem.</a:t>
            </a:r>
          </a:p>
          <a:p>
            <a:r>
              <a:rPr lang="en-IN"/>
              <a:t> sum up the values in each node to get the cost of the entire algorithm.</a:t>
            </a:r>
            <a:endParaRPr lang="en-US"/>
          </a:p>
        </p:txBody>
      </p:sp>
    </p:spTree>
    <p:extLst>
      <p:ext uri="{BB962C8B-B14F-4D97-AF65-F5344CB8AC3E}">
        <p14:creationId xmlns:p14="http://schemas.microsoft.com/office/powerpoint/2010/main" val="240301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0674D-61BE-9B4D-B3AE-8948F60FA3DA}"/>
              </a:ext>
            </a:extLst>
          </p:cNvPr>
          <p:cNvSpPr>
            <a:spLocks noGrp="1"/>
          </p:cNvSpPr>
          <p:nvPr>
            <p:ph idx="1"/>
          </p:nvPr>
        </p:nvSpPr>
        <p:spPr/>
        <p:txBody>
          <a:bodyPr/>
          <a:lstStyle/>
          <a:p>
            <a:r>
              <a:rPr lang="en-IN"/>
              <a:t>T(n) =7T(n/3) +n^2</a:t>
            </a:r>
            <a:endParaRPr lang="en-US"/>
          </a:p>
        </p:txBody>
      </p:sp>
      <p:sp>
        <p:nvSpPr>
          <p:cNvPr id="5" name="Title 1">
            <a:extLst>
              <a:ext uri="{FF2B5EF4-FFF2-40B4-BE49-F238E27FC236}">
                <a16:creationId xmlns:a16="http://schemas.microsoft.com/office/drawing/2014/main" id="{841AA04A-6C23-441F-460D-30D831F2A8C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Example 3</a:t>
            </a:r>
            <a:endParaRPr lang="en-US"/>
          </a:p>
        </p:txBody>
      </p:sp>
    </p:spTree>
    <p:extLst>
      <p:ext uri="{BB962C8B-B14F-4D97-AF65-F5344CB8AC3E}">
        <p14:creationId xmlns:p14="http://schemas.microsoft.com/office/powerpoint/2010/main" val="165800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74CD68-DDBB-531E-99EB-5CE624DDA744}"/>
              </a:ext>
            </a:extLst>
          </p:cNvPr>
          <p:cNvSpPr>
            <a:spLocks noGrp="1"/>
          </p:cNvSpPr>
          <p:nvPr>
            <p:ph idx="1"/>
          </p:nvPr>
        </p:nvSpPr>
        <p:spPr/>
        <p:txBody>
          <a:bodyPr/>
          <a:lstStyle/>
          <a:p>
            <a:pPr marL="0" indent="0">
              <a:buNone/>
            </a:pPr>
            <a:r>
              <a:rPr lang="en-IN" b="1" u="sng"/>
              <a:t>Steps</a:t>
            </a:r>
          </a:p>
          <a:p>
            <a:pPr marL="514350" indent="-514350">
              <a:buAutoNum type="arabicParenR"/>
            </a:pPr>
            <a:r>
              <a:rPr lang="en-IN"/>
              <a:t>Draw a recurrence tree</a:t>
            </a:r>
          </a:p>
          <a:p>
            <a:pPr marL="514350" indent="-514350">
              <a:buAutoNum type="arabicParenR"/>
            </a:pPr>
            <a:r>
              <a:rPr lang="en-IN"/>
              <a:t> Calculate time taken by every level of tree</a:t>
            </a:r>
          </a:p>
          <a:p>
            <a:pPr marL="514350" indent="-514350">
              <a:buAutoNum type="arabicParenR"/>
            </a:pPr>
            <a:r>
              <a:rPr lang="en-IN"/>
              <a:t>Finally sum the work done at all level</a:t>
            </a:r>
          </a:p>
          <a:p>
            <a:pPr marL="514350" indent="-514350">
              <a:buAutoNum type="arabicParenR"/>
            </a:pPr>
            <a:endParaRPr lang="en-IN"/>
          </a:p>
          <a:p>
            <a:pPr marL="514350" indent="-514350">
              <a:buAutoNum type="arabicParenR"/>
            </a:pPr>
            <a:endParaRPr lang="en-IN"/>
          </a:p>
          <a:p>
            <a:pPr marL="0" indent="0">
              <a:buNone/>
            </a:pPr>
            <a:endParaRPr lang="en-US" b="1" u="sng"/>
          </a:p>
        </p:txBody>
      </p:sp>
      <p:sp>
        <p:nvSpPr>
          <p:cNvPr id="5" name="Title 1">
            <a:extLst>
              <a:ext uri="{FF2B5EF4-FFF2-40B4-BE49-F238E27FC236}">
                <a16:creationId xmlns:a16="http://schemas.microsoft.com/office/drawing/2014/main" id="{0CF6E4E9-F3A0-2EEE-8718-81EC0031797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3754391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B71DC-84E8-0FE4-5C45-531846768DF7}"/>
              </a:ext>
            </a:extLst>
          </p:cNvPr>
          <p:cNvSpPr>
            <a:spLocks noGrp="1"/>
          </p:cNvSpPr>
          <p:nvPr>
            <p:ph idx="1"/>
          </p:nvPr>
        </p:nvSpPr>
        <p:spPr/>
        <p:txBody>
          <a:bodyPr/>
          <a:lstStyle/>
          <a:p>
            <a:pPr marL="0" indent="0">
              <a:buNone/>
            </a:pPr>
            <a:r>
              <a:rPr lang="en-IN" u="sng"/>
              <a:t>Draw Recursion Tree</a:t>
            </a:r>
          </a:p>
          <a:p>
            <a:pPr marL="0" indent="0">
              <a:buNone/>
            </a:pPr>
            <a:r>
              <a:rPr lang="en-IN"/>
              <a:t>1) Start from given recurrence relation</a:t>
            </a:r>
          </a:p>
          <a:p>
            <a:pPr marL="0" indent="0">
              <a:buNone/>
            </a:pPr>
            <a:r>
              <a:rPr lang="en-IN"/>
              <a:t>2) last term in recurrence relation will be our root</a:t>
            </a:r>
          </a:p>
          <a:p>
            <a:pPr marL="0" indent="0">
              <a:buNone/>
            </a:pPr>
            <a:r>
              <a:rPr lang="en-IN"/>
              <a:t>3) Keep drawing till we find a pattern</a:t>
            </a:r>
          </a:p>
          <a:p>
            <a:pPr marL="0" indent="0">
              <a:buNone/>
            </a:pPr>
            <a:endParaRPr lang="en-IN"/>
          </a:p>
          <a:p>
            <a:pPr marL="0" indent="0">
              <a:buNone/>
            </a:pPr>
            <a:endParaRPr lang="en-IN"/>
          </a:p>
          <a:p>
            <a:pPr marL="0" indent="0">
              <a:buNone/>
            </a:pPr>
            <a:endParaRPr lang="en-US" u="sng"/>
          </a:p>
        </p:txBody>
      </p:sp>
      <p:sp>
        <p:nvSpPr>
          <p:cNvPr id="5" name="Title 1">
            <a:extLst>
              <a:ext uri="{FF2B5EF4-FFF2-40B4-BE49-F238E27FC236}">
                <a16:creationId xmlns:a16="http://schemas.microsoft.com/office/drawing/2014/main" id="{530BA8CB-7016-AC36-B207-FA6398D53E6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2082967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AC2D4-E319-0046-F7D0-290E46013E63}"/>
              </a:ext>
            </a:extLst>
          </p:cNvPr>
          <p:cNvSpPr>
            <a:spLocks noGrp="1"/>
          </p:cNvSpPr>
          <p:nvPr>
            <p:ph idx="1"/>
          </p:nvPr>
        </p:nvSpPr>
        <p:spPr/>
        <p:txBody>
          <a:bodyPr/>
          <a:lstStyle/>
          <a:p>
            <a:pPr marL="0" indent="0">
              <a:buNone/>
            </a:pPr>
            <a:r>
              <a:rPr lang="en-IN"/>
              <a:t>T(n) =2T(n/2) +n^2</a:t>
            </a:r>
            <a:endParaRPr lang="en-US"/>
          </a:p>
        </p:txBody>
      </p:sp>
      <p:sp>
        <p:nvSpPr>
          <p:cNvPr id="5" name="Title 1">
            <a:extLst>
              <a:ext uri="{FF2B5EF4-FFF2-40B4-BE49-F238E27FC236}">
                <a16:creationId xmlns:a16="http://schemas.microsoft.com/office/drawing/2014/main" id="{D63323C1-99CC-EBB9-182D-24A3EBAD92C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
        <p:nvSpPr>
          <p:cNvPr id="2" name="TextBox 1">
            <a:extLst>
              <a:ext uri="{FF2B5EF4-FFF2-40B4-BE49-F238E27FC236}">
                <a16:creationId xmlns:a16="http://schemas.microsoft.com/office/drawing/2014/main" id="{361BF90A-0611-161E-5CBD-F50E8B8E8748}"/>
              </a:ext>
            </a:extLst>
          </p:cNvPr>
          <p:cNvSpPr txBox="1"/>
          <p:nvPr/>
        </p:nvSpPr>
        <p:spPr>
          <a:xfrm>
            <a:off x="5179562" y="2514600"/>
            <a:ext cx="1828800" cy="1828800"/>
          </a:xfrm>
          <a:prstGeom prst="rect">
            <a:avLst/>
          </a:prstGeom>
          <a:noFill/>
        </p:spPr>
        <p:txBody>
          <a:bodyPr wrap="square" rtlCol="0">
            <a:spAutoFit/>
          </a:bodyPr>
          <a:lstStyle/>
          <a:p>
            <a:pPr algn="l"/>
            <a:endParaRPr lang="en-US"/>
          </a:p>
        </p:txBody>
      </p:sp>
      <p:pic>
        <p:nvPicPr>
          <p:cNvPr id="4" name="Picture 5">
            <a:extLst>
              <a:ext uri="{FF2B5EF4-FFF2-40B4-BE49-F238E27FC236}">
                <a16:creationId xmlns:a16="http://schemas.microsoft.com/office/drawing/2014/main" id="{68BF7979-5D86-EF0F-068E-799755C33F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037" y="2554941"/>
            <a:ext cx="8128000" cy="3126508"/>
          </a:xfrm>
          <a:prstGeom prst="rect">
            <a:avLst/>
          </a:prstGeom>
        </p:spPr>
      </p:pic>
    </p:spTree>
    <p:extLst>
      <p:ext uri="{BB962C8B-B14F-4D97-AF65-F5344CB8AC3E}">
        <p14:creationId xmlns:p14="http://schemas.microsoft.com/office/powerpoint/2010/main" val="4260116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7F272BD5-2437-0509-AD77-763E4EAC6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156" y="1825625"/>
            <a:ext cx="10255688" cy="4351338"/>
          </a:xfrm>
        </p:spPr>
      </p:pic>
      <p:sp>
        <p:nvSpPr>
          <p:cNvPr id="5" name="Title 1">
            <a:extLst>
              <a:ext uri="{FF2B5EF4-FFF2-40B4-BE49-F238E27FC236}">
                <a16:creationId xmlns:a16="http://schemas.microsoft.com/office/drawing/2014/main" id="{6877CC66-ED3F-F3B3-E21D-D55373C68A7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2134942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0D2E52F3-7578-243E-3635-6F4DE7CE4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108" y="1825625"/>
            <a:ext cx="6847784" cy="4351338"/>
          </a:xfrm>
        </p:spPr>
      </p:pic>
      <p:sp>
        <p:nvSpPr>
          <p:cNvPr id="5" name="Title 1">
            <a:extLst>
              <a:ext uri="{FF2B5EF4-FFF2-40B4-BE49-F238E27FC236}">
                <a16:creationId xmlns:a16="http://schemas.microsoft.com/office/drawing/2014/main" id="{0EE2F525-33DC-F44B-9859-B1BE5EE48E1A}"/>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790816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ECA1D2F-13F2-5CDF-B25D-CDE98EBB24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79214"/>
            <a:ext cx="10515600" cy="2794833"/>
          </a:xfrm>
        </p:spPr>
      </p:pic>
      <p:sp>
        <p:nvSpPr>
          <p:cNvPr id="5" name="Title 1">
            <a:extLst>
              <a:ext uri="{FF2B5EF4-FFF2-40B4-BE49-F238E27FC236}">
                <a16:creationId xmlns:a16="http://schemas.microsoft.com/office/drawing/2014/main" id="{7DF7DA5F-1CE3-1662-E444-89240A0FDE2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3281714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059B6E6-0EB4-DDF6-367D-39A95620E5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7081" y="1825625"/>
            <a:ext cx="6066068" cy="4351338"/>
          </a:xfrm>
        </p:spPr>
      </p:pic>
      <p:sp>
        <p:nvSpPr>
          <p:cNvPr id="5" name="Title 1">
            <a:extLst>
              <a:ext uri="{FF2B5EF4-FFF2-40B4-BE49-F238E27FC236}">
                <a16:creationId xmlns:a16="http://schemas.microsoft.com/office/drawing/2014/main" id="{65C5102D-C1B9-CBE6-15E9-684B0FF1AD75}"/>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t>Recursion Tree</a:t>
            </a:r>
            <a:endParaRPr lang="en-US" b="1"/>
          </a:p>
        </p:txBody>
      </p:sp>
    </p:spTree>
    <p:extLst>
      <p:ext uri="{BB962C8B-B14F-4D97-AF65-F5344CB8AC3E}">
        <p14:creationId xmlns:p14="http://schemas.microsoft.com/office/powerpoint/2010/main" val="395762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55C977F-F256-E65B-5F25-19AFD2FCA11B}"/>
              </a:ext>
            </a:extLst>
          </p:cNvPr>
          <p:cNvSpPr txBox="1">
            <a:spLocks noGrp="1"/>
          </p:cNvSpPr>
          <p:nvPr>
            <p:ph type="title"/>
          </p:nvPr>
        </p:nvSpPr>
        <p:spPr>
          <a:xfrm>
            <a:off x="605933" y="108409"/>
            <a:ext cx="10515600" cy="429474"/>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IN" altLang="en-US" b="1"/>
              <a:t>BINARY SEARCH </a:t>
            </a:r>
            <a:r>
              <a:rPr lang="en-US" altLang="en-US" b="1"/>
              <a:t>ALGORITHM</a:t>
            </a:r>
          </a:p>
        </p:txBody>
      </p:sp>
      <p:sp>
        <p:nvSpPr>
          <p:cNvPr id="4" name="Content Placeholder 2">
            <a:extLst>
              <a:ext uri="{FF2B5EF4-FFF2-40B4-BE49-F238E27FC236}">
                <a16:creationId xmlns:a16="http://schemas.microsoft.com/office/drawing/2014/main" id="{FF758E65-213B-8986-B878-6AA328261183}"/>
              </a:ext>
            </a:extLst>
          </p:cNvPr>
          <p:cNvSpPr txBox="1">
            <a:spLocks noGrp="1"/>
          </p:cNvSpPr>
          <p:nvPr>
            <p:ph idx="1"/>
          </p:nvPr>
        </p:nvSpPr>
        <p:spPr>
          <a:xfrm>
            <a:off x="728178" y="652246"/>
            <a:ext cx="10515600" cy="5553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altLang="en-US" b="1"/>
              <a:t> Recursive Method</a:t>
            </a:r>
          </a:p>
          <a:p>
            <a:pPr fontAlgn="auto">
              <a:spcAft>
                <a:spcPts val="0"/>
              </a:spcAft>
              <a:buFont typeface="Arial" panose="020B0604020202020204" pitchFamily="34" charset="0"/>
              <a:buNone/>
            </a:pPr>
            <a:r>
              <a:rPr lang="en-US" altLang="en-US" sz="2400" b="1" err="1"/>
              <a:t>binarySearch</a:t>
            </a:r>
            <a:r>
              <a:rPr lang="en-US" altLang="en-US" sz="2400" b="1"/>
              <a:t>(</a:t>
            </a:r>
            <a:r>
              <a:rPr lang="en-US" altLang="en-US" sz="2400" b="1" err="1"/>
              <a:t>arr</a:t>
            </a:r>
            <a:r>
              <a:rPr lang="en-US" altLang="en-US" sz="2400" b="1"/>
              <a:t>, x, low, high)</a:t>
            </a:r>
          </a:p>
          <a:p>
            <a:pPr fontAlgn="auto">
              <a:spcAft>
                <a:spcPts val="0"/>
              </a:spcAft>
              <a:buFont typeface="Arial" panose="020B0604020202020204" pitchFamily="34" charset="0"/>
              <a:buNone/>
            </a:pPr>
            <a:r>
              <a:rPr lang="en-US" altLang="en-US" sz="2400" b="1"/>
              <a:t> if low &gt; high </a:t>
            </a:r>
          </a:p>
          <a:p>
            <a:pPr fontAlgn="auto">
              <a:spcAft>
                <a:spcPts val="0"/>
              </a:spcAft>
              <a:buFont typeface="Arial" panose="020B0604020202020204" pitchFamily="34" charset="0"/>
              <a:buNone/>
            </a:pPr>
            <a:r>
              <a:rPr lang="en-US" altLang="en-US" sz="2400" b="1"/>
              <a:t>return False </a:t>
            </a:r>
          </a:p>
          <a:p>
            <a:pPr fontAlgn="auto">
              <a:spcAft>
                <a:spcPts val="0"/>
              </a:spcAft>
              <a:buFont typeface="Arial" panose="020B0604020202020204" pitchFamily="34" charset="0"/>
              <a:buNone/>
            </a:pPr>
            <a:r>
              <a:rPr lang="en-US" altLang="en-US" sz="2400" b="1"/>
              <a:t>Else</a:t>
            </a:r>
          </a:p>
          <a:p>
            <a:pPr fontAlgn="auto">
              <a:spcAft>
                <a:spcPts val="0"/>
              </a:spcAft>
              <a:buFont typeface="Arial" panose="020B0604020202020204" pitchFamily="34" charset="0"/>
              <a:buNone/>
            </a:pPr>
            <a:r>
              <a:rPr lang="en-US" altLang="en-US" sz="2400" b="1"/>
              <a:t> mid = (low + high) / 2</a:t>
            </a:r>
          </a:p>
          <a:p>
            <a:pPr fontAlgn="auto">
              <a:spcAft>
                <a:spcPts val="0"/>
              </a:spcAft>
              <a:buFont typeface="Arial" panose="020B0604020202020204" pitchFamily="34" charset="0"/>
              <a:buNone/>
            </a:pPr>
            <a:r>
              <a:rPr lang="en-US" altLang="en-US" sz="2400" b="1"/>
              <a:t> if x == </a:t>
            </a:r>
            <a:r>
              <a:rPr lang="en-US" altLang="en-US" sz="2400" b="1" err="1"/>
              <a:t>arr</a:t>
            </a:r>
            <a:r>
              <a:rPr lang="en-US" altLang="en-US" sz="2400" b="1"/>
              <a:t>[mid] </a:t>
            </a:r>
          </a:p>
          <a:p>
            <a:pPr fontAlgn="auto">
              <a:spcAft>
                <a:spcPts val="0"/>
              </a:spcAft>
              <a:buFont typeface="Arial" panose="020B0604020202020204" pitchFamily="34" charset="0"/>
              <a:buNone/>
            </a:pPr>
            <a:r>
              <a:rPr lang="en-US" altLang="en-US" sz="2400" b="1"/>
              <a:t>return mid</a:t>
            </a:r>
          </a:p>
          <a:p>
            <a:pPr fontAlgn="auto">
              <a:spcAft>
                <a:spcPts val="0"/>
              </a:spcAft>
              <a:buFont typeface="Arial" panose="020B0604020202020204" pitchFamily="34" charset="0"/>
              <a:buNone/>
            </a:pPr>
            <a:r>
              <a:rPr lang="en-US" altLang="en-US" sz="2400" b="1"/>
              <a:t> else if x &gt; </a:t>
            </a:r>
            <a:r>
              <a:rPr lang="en-US" altLang="en-US" sz="2400" b="1" err="1"/>
              <a:t>arr</a:t>
            </a:r>
            <a:r>
              <a:rPr lang="en-US" altLang="en-US" sz="2400" b="1"/>
              <a:t>[mid] // x is on the right side </a:t>
            </a:r>
          </a:p>
          <a:p>
            <a:pPr fontAlgn="auto">
              <a:spcAft>
                <a:spcPts val="0"/>
              </a:spcAft>
              <a:buFont typeface="Arial" panose="020B0604020202020204" pitchFamily="34" charset="0"/>
              <a:buNone/>
            </a:pPr>
            <a:r>
              <a:rPr lang="en-US" altLang="en-US" sz="2400" b="1"/>
              <a:t>return </a:t>
            </a:r>
            <a:r>
              <a:rPr lang="en-US" altLang="en-US" sz="2400" b="1" err="1"/>
              <a:t>binarySearch</a:t>
            </a:r>
            <a:r>
              <a:rPr lang="en-US" altLang="en-US" sz="2400" b="1"/>
              <a:t>(</a:t>
            </a:r>
            <a:r>
              <a:rPr lang="en-US" altLang="en-US" sz="2400" b="1" err="1"/>
              <a:t>arr</a:t>
            </a:r>
            <a:r>
              <a:rPr lang="en-US" altLang="en-US" sz="2400" b="1"/>
              <a:t>, x, mid + 1, high)</a:t>
            </a:r>
          </a:p>
          <a:p>
            <a:pPr fontAlgn="auto">
              <a:spcAft>
                <a:spcPts val="0"/>
              </a:spcAft>
              <a:buFont typeface="Arial" panose="020B0604020202020204" pitchFamily="34" charset="0"/>
              <a:buNone/>
            </a:pPr>
            <a:r>
              <a:rPr lang="en-US" altLang="en-US" sz="2400" b="1"/>
              <a:t> else // x is on the left side</a:t>
            </a:r>
          </a:p>
          <a:p>
            <a:pPr fontAlgn="auto">
              <a:spcAft>
                <a:spcPts val="0"/>
              </a:spcAft>
              <a:buFont typeface="Arial" panose="020B0604020202020204" pitchFamily="34" charset="0"/>
              <a:buNone/>
            </a:pPr>
            <a:r>
              <a:rPr lang="en-US" altLang="en-US" sz="2400" b="1"/>
              <a:t> return </a:t>
            </a:r>
            <a:r>
              <a:rPr lang="en-US" altLang="en-US" sz="2400" b="1" err="1"/>
              <a:t>binarySearch</a:t>
            </a:r>
            <a:r>
              <a:rPr lang="en-US" altLang="en-US" sz="2400" b="1"/>
              <a:t>(</a:t>
            </a:r>
            <a:r>
              <a:rPr lang="en-US" altLang="en-US" sz="2400" b="1" err="1"/>
              <a:t>arr</a:t>
            </a:r>
            <a:r>
              <a:rPr lang="en-US" altLang="en-US" sz="2400" b="1"/>
              <a:t>, x, low, mid - 1)</a:t>
            </a:r>
          </a:p>
        </p:txBody>
      </p:sp>
    </p:spTree>
    <p:extLst>
      <p:ext uri="{BB962C8B-B14F-4D97-AF65-F5344CB8AC3E}">
        <p14:creationId xmlns:p14="http://schemas.microsoft.com/office/powerpoint/2010/main" val="382694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AFAB2F9-B73B-557E-DDE3-3F6F38D953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299" y="1825625"/>
            <a:ext cx="8312728" cy="4351338"/>
          </a:xfrm>
        </p:spPr>
      </p:pic>
      <p:sp>
        <p:nvSpPr>
          <p:cNvPr id="5" name="Title 1">
            <a:extLst>
              <a:ext uri="{FF2B5EF4-FFF2-40B4-BE49-F238E27FC236}">
                <a16:creationId xmlns:a16="http://schemas.microsoft.com/office/drawing/2014/main" id="{27619E11-7412-C33E-43C6-B9B7AC7F75E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t>BINARY SEARCH </a:t>
            </a:r>
            <a:endParaRPr lang="en-US" altLang="en-US" b="1"/>
          </a:p>
        </p:txBody>
      </p:sp>
    </p:spTree>
    <p:extLst>
      <p:ext uri="{BB962C8B-B14F-4D97-AF65-F5344CB8AC3E}">
        <p14:creationId xmlns:p14="http://schemas.microsoft.com/office/powerpoint/2010/main" val="6575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BC656-EB49-5B71-2923-93C975B8C56C}"/>
              </a:ext>
            </a:extLst>
          </p:cNvPr>
          <p:cNvSpPr>
            <a:spLocks noGrp="1"/>
          </p:cNvSpPr>
          <p:nvPr>
            <p:ph idx="1"/>
          </p:nvPr>
        </p:nvSpPr>
        <p:spPr/>
        <p:txBody>
          <a:bodyPr/>
          <a:lstStyle/>
          <a:p>
            <a:pPr marL="0" indent="0">
              <a:buNone/>
            </a:pPr>
            <a:r>
              <a:rPr lang="en-IN"/>
              <a:t>3 methods for solving recurrence relation</a:t>
            </a:r>
          </a:p>
          <a:p>
            <a:pPr marL="514350" indent="-514350">
              <a:buAutoNum type="arabicParenR"/>
            </a:pPr>
            <a:r>
              <a:rPr lang="en-IN"/>
              <a:t>Substitution Method</a:t>
            </a:r>
          </a:p>
          <a:p>
            <a:pPr marL="514350" indent="-514350">
              <a:buAutoNum type="arabicParenR"/>
            </a:pPr>
            <a:r>
              <a:rPr lang="en-IN"/>
              <a:t>Masters Method</a:t>
            </a:r>
          </a:p>
          <a:p>
            <a:pPr marL="514350" indent="-514350">
              <a:buAutoNum type="arabicParenR"/>
            </a:pPr>
            <a:r>
              <a:rPr lang="en-IN"/>
              <a:t>Recurrence Tree</a:t>
            </a:r>
          </a:p>
          <a:p>
            <a:pPr marL="514350" indent="-514350">
              <a:buAutoNum type="arabicParenR"/>
            </a:pPr>
            <a:endParaRPr lang="en-IN"/>
          </a:p>
          <a:p>
            <a:pPr marL="514350" indent="-514350">
              <a:buAutoNum type="arabicParenR"/>
            </a:pPr>
            <a:endParaRPr lang="en-IN"/>
          </a:p>
          <a:p>
            <a:pPr marL="0" indent="0">
              <a:buNone/>
            </a:pPr>
            <a:endParaRPr lang="en-US"/>
          </a:p>
        </p:txBody>
      </p:sp>
      <p:sp>
        <p:nvSpPr>
          <p:cNvPr id="5" name="Title 1">
            <a:extLst>
              <a:ext uri="{FF2B5EF4-FFF2-40B4-BE49-F238E27FC236}">
                <a16:creationId xmlns:a16="http://schemas.microsoft.com/office/drawing/2014/main" id="{29707A3F-A2AB-56F5-AED6-BB8BB4D193B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err="1"/>
              <a:t>Reccurrence</a:t>
            </a:r>
            <a:r>
              <a:rPr lang="en-IN" b="1"/>
              <a:t> Relation</a:t>
            </a:r>
            <a:endParaRPr lang="en-US" b="1"/>
          </a:p>
        </p:txBody>
      </p:sp>
    </p:spTree>
    <p:extLst>
      <p:ext uri="{BB962C8B-B14F-4D97-AF65-F5344CB8AC3E}">
        <p14:creationId xmlns:p14="http://schemas.microsoft.com/office/powerpoint/2010/main" val="55985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5BDF-3E5F-B69D-E230-B5F9DA05F4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FA0A6D-FC65-0F39-241B-F7E0A6E629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32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C1DC2D4-077A-2845-78B9-FF16D4646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449" y="1825625"/>
            <a:ext cx="7542578" cy="4351338"/>
          </a:xfrm>
        </p:spPr>
      </p:pic>
      <p:sp>
        <p:nvSpPr>
          <p:cNvPr id="5" name="Title 1">
            <a:extLst>
              <a:ext uri="{FF2B5EF4-FFF2-40B4-BE49-F238E27FC236}">
                <a16:creationId xmlns:a16="http://schemas.microsoft.com/office/drawing/2014/main" id="{A67238C3-2913-2C4A-7549-5A34E1DBDAB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b="1"/>
              <a:t>BINARY SEARCH </a:t>
            </a:r>
            <a:endParaRPr lang="en-US" altLang="en-US" b="1"/>
          </a:p>
        </p:txBody>
      </p:sp>
    </p:spTree>
    <p:extLst>
      <p:ext uri="{BB962C8B-B14F-4D97-AF65-F5344CB8AC3E}">
        <p14:creationId xmlns:p14="http://schemas.microsoft.com/office/powerpoint/2010/main" val="302394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82D4-37C8-0B09-464D-94EF316AFA5D}"/>
              </a:ext>
            </a:extLst>
          </p:cNvPr>
          <p:cNvSpPr>
            <a:spLocks noGrp="1"/>
          </p:cNvSpPr>
          <p:nvPr>
            <p:ph type="title"/>
          </p:nvPr>
        </p:nvSpPr>
        <p:spPr/>
        <p:txBody>
          <a:bodyPr/>
          <a:lstStyle/>
          <a:p>
            <a:r>
              <a:rPr lang="en-IN"/>
              <a:t>1) </a:t>
            </a:r>
            <a:r>
              <a:rPr lang="en-IN" b="1" i="0">
                <a:solidFill>
                  <a:srgbClr val="333333"/>
                </a:solidFill>
                <a:effectLst/>
                <a:latin typeface="Helvetica Neue"/>
              </a:rPr>
              <a:t>Substitution Method</a:t>
            </a:r>
            <a:br>
              <a:rPr lang="en-IN" b="1" i="0">
                <a:solidFill>
                  <a:srgbClr val="333333"/>
                </a:solidFill>
                <a:effectLst/>
                <a:latin typeface="Helvetica Neue"/>
              </a:rPr>
            </a:br>
            <a:endParaRPr lang="en-US"/>
          </a:p>
        </p:txBody>
      </p:sp>
      <p:sp>
        <p:nvSpPr>
          <p:cNvPr id="3" name="Content Placeholder 2">
            <a:extLst>
              <a:ext uri="{FF2B5EF4-FFF2-40B4-BE49-F238E27FC236}">
                <a16:creationId xmlns:a16="http://schemas.microsoft.com/office/drawing/2014/main" id="{EE2D596B-44E9-CB46-0252-E1F7C98DCDFA}"/>
              </a:ext>
            </a:extLst>
          </p:cNvPr>
          <p:cNvSpPr>
            <a:spLocks noGrp="1"/>
          </p:cNvSpPr>
          <p:nvPr>
            <p:ph idx="1"/>
          </p:nvPr>
        </p:nvSpPr>
        <p:spPr/>
        <p:txBody>
          <a:bodyPr/>
          <a:lstStyle/>
          <a:p>
            <a:r>
              <a:rPr lang="en-IN"/>
              <a:t> substitution method for solving recurrence relations consists of three steps:</a:t>
            </a:r>
          </a:p>
          <a:p>
            <a:pPr marL="0" indent="0">
              <a:buNone/>
            </a:pPr>
            <a:r>
              <a:rPr lang="en-IN"/>
              <a:t>1.Guess the form of the solution.
2.Verify by induction.
3.Solve for constants.</a:t>
            </a:r>
            <a:endParaRPr lang="en-US"/>
          </a:p>
        </p:txBody>
      </p:sp>
    </p:spTree>
    <p:extLst>
      <p:ext uri="{BB962C8B-B14F-4D97-AF65-F5344CB8AC3E}">
        <p14:creationId xmlns:p14="http://schemas.microsoft.com/office/powerpoint/2010/main" val="100360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FF96DB-CE92-38CE-BA55-9CB6E2767AB8}"/>
              </a:ext>
            </a:extLst>
          </p:cNvPr>
          <p:cNvSpPr>
            <a:spLocks noGrp="1"/>
          </p:cNvSpPr>
          <p:nvPr>
            <p:ph idx="1"/>
          </p:nvPr>
        </p:nvSpPr>
        <p:spPr>
          <a:xfrm>
            <a:off x="990600" y="1564748"/>
            <a:ext cx="9877068" cy="3966895"/>
          </a:xfrm>
        </p:spPr>
        <p:txBody>
          <a:bodyPr/>
          <a:lstStyle/>
          <a:p>
            <a:pPr marL="0" indent="0">
              <a:buNone/>
            </a:pPr>
            <a:r>
              <a:rPr lang="en-IN" b="1"/>
              <a:t>T(n) =  T(n/2)+c  if  n&gt;=1</a:t>
            </a:r>
          </a:p>
          <a:p>
            <a:pPr marL="0" indent="0">
              <a:buNone/>
            </a:pPr>
            <a:r>
              <a:rPr lang="en-IN" b="1"/>
              <a:t>             1              if  n=1</a:t>
            </a:r>
            <a:endParaRPr lang="en-US" b="1"/>
          </a:p>
        </p:txBody>
      </p:sp>
      <p:sp>
        <p:nvSpPr>
          <p:cNvPr id="5" name="Title 1">
            <a:extLst>
              <a:ext uri="{FF2B5EF4-FFF2-40B4-BE49-F238E27FC236}">
                <a16:creationId xmlns:a16="http://schemas.microsoft.com/office/drawing/2014/main" id="{CEF714CA-7DD6-C9B8-1C0D-40EC66AAAD83}"/>
              </a:ext>
            </a:extLst>
          </p:cNvPr>
          <p:cNvSpPr txBox="1">
            <a:spLocks noGrp="1"/>
          </p:cNvSpPr>
          <p:nvPr>
            <p:ph type="title"/>
          </p:nvPr>
        </p:nvSpPr>
        <p:spPr>
          <a:xfrm>
            <a:off x="838200" y="855721"/>
            <a:ext cx="10515600" cy="470636"/>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1) </a:t>
            </a:r>
            <a:r>
              <a:rPr lang="en-IN" b="1">
                <a:solidFill>
                  <a:srgbClr val="333333"/>
                </a:solidFill>
                <a:latin typeface="Helvetica Neue"/>
              </a:rPr>
              <a:t>Substitution Method</a:t>
            </a:r>
            <a:br>
              <a:rPr lang="en-IN" b="1">
                <a:solidFill>
                  <a:srgbClr val="333333"/>
                </a:solidFill>
                <a:latin typeface="Helvetica Neue"/>
              </a:rPr>
            </a:br>
            <a:r>
              <a:rPr lang="en-IN" b="1">
                <a:solidFill>
                  <a:srgbClr val="333333"/>
                </a:solidFill>
                <a:latin typeface="Helvetica Neue"/>
              </a:rPr>
              <a:t>Example-1</a:t>
            </a:r>
            <a:br>
              <a:rPr lang="en-IN" b="1">
                <a:solidFill>
                  <a:srgbClr val="333333"/>
                </a:solidFill>
                <a:latin typeface="Helvetica Neue"/>
              </a:rPr>
            </a:br>
            <a:endParaRPr lang="en-US"/>
          </a:p>
        </p:txBody>
      </p:sp>
      <p:sp>
        <p:nvSpPr>
          <p:cNvPr id="8" name="Title 1">
            <a:extLst>
              <a:ext uri="{FF2B5EF4-FFF2-40B4-BE49-F238E27FC236}">
                <a16:creationId xmlns:a16="http://schemas.microsoft.com/office/drawing/2014/main" id="{2F705CC0-DEBD-F061-95A9-5AF7238918A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b="1">
                <a:solidFill>
                  <a:srgbClr val="333333"/>
                </a:solidFill>
                <a:latin typeface="Helvetica Neue"/>
              </a:rPr>
            </a:br>
            <a:endParaRPr lang="en-US"/>
          </a:p>
        </p:txBody>
      </p:sp>
      <p:sp>
        <p:nvSpPr>
          <p:cNvPr id="10" name="Left Brace 9">
            <a:extLst>
              <a:ext uri="{FF2B5EF4-FFF2-40B4-BE49-F238E27FC236}">
                <a16:creationId xmlns:a16="http://schemas.microsoft.com/office/drawing/2014/main" id="{5532F3BE-ADEA-568F-108A-6CB89FEF38A3}"/>
              </a:ext>
            </a:extLst>
          </p:cNvPr>
          <p:cNvSpPr/>
          <p:nvPr/>
        </p:nvSpPr>
        <p:spPr>
          <a:xfrm>
            <a:off x="1834105" y="1518500"/>
            <a:ext cx="310896" cy="1828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30036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E9B080-E29F-484E-866E-3744835027BF}"/>
</file>

<file path=customXml/itemProps2.xml><?xml version="1.0" encoding="utf-8"?>
<ds:datastoreItem xmlns:ds="http://schemas.openxmlformats.org/officeDocument/2006/customXml" ds:itemID="{30F84A48-3DD1-4C24-AA72-ED896ED9BE5C}">
  <ds:schemaRefs>
    <ds:schemaRef ds:uri="http://schemas.microsoft.com/sharepoint/v3/contenttype/forms"/>
  </ds:schemaRefs>
</ds:datastoreItem>
</file>

<file path=customXml/itemProps3.xml><?xml version="1.0" encoding="utf-8"?>
<ds:datastoreItem xmlns:ds="http://schemas.openxmlformats.org/officeDocument/2006/customXml" ds:itemID="{359847D0-2F68-4787-9411-B3EF168A74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Reccurrence Relation</vt:lpstr>
      <vt:lpstr>Reccurrence Relation</vt:lpstr>
      <vt:lpstr>BINARY SEARCH ALGORITHM</vt:lpstr>
      <vt:lpstr>BINARY SEARCH </vt:lpstr>
      <vt:lpstr>Reccurrence Relation</vt:lpstr>
      <vt:lpstr>PowerPoint Presentation</vt:lpstr>
      <vt:lpstr>BINARY SEARCH </vt:lpstr>
      <vt:lpstr>1) Substitution Method </vt:lpstr>
      <vt:lpstr>1) Substitution Method Example-1 </vt:lpstr>
      <vt:lpstr>1) Substitution Method</vt:lpstr>
      <vt:lpstr>1) Substitution Method</vt:lpstr>
      <vt:lpstr>1) Substitution Method-Example-2</vt:lpstr>
      <vt:lpstr>1) Substitution Method</vt:lpstr>
      <vt:lpstr>1) Substitution Method</vt:lpstr>
      <vt:lpstr>Masters Theoram</vt:lpstr>
      <vt:lpstr>Master Theorem Cases- </vt:lpstr>
      <vt:lpstr>Masters Theoram</vt:lpstr>
      <vt:lpstr>Example1</vt:lpstr>
      <vt:lpstr>Example 2</vt:lpstr>
      <vt:lpstr>Recursion Tree</vt:lpstr>
      <vt:lpstr>Example 3</vt:lpstr>
      <vt:lpstr>Recursion Tree</vt:lpstr>
      <vt:lpstr>Recursion Tree</vt:lpstr>
      <vt:lpstr>Recursion Tree</vt:lpstr>
      <vt:lpstr>Recursion Tree</vt:lpstr>
      <vt:lpstr>Recursion Tree</vt:lpstr>
      <vt:lpstr>Recursion Tree</vt:lpstr>
      <vt:lpstr>Recursion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Reccurrence Relation</dc:title>
  <dc:creator>Savitha Gopal</dc:creator>
  <cp:revision>3</cp:revision>
  <dcterms:created xsi:type="dcterms:W3CDTF">2023-08-25T03:32:06Z</dcterms:created>
  <dcterms:modified xsi:type="dcterms:W3CDTF">2023-12-03T08:28:18Z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