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65" r:id="rId6"/>
    <p:sldId id="267"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2" r:id="rId52"/>
    <p:sldId id="311"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8" r:id="rId67"/>
    <p:sldId id="326" r:id="rId68"/>
    <p:sldId id="327"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7" r:id="rId87"/>
    <p:sldId id="346"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EADB3-ADFA-41E3-9EE8-0E9C8F4AACC1}" v="1" dt="2023-11-25T05:46:18.592"/>
    <p1510:client id="{11EEA9B0-BB77-4797-B3AE-FF2DCA64B4A1}" v="6" dt="2023-11-27T13:34:50.215"/>
    <p1510:client id="{32CA9890-A459-4955-B1B7-872369026A7C}" v="2" dt="2023-09-21T09:25:22.677"/>
    <p1510:client id="{7074B217-47D0-41D9-8461-BEBC72ADC253}" v="2" dt="2023-12-01T13:30:34.423"/>
    <p1510:client id="{735A2AF2-FA63-79A5-67C0-E79DB7D126A2}" v="4" dt="2023-12-02T13:45:18.738"/>
    <p1510:client id="{745FA698-AF04-43A4-9F5B-61F7675167AC}" v="2" dt="2023-09-14T10:52:24.880"/>
    <p1510:client id="{91EBC3C4-C8D2-4FCB-8431-FA895AFD6F19}" v="4" dt="2023-11-26T06:39:56.935"/>
    <p1510:client id="{97B8DD64-31AC-40FB-AEC8-8881FB701A7F}" v="1" dt="2023-10-16T09:02:33.144"/>
    <p1510:client id="{B6F60D4D-F295-4330-B64B-8A488CA7E33F}" v="2" dt="2023-09-25T04:49:32.715"/>
    <p1510:client id="{FE453755-A782-4E6A-A32A-D82C26A3633F}" v="1" dt="2023-12-03T03:56:31.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na M" userId="S::kh.en.u3cds22018@kh.students.amrita.edu::61d5a189-b818-43f2-9d53-6067ca0dd9d6" providerId="AD" clId="Web-{B6F60D4D-F295-4330-B64B-8A488CA7E33F}"/>
    <pc:docChg chg="sldOrd">
      <pc:chgData name="Anjana M" userId="S::kh.en.u3cds22018@kh.students.amrita.edu::61d5a189-b818-43f2-9d53-6067ca0dd9d6" providerId="AD" clId="Web-{B6F60D4D-F295-4330-B64B-8A488CA7E33F}" dt="2023-09-25T04:49:32.715" v="1"/>
      <pc:docMkLst>
        <pc:docMk/>
      </pc:docMkLst>
      <pc:sldChg chg="ord">
        <pc:chgData name="Anjana M" userId="S::kh.en.u3cds22018@kh.students.amrita.edu::61d5a189-b818-43f2-9d53-6067ca0dd9d6" providerId="AD" clId="Web-{B6F60D4D-F295-4330-B64B-8A488CA7E33F}" dt="2023-09-25T04:48:01.588" v="0"/>
        <pc:sldMkLst>
          <pc:docMk/>
          <pc:sldMk cId="2525975054" sldId="311"/>
        </pc:sldMkLst>
      </pc:sldChg>
      <pc:sldChg chg="ord">
        <pc:chgData name="Anjana M" userId="S::kh.en.u3cds22018@kh.students.amrita.edu::61d5a189-b818-43f2-9d53-6067ca0dd9d6" providerId="AD" clId="Web-{B6F60D4D-F295-4330-B64B-8A488CA7E33F}" dt="2023-09-25T04:49:32.715" v="1"/>
        <pc:sldMkLst>
          <pc:docMk/>
          <pc:sldMk cId="2465402989" sldId="347"/>
        </pc:sldMkLst>
      </pc:sldChg>
    </pc:docChg>
  </pc:docChgLst>
  <pc:docChgLst>
    <pc:chgData name="Gopikrishnan M" userId="S::kh.en.u3cds22034@kh.students.amrita.edu::5ff5483e-84fa-4ba8-ba97-67146c0ab31b" providerId="AD" clId="Web-{745FA698-AF04-43A4-9F5B-61F7675167AC}"/>
    <pc:docChg chg="modSld">
      <pc:chgData name="Gopikrishnan M" userId="S::kh.en.u3cds22034@kh.students.amrita.edu::5ff5483e-84fa-4ba8-ba97-67146c0ab31b" providerId="AD" clId="Web-{745FA698-AF04-43A4-9F5B-61F7675167AC}" dt="2023-09-14T10:52:24.880" v="1" actId="1076"/>
      <pc:docMkLst>
        <pc:docMk/>
      </pc:docMkLst>
      <pc:sldChg chg="modSp">
        <pc:chgData name="Gopikrishnan M" userId="S::kh.en.u3cds22034@kh.students.amrita.edu::5ff5483e-84fa-4ba8-ba97-67146c0ab31b" providerId="AD" clId="Web-{745FA698-AF04-43A4-9F5B-61F7675167AC}" dt="2023-09-14T10:52:24.880" v="1" actId="1076"/>
        <pc:sldMkLst>
          <pc:docMk/>
          <pc:sldMk cId="837526388" sldId="345"/>
        </pc:sldMkLst>
        <pc:picChg chg="mod">
          <ac:chgData name="Gopikrishnan M" userId="S::kh.en.u3cds22034@kh.students.amrita.edu::5ff5483e-84fa-4ba8-ba97-67146c0ab31b" providerId="AD" clId="Web-{745FA698-AF04-43A4-9F5B-61F7675167AC}" dt="2023-09-14T10:52:24.880" v="1" actId="1076"/>
          <ac:picMkLst>
            <pc:docMk/>
            <pc:sldMk cId="837526388" sldId="345"/>
            <ac:picMk id="9" creationId="{F345441F-F74E-A00B-8E06-6FC7E598340E}"/>
          </ac:picMkLst>
        </pc:picChg>
      </pc:sldChg>
    </pc:docChg>
  </pc:docChgLst>
  <pc:docChgLst>
    <pc:chgData name="Karthik Jayaram" userId="S::kh.en.u3cds22040@kh.students.amrita.edu::ef9815aa-7117-4923-b6df-50951140c38b" providerId="AD" clId="Web-{97B8DD64-31AC-40FB-AEC8-8881FB701A7F}"/>
    <pc:docChg chg="modSld">
      <pc:chgData name="Karthik Jayaram" userId="S::kh.en.u3cds22040@kh.students.amrita.edu::ef9815aa-7117-4923-b6df-50951140c38b" providerId="AD" clId="Web-{97B8DD64-31AC-40FB-AEC8-8881FB701A7F}" dt="2023-10-16T09:02:33.144" v="0" actId="1076"/>
      <pc:docMkLst>
        <pc:docMk/>
      </pc:docMkLst>
      <pc:sldChg chg="modSp">
        <pc:chgData name="Karthik Jayaram" userId="S::kh.en.u3cds22040@kh.students.amrita.edu::ef9815aa-7117-4923-b6df-50951140c38b" providerId="AD" clId="Web-{97B8DD64-31AC-40FB-AEC8-8881FB701A7F}" dt="2023-10-16T09:02:33.144" v="0" actId="1076"/>
        <pc:sldMkLst>
          <pc:docMk/>
          <pc:sldMk cId="1297691801" sldId="272"/>
        </pc:sldMkLst>
        <pc:picChg chg="mod">
          <ac:chgData name="Karthik Jayaram" userId="S::kh.en.u3cds22040@kh.students.amrita.edu::ef9815aa-7117-4923-b6df-50951140c38b" providerId="AD" clId="Web-{97B8DD64-31AC-40FB-AEC8-8881FB701A7F}" dt="2023-10-16T09:02:33.144" v="0" actId="1076"/>
          <ac:picMkLst>
            <pc:docMk/>
            <pc:sldMk cId="1297691801" sldId="272"/>
            <ac:picMk id="6" creationId="{E68AA89A-7A0B-867A-FA76-FFACAD343284}"/>
          </ac:picMkLst>
        </pc:picChg>
      </pc:sldChg>
    </pc:docChg>
  </pc:docChgLst>
  <pc:docChgLst>
    <pc:chgData name="Ashwin Binil" userId="S::kh.en.u3cds22022@kh.students.amrita.edu::758921e7-37b1-428f-b096-243e863ac47e" providerId="AD" clId="Web-{11EEA9B0-BB77-4797-B3AE-FF2DCA64B4A1}"/>
    <pc:docChg chg="addSld delSld">
      <pc:chgData name="Ashwin Binil" userId="S::kh.en.u3cds22022@kh.students.amrita.edu::758921e7-37b1-428f-b096-243e863ac47e" providerId="AD" clId="Web-{11EEA9B0-BB77-4797-B3AE-FF2DCA64B4A1}" dt="2023-11-27T13:34:50.215" v="5"/>
      <pc:docMkLst>
        <pc:docMk/>
      </pc:docMkLst>
      <pc:sldChg chg="new del">
        <pc:chgData name="Ashwin Binil" userId="S::kh.en.u3cds22022@kh.students.amrita.edu::758921e7-37b1-428f-b096-243e863ac47e" providerId="AD" clId="Web-{11EEA9B0-BB77-4797-B3AE-FF2DCA64B4A1}" dt="2023-11-27T13:34:50.215" v="5"/>
        <pc:sldMkLst>
          <pc:docMk/>
          <pc:sldMk cId="1181056430" sldId="348"/>
        </pc:sldMkLst>
      </pc:sldChg>
      <pc:sldChg chg="new del">
        <pc:chgData name="Ashwin Binil" userId="S::kh.en.u3cds22022@kh.students.amrita.edu::758921e7-37b1-428f-b096-243e863ac47e" providerId="AD" clId="Web-{11EEA9B0-BB77-4797-B3AE-FF2DCA64B4A1}" dt="2023-11-27T13:34:49.793" v="4"/>
        <pc:sldMkLst>
          <pc:docMk/>
          <pc:sldMk cId="1774626178" sldId="349"/>
        </pc:sldMkLst>
      </pc:sldChg>
      <pc:sldChg chg="new del">
        <pc:chgData name="Ashwin Binil" userId="S::kh.en.u3cds22022@kh.students.amrita.edu::758921e7-37b1-428f-b096-243e863ac47e" providerId="AD" clId="Web-{11EEA9B0-BB77-4797-B3AE-FF2DCA64B4A1}" dt="2023-11-27T13:34:44.965" v="3"/>
        <pc:sldMkLst>
          <pc:docMk/>
          <pc:sldMk cId="3243790287" sldId="350"/>
        </pc:sldMkLst>
      </pc:sldChg>
    </pc:docChg>
  </pc:docChgLst>
  <pc:docChgLst>
    <pc:chgData name="Karthik Jayaram" userId="S::kh.en.u3cds22040@kh.students.amrita.edu::ef9815aa-7117-4923-b6df-50951140c38b" providerId="AD" clId="Web-{32CA9890-A459-4955-B1B7-872369026A7C}"/>
    <pc:docChg chg="modSld">
      <pc:chgData name="Karthik Jayaram" userId="S::kh.en.u3cds22040@kh.students.amrita.edu::ef9815aa-7117-4923-b6df-50951140c38b" providerId="AD" clId="Web-{32CA9890-A459-4955-B1B7-872369026A7C}" dt="2023-09-21T09:25:22.677" v="1" actId="1076"/>
      <pc:docMkLst>
        <pc:docMk/>
      </pc:docMkLst>
      <pc:sldChg chg="modSp">
        <pc:chgData name="Karthik Jayaram" userId="S::kh.en.u3cds22040@kh.students.amrita.edu::ef9815aa-7117-4923-b6df-50951140c38b" providerId="AD" clId="Web-{32CA9890-A459-4955-B1B7-872369026A7C}" dt="2023-09-21T09:25:22.677" v="1" actId="1076"/>
        <pc:sldMkLst>
          <pc:docMk/>
          <pc:sldMk cId="2942332048" sldId="266"/>
        </pc:sldMkLst>
        <pc:picChg chg="mod">
          <ac:chgData name="Karthik Jayaram" userId="S::kh.en.u3cds22040@kh.students.amrita.edu::ef9815aa-7117-4923-b6df-50951140c38b" providerId="AD" clId="Web-{32CA9890-A459-4955-B1B7-872369026A7C}" dt="2023-09-21T09:25:22.677" v="1" actId="1076"/>
          <ac:picMkLst>
            <pc:docMk/>
            <pc:sldMk cId="2942332048" sldId="266"/>
            <ac:picMk id="5" creationId="{EEF83BEA-6FD9-2682-ABA7-157DBEE71924}"/>
          </ac:picMkLst>
        </pc:picChg>
      </pc:sldChg>
    </pc:docChg>
  </pc:docChgLst>
  <pc:docChgLst>
    <pc:chgData name="Parthip R Prasad" userId="S::kh.en.u3cds22057@kh.students.amrita.edu::9eff65bb-c150-4fe1-aeab-f1c94438129e" providerId="AD" clId="Web-{FE453755-A782-4E6A-A32A-D82C26A3633F}"/>
    <pc:docChg chg="sldOrd">
      <pc:chgData name="Parthip R Prasad" userId="S::kh.en.u3cds22057@kh.students.amrita.edu::9eff65bb-c150-4fe1-aeab-f1c94438129e" providerId="AD" clId="Web-{FE453755-A782-4E6A-A32A-D82C26A3633F}" dt="2023-12-03T03:56:31.814" v="0"/>
      <pc:docMkLst>
        <pc:docMk/>
      </pc:docMkLst>
      <pc:sldChg chg="ord">
        <pc:chgData name="Parthip R Prasad" userId="S::kh.en.u3cds22057@kh.students.amrita.edu::9eff65bb-c150-4fe1-aeab-f1c94438129e" providerId="AD" clId="Web-{FE453755-A782-4E6A-A32A-D82C26A3633F}" dt="2023-12-03T03:56:31.814" v="0"/>
        <pc:sldMkLst>
          <pc:docMk/>
          <pc:sldMk cId="2942332048" sldId="266"/>
        </pc:sldMkLst>
      </pc:sldChg>
    </pc:docChg>
  </pc:docChgLst>
  <pc:docChgLst>
    <pc:chgData name="Ashwin Binil" userId="S::kh.en.u3cds22022@kh.students.amrita.edu::758921e7-37b1-428f-b096-243e863ac47e" providerId="AD" clId="Web-{7074B217-47D0-41D9-8461-BEBC72ADC253}"/>
    <pc:docChg chg="addSld delSld">
      <pc:chgData name="Ashwin Binil" userId="S::kh.en.u3cds22022@kh.students.amrita.edu::758921e7-37b1-428f-b096-243e863ac47e" providerId="AD" clId="Web-{7074B217-47D0-41D9-8461-BEBC72ADC253}" dt="2023-12-01T13:30:34.423" v="1"/>
      <pc:docMkLst>
        <pc:docMk/>
      </pc:docMkLst>
      <pc:sldChg chg="new del">
        <pc:chgData name="Ashwin Binil" userId="S::kh.en.u3cds22022@kh.students.amrita.edu::758921e7-37b1-428f-b096-243e863ac47e" providerId="AD" clId="Web-{7074B217-47D0-41D9-8461-BEBC72ADC253}" dt="2023-12-01T13:30:34.423" v="1"/>
        <pc:sldMkLst>
          <pc:docMk/>
          <pc:sldMk cId="1050093632" sldId="348"/>
        </pc:sldMkLst>
      </pc:sldChg>
    </pc:docChg>
  </pc:docChgLst>
  <pc:docChgLst>
    <pc:chgData name="Bhagat Kesavan" userId="S::kh.en.u3cds22026@kh.students.amrita.edu::bff2a7d2-0965-4f23-96cf-c35f69b1fdf9" providerId="AD" clId="Web-{735A2AF2-FA63-79A5-67C0-E79DB7D126A2}"/>
    <pc:docChg chg="modSld">
      <pc:chgData name="Bhagat Kesavan" userId="S::kh.en.u3cds22026@kh.students.amrita.edu::bff2a7d2-0965-4f23-96cf-c35f69b1fdf9" providerId="AD" clId="Web-{735A2AF2-FA63-79A5-67C0-E79DB7D126A2}" dt="2023-12-02T13:45:18.738" v="3" actId="1076"/>
      <pc:docMkLst>
        <pc:docMk/>
      </pc:docMkLst>
      <pc:sldChg chg="modSp">
        <pc:chgData name="Bhagat Kesavan" userId="S::kh.en.u3cds22026@kh.students.amrita.edu::bff2a7d2-0965-4f23-96cf-c35f69b1fdf9" providerId="AD" clId="Web-{735A2AF2-FA63-79A5-67C0-E79DB7D126A2}" dt="2023-12-02T13:45:18.738" v="3" actId="1076"/>
        <pc:sldMkLst>
          <pc:docMk/>
          <pc:sldMk cId="1297691801" sldId="272"/>
        </pc:sldMkLst>
        <pc:picChg chg="mod">
          <ac:chgData name="Bhagat Kesavan" userId="S::kh.en.u3cds22026@kh.students.amrita.edu::bff2a7d2-0965-4f23-96cf-c35f69b1fdf9" providerId="AD" clId="Web-{735A2AF2-FA63-79A5-67C0-E79DB7D126A2}" dt="2023-12-02T13:45:18.738" v="3" actId="1076"/>
          <ac:picMkLst>
            <pc:docMk/>
            <pc:sldMk cId="1297691801" sldId="272"/>
            <ac:picMk id="6" creationId="{E68AA89A-7A0B-867A-FA76-FFACAD343284}"/>
          </ac:picMkLst>
        </pc:picChg>
      </pc:sldChg>
    </pc:docChg>
  </pc:docChgLst>
  <pc:docChgLst>
    <pc:chgData name="Ashwin Binil" userId="S::kh.en.u3cds22022@kh.students.amrita.edu::758921e7-37b1-428f-b096-243e863ac47e" providerId="AD" clId="Web-{91EBC3C4-C8D2-4FCB-8431-FA895AFD6F19}"/>
    <pc:docChg chg="sldOrd">
      <pc:chgData name="Ashwin Binil" userId="S::kh.en.u3cds22022@kh.students.amrita.edu::758921e7-37b1-428f-b096-243e863ac47e" providerId="AD" clId="Web-{91EBC3C4-C8D2-4FCB-8431-FA895AFD6F19}" dt="2023-11-26T06:39:56.935" v="3"/>
      <pc:docMkLst>
        <pc:docMk/>
      </pc:docMkLst>
      <pc:sldChg chg="ord">
        <pc:chgData name="Ashwin Binil" userId="S::kh.en.u3cds22022@kh.students.amrita.edu::758921e7-37b1-428f-b096-243e863ac47e" providerId="AD" clId="Web-{91EBC3C4-C8D2-4FCB-8431-FA895AFD6F19}" dt="2023-11-26T06:39:56.935" v="3"/>
        <pc:sldMkLst>
          <pc:docMk/>
          <pc:sldMk cId="923559903" sldId="332"/>
        </pc:sldMkLst>
      </pc:sldChg>
      <pc:sldChg chg="ord">
        <pc:chgData name="Ashwin Binil" userId="S::kh.en.u3cds22022@kh.students.amrita.edu::758921e7-37b1-428f-b096-243e863ac47e" providerId="AD" clId="Web-{91EBC3C4-C8D2-4FCB-8431-FA895AFD6F19}" dt="2023-11-26T06:39:56.576" v="2"/>
        <pc:sldMkLst>
          <pc:docMk/>
          <pc:sldMk cId="431542002" sldId="334"/>
        </pc:sldMkLst>
      </pc:sldChg>
    </pc:docChg>
  </pc:docChgLst>
  <pc:docChgLst>
    <pc:chgData name="Gowri Venugopal" userId="S::kh.en.u3cds22036@kh.students.amrita.edu::08d56de4-51f3-46d0-9b10-da871731646d" providerId="AD" clId="Web-{045EADB3-ADFA-41E3-9EE8-0E9C8F4AACC1}"/>
    <pc:docChg chg="modSld">
      <pc:chgData name="Gowri Venugopal" userId="S::kh.en.u3cds22036@kh.students.amrita.edu::08d56de4-51f3-46d0-9b10-da871731646d" providerId="AD" clId="Web-{045EADB3-ADFA-41E3-9EE8-0E9C8F4AACC1}" dt="2023-11-25T05:46:18.592" v="0" actId="1076"/>
      <pc:docMkLst>
        <pc:docMk/>
      </pc:docMkLst>
      <pc:sldChg chg="modSp">
        <pc:chgData name="Gowri Venugopal" userId="S::kh.en.u3cds22036@kh.students.amrita.edu::08d56de4-51f3-46d0-9b10-da871731646d" providerId="AD" clId="Web-{045EADB3-ADFA-41E3-9EE8-0E9C8F4AACC1}" dt="2023-11-25T05:46:18.592" v="0" actId="1076"/>
        <pc:sldMkLst>
          <pc:docMk/>
          <pc:sldMk cId="1416038988" sldId="326"/>
        </pc:sldMkLst>
        <pc:picChg chg="mod">
          <ac:chgData name="Gowri Venugopal" userId="S::kh.en.u3cds22036@kh.students.amrita.edu::08d56de4-51f3-46d0-9b10-da871731646d" providerId="AD" clId="Web-{045EADB3-ADFA-41E3-9EE8-0E9C8F4AACC1}" dt="2023-11-25T05:46:18.592" v="0" actId="1076"/>
          <ac:picMkLst>
            <pc:docMk/>
            <pc:sldMk cId="1416038988" sldId="326"/>
            <ac:picMk id="5" creationId="{AF61E72F-245B-B806-2F53-D4DCA83661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12/2/2023</a:t>
            </a:fld>
            <a:endParaRPr lang="en-US"/>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a:p>
        </p:txBody>
      </p:sp>
    </p:spTree>
    <p:extLst>
      <p:ext uri="{BB962C8B-B14F-4D97-AF65-F5344CB8AC3E}">
        <p14:creationId xmlns:p14="http://schemas.microsoft.com/office/powerpoint/2010/main" val="3730808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6164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60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102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1463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96909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0448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45868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22537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1901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12/2/2023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9786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12/2/2023</a:t>
            </a:fld>
            <a:endParaRPr lang="en-US"/>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41226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6082616" y="1517904"/>
            <a:ext cx="4579288" cy="2796945"/>
          </a:xfrm>
        </p:spPr>
        <p:txBody>
          <a:bodyPr>
            <a:normAutofit/>
          </a:bodyPr>
          <a:lstStyle/>
          <a:p>
            <a:pPr algn="l"/>
            <a:r>
              <a:rPr lang="en-US" sz="6000"/>
              <a:t>Sorting</a:t>
            </a:r>
            <a:endParaRPr/>
          </a:p>
        </p:txBody>
      </p:sp>
      <p:sp>
        <p:nvSpPr>
          <p:cNvPr id="3" name="SubTitle"/>
          <p:cNvSpPr>
            <a:spLocks noGrp="1"/>
          </p:cNvSpPr>
          <p:nvPr>
            <p:ph type="subTitle" idx="1"/>
          </p:nvPr>
        </p:nvSpPr>
        <p:spPr>
          <a:xfrm>
            <a:off x="5905359" y="4314849"/>
            <a:ext cx="5524642" cy="1681317"/>
          </a:xfrm>
        </p:spPr>
        <p:txBody>
          <a:bodyPr>
            <a:normAutofit fontScale="92500" lnSpcReduction="10000"/>
          </a:bodyPr>
          <a:lstStyle/>
          <a:p>
            <a:pPr algn="l">
              <a:lnSpc>
                <a:spcPct val="95000"/>
              </a:lnSpc>
            </a:pPr>
            <a:r>
              <a:rPr lang="en-US" sz="800"/>
              <a:t>
</a:t>
            </a:r>
            <a:r>
              <a:rPr lang="en-US" sz="2900">
                <a:latin typeface="Times New Roman" panose="02020603050405020304" pitchFamily="18" charset="0"/>
                <a:cs typeface="Times New Roman" panose="02020603050405020304" pitchFamily="18" charset="0"/>
              </a:rPr>
              <a:t>Sorting takes an unordered collection and makes it an ordered one. </a:t>
            </a:r>
            <a:r>
              <a:rPr lang="en-US" sz="2900"/>
              <a:t>
 </a:t>
            </a:r>
            <a:r>
              <a:rPr lang="en-US" sz="800"/>
              <a:t>
</a:t>
            </a:r>
          </a:p>
        </p:txBody>
      </p:sp>
      <p:pic>
        <p:nvPicPr>
          <p:cNvPr id="4" name="Picture 3" descr="Colourful liquid art">
            <a:extLst>
              <a:ext uri="{FF2B5EF4-FFF2-40B4-BE49-F238E27FC236}">
                <a16:creationId xmlns:a16="http://schemas.microsoft.com/office/drawing/2014/main" id="{F670CA5D-09C7-787A-18FC-6D20385F25AC}"/>
              </a:ext>
            </a:extLst>
          </p:cNvPr>
          <p:cNvPicPr>
            <a:picLocks noChangeAspect="1"/>
          </p:cNvPicPr>
          <p:nvPr/>
        </p:nvPicPr>
        <p:blipFill rotWithShape="1">
          <a:blip r:embed="rId2"/>
          <a:srcRect l="15354" r="14732" b="1"/>
          <a:stretch/>
        </p:blipFill>
        <p:spPr>
          <a:xfrm>
            <a:off x="20" y="758953"/>
            <a:ext cx="5327883" cy="5335854"/>
          </a:xfrm>
          <a:prstGeom prst="rect">
            <a:avLst/>
          </a:prstGeom>
        </p:spPr>
      </p:pic>
    </p:spTree>
    <p:extLst>
      <p:ext uri="{BB962C8B-B14F-4D97-AF65-F5344CB8AC3E}">
        <p14:creationId xmlns:p14="http://schemas.microsoft.com/office/powerpoint/2010/main" val="204353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91122-004C-5546-7677-77AD93A4214C}"/>
              </a:ext>
            </a:extLst>
          </p:cNvPr>
          <p:cNvSpPr>
            <a:spLocks noGrp="1"/>
          </p:cNvSpPr>
          <p:nvPr>
            <p:ph idx="1"/>
          </p:nvPr>
        </p:nvSpPr>
        <p:spPr>
          <a:xfrm>
            <a:off x="772205" y="691717"/>
            <a:ext cx="10647592" cy="5243326"/>
          </a:xfrm>
        </p:spPr>
        <p:txBody>
          <a:bodyPr>
            <a:normAutofit/>
          </a:bodyPr>
          <a:lstStyle/>
          <a:p>
            <a:r>
              <a:rPr lang="en-IN"/>
              <a:t>First element is compared with second element. If first one is greater </a:t>
            </a:r>
            <a:r>
              <a:rPr lang="en-IN" err="1"/>
              <a:t>thsecond</a:t>
            </a:r>
            <a:r>
              <a:rPr lang="en-IN"/>
              <a:t> element then swap each other. </a:t>
            </a:r>
          </a:p>
          <a:p>
            <a:r>
              <a:rPr lang="en-IN"/>
              <a:t>Then second element is compared with third element . If second element is greater than third element then perform swapping.</a:t>
            </a:r>
          </a:p>
          <a:p>
            <a:r>
              <a:rPr lang="en-IN"/>
              <a:t> This process is continued until the comparison of (n-1)</a:t>
            </a:r>
            <a:r>
              <a:rPr lang="en-IN" err="1"/>
              <a:t>th</a:t>
            </a:r>
            <a:r>
              <a:rPr lang="en-IN"/>
              <a:t> element with nth element. These process continues (n-1) times</a:t>
            </a:r>
            <a:endParaRPr lang="en-US"/>
          </a:p>
        </p:txBody>
      </p:sp>
      <p:sp>
        <p:nvSpPr>
          <p:cNvPr id="5" name="Title 1">
            <a:extLst>
              <a:ext uri="{FF2B5EF4-FFF2-40B4-BE49-F238E27FC236}">
                <a16:creationId xmlns:a16="http://schemas.microsoft.com/office/drawing/2014/main" id="{C11CFA52-3444-3709-9B81-D0ADE388BC1D}"/>
              </a:ext>
            </a:extLst>
          </p:cNvPr>
          <p:cNvSpPr txBox="1">
            <a:spLocks noGrp="1"/>
          </p:cNvSpPr>
          <p:nvPr>
            <p:ph type="title"/>
          </p:nvPr>
        </p:nvSpPr>
        <p:spPr>
          <a:xfrm>
            <a:off x="772204" y="110020"/>
            <a:ext cx="9144000" cy="648932"/>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spTree>
    <p:extLst>
      <p:ext uri="{BB962C8B-B14F-4D97-AF65-F5344CB8AC3E}">
        <p14:creationId xmlns:p14="http://schemas.microsoft.com/office/powerpoint/2010/main" val="2012475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855E-A4EC-5E59-843C-757226445694}"/>
              </a:ext>
            </a:extLst>
          </p:cNvPr>
          <p:cNvSpPr>
            <a:spLocks noGrp="1"/>
          </p:cNvSpPr>
          <p:nvPr>
            <p:ph type="title"/>
          </p:nvPr>
        </p:nvSpPr>
        <p:spPr/>
        <p:txBody>
          <a:bodyPr/>
          <a:lstStyle/>
          <a:p>
            <a:r>
              <a:rPr lang="en-IN"/>
              <a:t>Insertion sorting</a:t>
            </a:r>
            <a:endParaRPr lang="en-US"/>
          </a:p>
        </p:txBody>
      </p:sp>
      <p:pic>
        <p:nvPicPr>
          <p:cNvPr id="4" name="Picture 4">
            <a:extLst>
              <a:ext uri="{FF2B5EF4-FFF2-40B4-BE49-F238E27FC236}">
                <a16:creationId xmlns:a16="http://schemas.microsoft.com/office/drawing/2014/main" id="{56795906-AEA1-BB88-2741-720D9C183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5618" y="2114856"/>
            <a:ext cx="9300970" cy="4413080"/>
          </a:xfrm>
        </p:spPr>
      </p:pic>
    </p:spTree>
    <p:extLst>
      <p:ext uri="{BB962C8B-B14F-4D97-AF65-F5344CB8AC3E}">
        <p14:creationId xmlns:p14="http://schemas.microsoft.com/office/powerpoint/2010/main" val="45381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5FE3F4-0911-641D-121C-91EF7A741D48}"/>
              </a:ext>
            </a:extLst>
          </p:cNvPr>
          <p:cNvSpPr>
            <a:spLocks noGrp="1"/>
          </p:cNvSpPr>
          <p:nvPr>
            <p:ph idx="1"/>
          </p:nvPr>
        </p:nvSpPr>
        <p:spPr/>
        <p:txBody>
          <a:bodyPr/>
          <a:lstStyle/>
          <a:p>
            <a:r>
              <a:rPr lang="en-IN"/>
              <a:t> </a:t>
            </a:r>
            <a:endParaRPr lang="en-US"/>
          </a:p>
        </p:txBody>
      </p:sp>
      <p:sp>
        <p:nvSpPr>
          <p:cNvPr id="5" name="Title 1">
            <a:extLst>
              <a:ext uri="{FF2B5EF4-FFF2-40B4-BE49-F238E27FC236}">
                <a16:creationId xmlns:a16="http://schemas.microsoft.com/office/drawing/2014/main" id="{BDDE7FE9-E2E1-9FEE-03E6-125A9B8AC97E}"/>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Insertion sorting</a:t>
            </a:r>
            <a:endParaRPr lang="en-US"/>
          </a:p>
        </p:txBody>
      </p:sp>
      <p:pic>
        <p:nvPicPr>
          <p:cNvPr id="6" name="Picture 6">
            <a:extLst>
              <a:ext uri="{FF2B5EF4-FFF2-40B4-BE49-F238E27FC236}">
                <a16:creationId xmlns:a16="http://schemas.microsoft.com/office/drawing/2014/main" id="{E98E2B21-2F85-8201-FD80-39197362B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603" y="2189988"/>
            <a:ext cx="9813637" cy="4160762"/>
          </a:xfrm>
          <a:prstGeom prst="rect">
            <a:avLst/>
          </a:prstGeom>
        </p:spPr>
      </p:pic>
    </p:spTree>
    <p:extLst>
      <p:ext uri="{BB962C8B-B14F-4D97-AF65-F5344CB8AC3E}">
        <p14:creationId xmlns:p14="http://schemas.microsoft.com/office/powerpoint/2010/main" val="357981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4E2797D-8936-9492-3262-5DCE015BB5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460" y="929071"/>
            <a:ext cx="9439444" cy="5928930"/>
          </a:xfrm>
        </p:spPr>
      </p:pic>
      <p:sp>
        <p:nvSpPr>
          <p:cNvPr id="5" name="Title 1">
            <a:extLst>
              <a:ext uri="{FF2B5EF4-FFF2-40B4-BE49-F238E27FC236}">
                <a16:creationId xmlns:a16="http://schemas.microsoft.com/office/drawing/2014/main" id="{0183064A-0AD9-CC09-A325-7791ADB891AA}"/>
              </a:ext>
            </a:extLst>
          </p:cNvPr>
          <p:cNvSpPr txBox="1">
            <a:spLocks noGrp="1"/>
          </p:cNvSpPr>
          <p:nvPr>
            <p:ph type="title"/>
          </p:nvPr>
        </p:nvSpPr>
        <p:spPr>
          <a:xfrm>
            <a:off x="1517904" y="207818"/>
            <a:ext cx="9144000" cy="265425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Insertion sorting</a:t>
            </a:r>
            <a:endParaRPr lang="en-US"/>
          </a:p>
        </p:txBody>
      </p:sp>
    </p:spTree>
    <p:extLst>
      <p:ext uri="{BB962C8B-B14F-4D97-AF65-F5344CB8AC3E}">
        <p14:creationId xmlns:p14="http://schemas.microsoft.com/office/powerpoint/2010/main" val="1841777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36F48-3D8C-A422-DF53-E8C0781BA96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19428DC-553D-D44F-76DD-A28C08611E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824" y="806824"/>
            <a:ext cx="10623176" cy="5904481"/>
          </a:xfrm>
        </p:spPr>
      </p:pic>
    </p:spTree>
    <p:extLst>
      <p:ext uri="{BB962C8B-B14F-4D97-AF65-F5344CB8AC3E}">
        <p14:creationId xmlns:p14="http://schemas.microsoft.com/office/powerpoint/2010/main" val="2923474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6F96D-5219-33D7-8280-5C15C3AB711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3DE0793-7A2F-808E-D48B-2EF9CE747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5" y="843498"/>
            <a:ext cx="9044148" cy="5255678"/>
          </a:xfrm>
        </p:spPr>
      </p:pic>
      <p:pic>
        <p:nvPicPr>
          <p:cNvPr id="5" name="Picture 5">
            <a:extLst>
              <a:ext uri="{FF2B5EF4-FFF2-40B4-BE49-F238E27FC236}">
                <a16:creationId xmlns:a16="http://schemas.microsoft.com/office/drawing/2014/main" id="{F6F66596-4617-6ADE-9BE9-EC48A1095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096" y="719666"/>
            <a:ext cx="9239776" cy="5418667"/>
          </a:xfrm>
          <a:prstGeom prst="rect">
            <a:avLst/>
          </a:prstGeom>
        </p:spPr>
      </p:pic>
    </p:spTree>
    <p:extLst>
      <p:ext uri="{BB962C8B-B14F-4D97-AF65-F5344CB8AC3E}">
        <p14:creationId xmlns:p14="http://schemas.microsoft.com/office/powerpoint/2010/main" val="944363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3EE3-F154-16A6-EE7A-657247FDB9B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BC3A05D-FD7D-29C6-E2E8-B8C0A3EAA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819048"/>
            <a:ext cx="9144000" cy="5280127"/>
          </a:xfrm>
        </p:spPr>
      </p:pic>
    </p:spTree>
    <p:extLst>
      <p:ext uri="{BB962C8B-B14F-4D97-AF65-F5344CB8AC3E}">
        <p14:creationId xmlns:p14="http://schemas.microsoft.com/office/powerpoint/2010/main" val="1062329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C932-D3AA-7945-2A28-437CC610C84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3C83C17-49EC-6C36-C415-42D4995C3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5" y="1234684"/>
            <a:ext cx="8995250" cy="4864491"/>
          </a:xfrm>
        </p:spPr>
      </p:pic>
    </p:spTree>
    <p:extLst>
      <p:ext uri="{BB962C8B-B14F-4D97-AF65-F5344CB8AC3E}">
        <p14:creationId xmlns:p14="http://schemas.microsoft.com/office/powerpoint/2010/main" val="17268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F1813-5DC3-DA4E-FFC4-82F18B694B6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707817B-4025-806F-4813-22BE7647D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24664"/>
            <a:ext cx="9349763" cy="4974512"/>
          </a:xfrm>
        </p:spPr>
      </p:pic>
    </p:spTree>
    <p:extLst>
      <p:ext uri="{BB962C8B-B14F-4D97-AF65-F5344CB8AC3E}">
        <p14:creationId xmlns:p14="http://schemas.microsoft.com/office/powerpoint/2010/main" val="259403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A6F0-4397-1BE6-2955-7695B549542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3DBB601-B33E-D698-DC1E-231A56BFC6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459" y="929070"/>
            <a:ext cx="9584085" cy="5170105"/>
          </a:xfrm>
        </p:spPr>
      </p:pic>
    </p:spTree>
    <p:extLst>
      <p:ext uri="{BB962C8B-B14F-4D97-AF65-F5344CB8AC3E}">
        <p14:creationId xmlns:p14="http://schemas.microsoft.com/office/powerpoint/2010/main" val="28167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047980" y="1030406"/>
            <a:ext cx="5068121" cy="4797187"/>
          </a:xfrm>
        </p:spPr>
        <p:txBody>
          <a:bodyPr vert="horz" lIns="91440" tIns="45720" rIns="91440" bIns="45720" rtlCol="0" anchor="ctr">
            <a:normAutofit/>
          </a:bodyPr>
          <a:lstStyle/>
          <a:p>
            <a:r>
              <a:rPr lang="en-US" sz="6000"/>
              <a:t>Bubble Sorting</a:t>
            </a:r>
          </a:p>
        </p:txBody>
      </p:sp>
      <p:sp>
        <p:nvSpPr>
          <p:cNvPr id="3" name="Content Placeholder"/>
          <p:cNvSpPr>
            <a:spLocks noGrp="1"/>
          </p:cNvSpPr>
          <p:nvPr>
            <p:ph idx="1"/>
          </p:nvPr>
        </p:nvSpPr>
        <p:spPr>
          <a:xfrm>
            <a:off x="6047980" y="4691564"/>
            <a:ext cx="5068121" cy="1136029"/>
          </a:xfrm>
        </p:spPr>
        <p:txBody>
          <a:bodyPr vert="horz" lIns="91440" tIns="45720" rIns="91440" bIns="45720" rtlCol="0">
            <a:normAutofit/>
          </a:bodyPr>
          <a:lstStyle/>
          <a:p>
            <a:pPr marL="0" lvl="0" indent="0">
              <a:buNone/>
            </a:pPr>
            <a:r>
              <a:rPr lang="en-US" sz="2400"/>
              <a:t> </a:t>
            </a:r>
          </a:p>
        </p:txBody>
      </p:sp>
      <p:pic>
        <p:nvPicPr>
          <p:cNvPr id="6" name="Picture 5" descr="Flying soap bubbles">
            <a:extLst>
              <a:ext uri="{FF2B5EF4-FFF2-40B4-BE49-F238E27FC236}">
                <a16:creationId xmlns:a16="http://schemas.microsoft.com/office/drawing/2014/main" id="{D0B8D3D8-3C69-F963-24AD-2BE6CA45CCA0}"/>
              </a:ext>
            </a:extLst>
          </p:cNvPr>
          <p:cNvPicPr>
            <a:picLocks noChangeAspect="1"/>
          </p:cNvPicPr>
          <p:nvPr/>
        </p:nvPicPr>
        <p:blipFill rotWithShape="1">
          <a:blip r:embed="rId2"/>
          <a:srcRect l="25770" r="21704" b="-3"/>
          <a:stretch/>
        </p:blipFill>
        <p:spPr>
          <a:xfrm>
            <a:off x="20" y="10"/>
            <a:ext cx="5404493" cy="6857990"/>
          </a:xfrm>
          <a:prstGeom prst="rect">
            <a:avLst/>
          </a:prstGeom>
        </p:spPr>
      </p:pic>
    </p:spTree>
    <p:extLst>
      <p:ext uri="{BB962C8B-B14F-4D97-AF65-F5344CB8AC3E}">
        <p14:creationId xmlns:p14="http://schemas.microsoft.com/office/powerpoint/2010/main" val="1416103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6660E-C1CD-3809-775E-F4B56440D74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562366E-1674-46D3-5ECF-1B8750C4E2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075766"/>
            <a:ext cx="9019700" cy="5023410"/>
          </a:xfrm>
        </p:spPr>
      </p:pic>
    </p:spTree>
    <p:extLst>
      <p:ext uri="{BB962C8B-B14F-4D97-AF65-F5344CB8AC3E}">
        <p14:creationId xmlns:p14="http://schemas.microsoft.com/office/powerpoint/2010/main" val="385732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3E7-6773-C239-0CB0-3776EE28DD6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D33F94B-C496-810D-72C9-5515BD301B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144000" cy="4581271"/>
          </a:xfrm>
        </p:spPr>
      </p:pic>
    </p:spTree>
    <p:extLst>
      <p:ext uri="{BB962C8B-B14F-4D97-AF65-F5344CB8AC3E}">
        <p14:creationId xmlns:p14="http://schemas.microsoft.com/office/powerpoint/2010/main" val="2800268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1A2D-623F-1D30-1C55-AA0130E5212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B35F27A-FD66-7B88-7B9A-02835DA9FE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430278"/>
            <a:ext cx="8995251" cy="4668897"/>
          </a:xfrm>
        </p:spPr>
      </p:pic>
    </p:spTree>
    <p:extLst>
      <p:ext uri="{BB962C8B-B14F-4D97-AF65-F5344CB8AC3E}">
        <p14:creationId xmlns:p14="http://schemas.microsoft.com/office/powerpoint/2010/main" val="63967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3DD5-2610-F585-AE6B-0889E59F4FE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FE17C37-64D8-B318-2549-518500A4B6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73561"/>
            <a:ext cx="8983026" cy="5501069"/>
          </a:xfrm>
        </p:spPr>
      </p:pic>
    </p:spTree>
    <p:extLst>
      <p:ext uri="{BB962C8B-B14F-4D97-AF65-F5344CB8AC3E}">
        <p14:creationId xmlns:p14="http://schemas.microsoft.com/office/powerpoint/2010/main" val="882017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2FE2-994F-6D38-C896-79C3C9BC041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5E46E39-60FE-FAF8-1C64-B9367DCE60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829" y="1271358"/>
            <a:ext cx="9144000" cy="4827817"/>
          </a:xfrm>
        </p:spPr>
      </p:pic>
    </p:spTree>
    <p:extLst>
      <p:ext uri="{BB962C8B-B14F-4D97-AF65-F5344CB8AC3E}">
        <p14:creationId xmlns:p14="http://schemas.microsoft.com/office/powerpoint/2010/main" val="351419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07C44-4F61-D032-FE99-C09CC5EE8CD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336ABB9-C1B2-9E8F-B52B-4541430CD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85786"/>
            <a:ext cx="9044149" cy="4913389"/>
          </a:xfrm>
        </p:spPr>
      </p:pic>
    </p:spTree>
    <p:extLst>
      <p:ext uri="{BB962C8B-B14F-4D97-AF65-F5344CB8AC3E}">
        <p14:creationId xmlns:p14="http://schemas.microsoft.com/office/powerpoint/2010/main" val="1545849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0520-BACD-C757-A12B-3D64035D989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1A25546-26D3-D9BA-E5F7-69E27785C6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096" y="1210236"/>
            <a:ext cx="9484268" cy="4766694"/>
          </a:xfrm>
        </p:spPr>
      </p:pic>
    </p:spTree>
    <p:extLst>
      <p:ext uri="{BB962C8B-B14F-4D97-AF65-F5344CB8AC3E}">
        <p14:creationId xmlns:p14="http://schemas.microsoft.com/office/powerpoint/2010/main" val="3286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367E-7498-BFA1-B79F-997968FC595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EA12541-B521-1BF9-8D82-B1A6DC82C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316" y="1430278"/>
            <a:ext cx="9767454" cy="4668897"/>
          </a:xfrm>
        </p:spPr>
      </p:pic>
    </p:spTree>
    <p:extLst>
      <p:ext uri="{BB962C8B-B14F-4D97-AF65-F5344CB8AC3E}">
        <p14:creationId xmlns:p14="http://schemas.microsoft.com/office/powerpoint/2010/main" val="2986752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8DCE5-4702-6206-07A8-EDE879DFE09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EF9198C0-0B6A-FD03-CF27-4646A2727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144000" cy="4581271"/>
          </a:xfrm>
        </p:spPr>
      </p:pic>
    </p:spTree>
    <p:extLst>
      <p:ext uri="{BB962C8B-B14F-4D97-AF65-F5344CB8AC3E}">
        <p14:creationId xmlns:p14="http://schemas.microsoft.com/office/powerpoint/2010/main" val="370773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ECB9-9652-2E14-002A-9BD46B45401E}"/>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D73CE83-D104-266F-DAF5-F14558D3EA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5"/>
            <a:ext cx="9007475" cy="4654618"/>
          </a:xfrm>
        </p:spPr>
      </p:pic>
    </p:spTree>
    <p:extLst>
      <p:ext uri="{BB962C8B-B14F-4D97-AF65-F5344CB8AC3E}">
        <p14:creationId xmlns:p14="http://schemas.microsoft.com/office/powerpoint/2010/main" val="319876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038B0E1-3C5F-A213-D25E-41D1AE330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273" y="819048"/>
            <a:ext cx="10562053" cy="6038951"/>
          </a:xfrm>
        </p:spPr>
      </p:pic>
      <p:sp>
        <p:nvSpPr>
          <p:cNvPr id="6" name="Title 1">
            <a:extLst>
              <a:ext uri="{FF2B5EF4-FFF2-40B4-BE49-F238E27FC236}">
                <a16:creationId xmlns:a16="http://schemas.microsoft.com/office/drawing/2014/main" id="{7BF2C5A8-148E-4951-9AFA-703171F75134}"/>
              </a:ext>
            </a:extLst>
          </p:cNvPr>
          <p:cNvSpPr txBox="1">
            <a:spLocks noGrp="1"/>
          </p:cNvSpPr>
          <p:nvPr>
            <p:ph type="title"/>
          </p:nvPr>
        </p:nvSpPr>
        <p:spPr>
          <a:xfrm>
            <a:off x="1187450" y="12700"/>
            <a:ext cx="9144000" cy="806450"/>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spTree>
    <p:extLst>
      <p:ext uri="{BB962C8B-B14F-4D97-AF65-F5344CB8AC3E}">
        <p14:creationId xmlns:p14="http://schemas.microsoft.com/office/powerpoint/2010/main" val="842992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BB8F-B990-EDA3-B743-42D409F088F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530ABC7-7547-682E-2AC7-7A2A00C08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5" y="1517904"/>
            <a:ext cx="9044148" cy="4581271"/>
          </a:xfrm>
        </p:spPr>
      </p:pic>
    </p:spTree>
    <p:extLst>
      <p:ext uri="{BB962C8B-B14F-4D97-AF65-F5344CB8AC3E}">
        <p14:creationId xmlns:p14="http://schemas.microsoft.com/office/powerpoint/2010/main" val="1491494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8D71-05BE-BC2C-63B8-76390D5B34E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E5F3EE2-68CD-431E-D747-FAD630EC4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380" y="1517904"/>
            <a:ext cx="9144000" cy="4581271"/>
          </a:xfrm>
        </p:spPr>
      </p:pic>
    </p:spTree>
    <p:extLst>
      <p:ext uri="{BB962C8B-B14F-4D97-AF65-F5344CB8AC3E}">
        <p14:creationId xmlns:p14="http://schemas.microsoft.com/office/powerpoint/2010/main" val="2897956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30C9-E8D4-EA08-8FC4-37D8DF466BE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5558EFF-BB87-1CA0-EB3C-7A1974614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144000" cy="4581271"/>
          </a:xfrm>
        </p:spPr>
      </p:pic>
    </p:spTree>
    <p:extLst>
      <p:ext uri="{BB962C8B-B14F-4D97-AF65-F5344CB8AC3E}">
        <p14:creationId xmlns:p14="http://schemas.microsoft.com/office/powerpoint/2010/main" val="1056731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F2CA-2E4C-F8A1-02DC-6115923B1BD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A78BADF-6CA5-126D-8951-35E0C12B01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155" y="1613648"/>
            <a:ext cx="9144000" cy="4485528"/>
          </a:xfrm>
        </p:spPr>
      </p:pic>
    </p:spTree>
    <p:extLst>
      <p:ext uri="{BB962C8B-B14F-4D97-AF65-F5344CB8AC3E}">
        <p14:creationId xmlns:p14="http://schemas.microsoft.com/office/powerpoint/2010/main" val="791930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202D-5665-B949-9119-145A6D2321D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E7BEF8D-40EB-5FD3-A58E-0157FBE54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12440"/>
            <a:ext cx="8909679" cy="4986736"/>
          </a:xfrm>
        </p:spPr>
      </p:pic>
    </p:spTree>
    <p:extLst>
      <p:ext uri="{BB962C8B-B14F-4D97-AF65-F5344CB8AC3E}">
        <p14:creationId xmlns:p14="http://schemas.microsoft.com/office/powerpoint/2010/main" val="262472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28B9-B508-89BB-5EA2-D2F545D1EBB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F7A0119-64F1-D171-61DC-B8D5DB73E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369155"/>
            <a:ext cx="8921936" cy="4601955"/>
          </a:xfrm>
        </p:spPr>
      </p:pic>
    </p:spTree>
    <p:extLst>
      <p:ext uri="{BB962C8B-B14F-4D97-AF65-F5344CB8AC3E}">
        <p14:creationId xmlns:p14="http://schemas.microsoft.com/office/powerpoint/2010/main" val="11022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7D19-AA19-FCB6-4B7B-46F2F184F99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183ACD7-9AA5-CD23-4A40-5619B906C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00214"/>
            <a:ext cx="8970802" cy="4998961"/>
          </a:xfrm>
        </p:spPr>
      </p:pic>
    </p:spTree>
    <p:extLst>
      <p:ext uri="{BB962C8B-B14F-4D97-AF65-F5344CB8AC3E}">
        <p14:creationId xmlns:p14="http://schemas.microsoft.com/office/powerpoint/2010/main" val="2579090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12F8-706B-FDBE-FA35-4768E34C5F5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05DC152-1090-A7AD-3CE6-490B47B11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807" y="1161338"/>
            <a:ext cx="9144000" cy="4937838"/>
          </a:xfrm>
        </p:spPr>
      </p:pic>
    </p:spTree>
    <p:extLst>
      <p:ext uri="{BB962C8B-B14F-4D97-AF65-F5344CB8AC3E}">
        <p14:creationId xmlns:p14="http://schemas.microsoft.com/office/powerpoint/2010/main" val="146997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1A0D-29BE-8EB4-C6CA-7C8B6670B139}"/>
              </a:ext>
            </a:extLst>
          </p:cNvPr>
          <p:cNvSpPr>
            <a:spLocks noGrp="1"/>
          </p:cNvSpPr>
          <p:nvPr>
            <p:ph type="title"/>
          </p:nvPr>
        </p:nvSpPr>
        <p:spPr/>
        <p:txBody>
          <a:bodyPr/>
          <a:lstStyle/>
          <a:p>
            <a:endParaRPr lang="en-US"/>
          </a:p>
        </p:txBody>
      </p:sp>
      <p:pic>
        <p:nvPicPr>
          <p:cNvPr id="5" name="Picture 5">
            <a:extLst>
              <a:ext uri="{FF2B5EF4-FFF2-40B4-BE49-F238E27FC236}">
                <a16:creationId xmlns:a16="http://schemas.microsoft.com/office/drawing/2014/main" id="{DDABE4E4-8347-F68F-8E33-DE40899BF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5" y="1517904"/>
            <a:ext cx="8909678" cy="4581271"/>
          </a:xfrm>
          <a:prstGeom prst="rect">
            <a:avLst/>
          </a:prstGeom>
        </p:spPr>
      </p:pic>
    </p:spTree>
    <p:extLst>
      <p:ext uri="{BB962C8B-B14F-4D97-AF65-F5344CB8AC3E}">
        <p14:creationId xmlns:p14="http://schemas.microsoft.com/office/powerpoint/2010/main" val="76620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646AE-5904-EC8A-4983-A54AC064884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3CFC52B-DC86-320B-B289-2C728042C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430278"/>
            <a:ext cx="9044149" cy="4705571"/>
          </a:xfrm>
        </p:spPr>
      </p:pic>
    </p:spTree>
    <p:extLst>
      <p:ext uri="{BB962C8B-B14F-4D97-AF65-F5344CB8AC3E}">
        <p14:creationId xmlns:p14="http://schemas.microsoft.com/office/powerpoint/2010/main" val="3753478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CFEA-B9FD-78B7-9AE3-EC94F87DDEDC}"/>
              </a:ext>
            </a:extLst>
          </p:cNvPr>
          <p:cNvSpPr>
            <a:spLocks noGrp="1"/>
          </p:cNvSpPr>
          <p:nvPr>
            <p:ph type="title"/>
          </p:nvPr>
        </p:nvSpPr>
        <p:spPr>
          <a:xfrm>
            <a:off x="1517904" y="1517904"/>
            <a:ext cx="9144000" cy="768096"/>
          </a:xfrm>
        </p:spPr>
        <p:txBody>
          <a:bodyPr/>
          <a:lstStyle/>
          <a:p>
            <a:r>
              <a:rPr lang="en-IN"/>
              <a:t>Bubble Sorting</a:t>
            </a:r>
            <a:endParaRPr lang="en-US"/>
          </a:p>
        </p:txBody>
      </p:sp>
      <p:pic>
        <p:nvPicPr>
          <p:cNvPr id="5" name="Content Placeholder 4">
            <a:extLst>
              <a:ext uri="{FF2B5EF4-FFF2-40B4-BE49-F238E27FC236}">
                <a16:creationId xmlns:a16="http://schemas.microsoft.com/office/drawing/2014/main" id="{EEF83BEA-6FD9-2682-ABA7-157DBEE71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941" y="2143125"/>
            <a:ext cx="8366821" cy="4057667"/>
          </a:xfrm>
          <a:prstGeom prst="rect">
            <a:avLst/>
          </a:prstGeom>
        </p:spPr>
      </p:pic>
    </p:spTree>
    <p:extLst>
      <p:ext uri="{BB962C8B-B14F-4D97-AF65-F5344CB8AC3E}">
        <p14:creationId xmlns:p14="http://schemas.microsoft.com/office/powerpoint/2010/main" val="2942332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873E-A22F-2FCA-107B-BB0C874F2A1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658AF58C-8267-F689-896F-2DF8E6351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381380"/>
            <a:ext cx="8983026" cy="4717795"/>
          </a:xfrm>
        </p:spPr>
      </p:pic>
    </p:spTree>
    <p:extLst>
      <p:ext uri="{BB962C8B-B14F-4D97-AF65-F5344CB8AC3E}">
        <p14:creationId xmlns:p14="http://schemas.microsoft.com/office/powerpoint/2010/main" val="2501619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B51D-58E1-A8E9-B4E5-B16A14641F17}"/>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701B8DB-6FA4-9608-68BE-FF5D256EED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124664"/>
            <a:ext cx="9019700" cy="4974512"/>
          </a:xfrm>
        </p:spPr>
      </p:pic>
    </p:spTree>
    <p:extLst>
      <p:ext uri="{BB962C8B-B14F-4D97-AF65-F5344CB8AC3E}">
        <p14:creationId xmlns:p14="http://schemas.microsoft.com/office/powerpoint/2010/main" val="1086902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2601-456C-9F72-3032-D72377AE33BD}"/>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3D2F59E-9BEC-C7C9-FC90-F9C108002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295808"/>
            <a:ext cx="9056374" cy="4803368"/>
          </a:xfrm>
        </p:spPr>
      </p:pic>
    </p:spTree>
    <p:extLst>
      <p:ext uri="{BB962C8B-B14F-4D97-AF65-F5344CB8AC3E}">
        <p14:creationId xmlns:p14="http://schemas.microsoft.com/office/powerpoint/2010/main" val="13620122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5529-1CD5-55BC-59EF-47FB1BBBB18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325160A9-22DB-8803-72AE-7FE5A9FA1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5"/>
            <a:ext cx="9143999" cy="4800790"/>
          </a:xfrm>
        </p:spPr>
      </p:pic>
    </p:spTree>
    <p:extLst>
      <p:ext uri="{BB962C8B-B14F-4D97-AF65-F5344CB8AC3E}">
        <p14:creationId xmlns:p14="http://schemas.microsoft.com/office/powerpoint/2010/main" val="145690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2ED4-2955-3230-BFE1-756F40F8BCF8}"/>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93966C25-7DA3-C140-6B6E-B02D38F3F5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8995251" cy="4581271"/>
          </a:xfrm>
        </p:spPr>
      </p:pic>
    </p:spTree>
    <p:extLst>
      <p:ext uri="{BB962C8B-B14F-4D97-AF65-F5344CB8AC3E}">
        <p14:creationId xmlns:p14="http://schemas.microsoft.com/office/powerpoint/2010/main" val="412266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A313-2092-17FA-C0B3-71B520A815C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598597BB-F0D7-C135-67FE-28395D8625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1337" y="1308032"/>
            <a:ext cx="9412941" cy="4791143"/>
          </a:xfrm>
        </p:spPr>
      </p:pic>
    </p:spTree>
    <p:extLst>
      <p:ext uri="{BB962C8B-B14F-4D97-AF65-F5344CB8AC3E}">
        <p14:creationId xmlns:p14="http://schemas.microsoft.com/office/powerpoint/2010/main" val="1660262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BC5B-D488-AE0B-2253-37A23E909B1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A62F022-AFA3-0DD1-FAEE-CAD60128E1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3" y="1517904"/>
            <a:ext cx="8946353" cy="4581271"/>
          </a:xfrm>
        </p:spPr>
      </p:pic>
    </p:spTree>
    <p:extLst>
      <p:ext uri="{BB962C8B-B14F-4D97-AF65-F5344CB8AC3E}">
        <p14:creationId xmlns:p14="http://schemas.microsoft.com/office/powerpoint/2010/main" val="1950040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9A21-8E3E-54A5-3D3A-887CCA64B0F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2F3511C1-04A9-BBCF-95C2-DDFDBBBE1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0096" y="1210236"/>
            <a:ext cx="9044182" cy="4779212"/>
          </a:xfrm>
        </p:spPr>
      </p:pic>
    </p:spTree>
    <p:extLst>
      <p:ext uri="{BB962C8B-B14F-4D97-AF65-F5344CB8AC3E}">
        <p14:creationId xmlns:p14="http://schemas.microsoft.com/office/powerpoint/2010/main" val="4048265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643E-CA63-043A-0E04-3F362744330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D7AF9E2-B8D7-9921-F52A-484DDA3BD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369156"/>
            <a:ext cx="8970801" cy="4730020"/>
          </a:xfrm>
        </p:spPr>
      </p:pic>
    </p:spTree>
    <p:extLst>
      <p:ext uri="{BB962C8B-B14F-4D97-AF65-F5344CB8AC3E}">
        <p14:creationId xmlns:p14="http://schemas.microsoft.com/office/powerpoint/2010/main" val="270851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9465-4ECF-7466-9E17-2FBDFD05640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1AFF7B3-52D8-B6B0-49C3-57FB2F5E4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3" y="1198012"/>
            <a:ext cx="8909679" cy="4901164"/>
          </a:xfrm>
        </p:spPr>
      </p:pic>
    </p:spTree>
    <p:extLst>
      <p:ext uri="{BB962C8B-B14F-4D97-AF65-F5344CB8AC3E}">
        <p14:creationId xmlns:p14="http://schemas.microsoft.com/office/powerpoint/2010/main" val="252597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B61C-7A75-A121-BCA1-D31E7527DC9E}"/>
              </a:ext>
            </a:extLst>
          </p:cNvPr>
          <p:cNvSpPr>
            <a:spLocks noGrp="1"/>
          </p:cNvSpPr>
          <p:nvPr>
            <p:ph type="title"/>
          </p:nvPr>
        </p:nvSpPr>
        <p:spPr>
          <a:xfrm>
            <a:off x="1517904" y="-1"/>
            <a:ext cx="9144000" cy="758953"/>
          </a:xfrm>
        </p:spPr>
        <p:txBody>
          <a:bodyPr/>
          <a:lstStyle/>
          <a:p>
            <a:r>
              <a:rPr lang="en-IN"/>
              <a:t>Bubble Sorting</a:t>
            </a:r>
            <a:endParaRPr lang="en-US"/>
          </a:p>
        </p:txBody>
      </p:sp>
      <p:sp>
        <p:nvSpPr>
          <p:cNvPr id="3" name="Content Placeholder 2">
            <a:extLst>
              <a:ext uri="{FF2B5EF4-FFF2-40B4-BE49-F238E27FC236}">
                <a16:creationId xmlns:a16="http://schemas.microsoft.com/office/drawing/2014/main" id="{93339BC6-5FFB-2BC6-226B-EE9930D0D0A6}"/>
              </a:ext>
            </a:extLst>
          </p:cNvPr>
          <p:cNvSpPr>
            <a:spLocks noGrp="1"/>
          </p:cNvSpPr>
          <p:nvPr>
            <p:ph idx="1"/>
          </p:nvPr>
        </p:nvSpPr>
        <p:spPr>
          <a:xfrm>
            <a:off x="794599" y="758952"/>
            <a:ext cx="10672075" cy="5340096"/>
          </a:xfrm>
        </p:spPr>
        <p:txBody>
          <a:bodyPr/>
          <a:lstStyle/>
          <a:p>
            <a:r>
              <a:rPr lang="en-IN"/>
              <a:t> </a:t>
            </a:r>
            <a:endParaRPr lang="en-US"/>
          </a:p>
        </p:txBody>
      </p:sp>
      <p:pic>
        <p:nvPicPr>
          <p:cNvPr id="4" name="Picture 4">
            <a:extLst>
              <a:ext uri="{FF2B5EF4-FFF2-40B4-BE49-F238E27FC236}">
                <a16:creationId xmlns:a16="http://schemas.microsoft.com/office/drawing/2014/main" id="{C95D7742-1435-42F2-F7C3-B3BE71B81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599" y="845952"/>
            <a:ext cx="10602802" cy="6012048"/>
          </a:xfrm>
          <a:prstGeom prst="rect">
            <a:avLst/>
          </a:prstGeom>
        </p:spPr>
      </p:pic>
    </p:spTree>
    <p:extLst>
      <p:ext uri="{BB962C8B-B14F-4D97-AF65-F5344CB8AC3E}">
        <p14:creationId xmlns:p14="http://schemas.microsoft.com/office/powerpoint/2010/main" val="3420898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7638-3C26-79F7-2A88-5BB49E61B91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4D458D9-C615-5F9C-6795-2676C5674C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930" y="1517904"/>
            <a:ext cx="9143999" cy="4581271"/>
          </a:xfrm>
        </p:spPr>
      </p:pic>
    </p:spTree>
    <p:extLst>
      <p:ext uri="{BB962C8B-B14F-4D97-AF65-F5344CB8AC3E}">
        <p14:creationId xmlns:p14="http://schemas.microsoft.com/office/powerpoint/2010/main" val="1923135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7B12-12E9-840F-FC86-2B3BB87198C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AA97524-3E18-D294-EC38-AAA7B7587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007476" cy="4581271"/>
          </a:xfrm>
        </p:spPr>
      </p:pic>
    </p:spTree>
    <p:extLst>
      <p:ext uri="{BB962C8B-B14F-4D97-AF65-F5344CB8AC3E}">
        <p14:creationId xmlns:p14="http://schemas.microsoft.com/office/powerpoint/2010/main" val="9841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C385D-17A8-7A8F-A174-24D3325AEB6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E1D3521-1A8B-78BA-7813-754CF0DDA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271359"/>
            <a:ext cx="9144000" cy="4815592"/>
          </a:xfrm>
        </p:spPr>
      </p:pic>
    </p:spTree>
    <p:extLst>
      <p:ext uri="{BB962C8B-B14F-4D97-AF65-F5344CB8AC3E}">
        <p14:creationId xmlns:p14="http://schemas.microsoft.com/office/powerpoint/2010/main" val="4095082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0A6E-3C82-B808-B927-E0893F92E73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CE84C76-7348-C422-6C18-7E7C1A3393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2481" y="1517904"/>
            <a:ext cx="9144000" cy="4581271"/>
          </a:xfrm>
        </p:spPr>
      </p:pic>
    </p:spTree>
    <p:extLst>
      <p:ext uri="{BB962C8B-B14F-4D97-AF65-F5344CB8AC3E}">
        <p14:creationId xmlns:p14="http://schemas.microsoft.com/office/powerpoint/2010/main" val="4201948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7FF8-2C5D-6008-A165-93F684C6A8F3}"/>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A6157308-8D96-491E-5D13-D1520EF07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663" y="1344706"/>
            <a:ext cx="9315143" cy="4754469"/>
          </a:xfrm>
        </p:spPr>
      </p:pic>
    </p:spTree>
    <p:extLst>
      <p:ext uri="{BB962C8B-B14F-4D97-AF65-F5344CB8AC3E}">
        <p14:creationId xmlns:p14="http://schemas.microsoft.com/office/powerpoint/2010/main" val="3451501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B334-C77F-9A95-A8D3-1734AA596D8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40DD44EA-42CF-DE6C-FACE-EDF9CD2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439" y="1517904"/>
            <a:ext cx="9376267" cy="4581271"/>
          </a:xfrm>
        </p:spPr>
      </p:pic>
    </p:spTree>
    <p:extLst>
      <p:ext uri="{BB962C8B-B14F-4D97-AF65-F5344CB8AC3E}">
        <p14:creationId xmlns:p14="http://schemas.microsoft.com/office/powerpoint/2010/main" val="41811729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0A592-B6FE-C3A2-66A1-C0790FDB9221}"/>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C9ED331-EFFE-B171-90B7-E72508A7C7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031925" cy="4581271"/>
          </a:xfrm>
        </p:spPr>
      </p:pic>
    </p:spTree>
    <p:extLst>
      <p:ext uri="{BB962C8B-B14F-4D97-AF65-F5344CB8AC3E}">
        <p14:creationId xmlns:p14="http://schemas.microsoft.com/office/powerpoint/2010/main" val="693467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8E8A-B052-C7A7-17ED-1C6D68DBDC9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EFA14C0-3D3B-E0DE-B438-6B471625A1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3" y="1517904"/>
            <a:ext cx="9143999" cy="5107829"/>
          </a:xfrm>
        </p:spPr>
      </p:pic>
    </p:spTree>
    <p:extLst>
      <p:ext uri="{BB962C8B-B14F-4D97-AF65-F5344CB8AC3E}">
        <p14:creationId xmlns:p14="http://schemas.microsoft.com/office/powerpoint/2010/main" val="2093868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3456-608D-D09F-091C-F0519949845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6A04EB0-35E9-E955-3B67-06C2C81FA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8897453" cy="4948909"/>
          </a:xfrm>
        </p:spPr>
      </p:pic>
    </p:spTree>
    <p:extLst>
      <p:ext uri="{BB962C8B-B14F-4D97-AF65-F5344CB8AC3E}">
        <p14:creationId xmlns:p14="http://schemas.microsoft.com/office/powerpoint/2010/main" val="847503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073D-9E7F-3594-A656-B1510F14B88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BA70D3A1-1ECC-39EC-44F7-011722031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8995251" cy="4581271"/>
          </a:xfrm>
        </p:spPr>
      </p:pic>
    </p:spTree>
    <p:extLst>
      <p:ext uri="{BB962C8B-B14F-4D97-AF65-F5344CB8AC3E}">
        <p14:creationId xmlns:p14="http://schemas.microsoft.com/office/powerpoint/2010/main" val="1042350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EA03C5F-4D5B-B641-9A09-AA5854A28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476" y="758952"/>
            <a:ext cx="10720973" cy="6099048"/>
          </a:xfrm>
        </p:spPr>
      </p:pic>
      <p:sp>
        <p:nvSpPr>
          <p:cNvPr id="5" name="Title 1">
            <a:extLst>
              <a:ext uri="{FF2B5EF4-FFF2-40B4-BE49-F238E27FC236}">
                <a16:creationId xmlns:a16="http://schemas.microsoft.com/office/drawing/2014/main" id="{85F844F0-B33C-EB22-08B5-94A50565D391}"/>
              </a:ext>
            </a:extLst>
          </p:cNvPr>
          <p:cNvSpPr txBox="1">
            <a:spLocks noGrp="1"/>
          </p:cNvSpPr>
          <p:nvPr>
            <p:ph type="title"/>
          </p:nvPr>
        </p:nvSpPr>
        <p:spPr>
          <a:xfrm>
            <a:off x="1090043" y="76428"/>
            <a:ext cx="9144000" cy="682524"/>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spTree>
    <p:extLst>
      <p:ext uri="{BB962C8B-B14F-4D97-AF65-F5344CB8AC3E}">
        <p14:creationId xmlns:p14="http://schemas.microsoft.com/office/powerpoint/2010/main" val="850856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1506-31E9-5515-B3F7-829F0CD7D42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ECD5362-CD2A-EF97-DED3-69E785134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4" y="1517904"/>
            <a:ext cx="9019700" cy="4581271"/>
          </a:xfrm>
        </p:spPr>
      </p:pic>
    </p:spTree>
    <p:extLst>
      <p:ext uri="{BB962C8B-B14F-4D97-AF65-F5344CB8AC3E}">
        <p14:creationId xmlns:p14="http://schemas.microsoft.com/office/powerpoint/2010/main" val="2898253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84B8-7DF0-6406-B276-138018EF306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E6B0ACC-8733-411B-5211-900726CAE0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3" y="1517904"/>
            <a:ext cx="9031925" cy="5071155"/>
          </a:xfrm>
        </p:spPr>
      </p:pic>
    </p:spTree>
    <p:extLst>
      <p:ext uri="{BB962C8B-B14F-4D97-AF65-F5344CB8AC3E}">
        <p14:creationId xmlns:p14="http://schemas.microsoft.com/office/powerpoint/2010/main" val="1598348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1719-5FFA-70C7-44A7-7E971C478315}"/>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75B21A1A-6D2E-A4F4-E2BA-6B76A4A726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905" y="709028"/>
            <a:ext cx="8946352" cy="6063400"/>
          </a:xfrm>
        </p:spPr>
      </p:pic>
    </p:spTree>
    <p:extLst>
      <p:ext uri="{BB962C8B-B14F-4D97-AF65-F5344CB8AC3E}">
        <p14:creationId xmlns:p14="http://schemas.microsoft.com/office/powerpoint/2010/main" val="39574071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B9895-27AE-7AB5-D61E-C286841F7FF8}"/>
              </a:ext>
            </a:extLst>
          </p:cNvPr>
          <p:cNvSpPr>
            <a:spLocks noGrp="1"/>
          </p:cNvSpPr>
          <p:nvPr>
            <p:ph idx="1"/>
          </p:nvPr>
        </p:nvSpPr>
        <p:spPr/>
        <p:txBody>
          <a:bodyPr/>
          <a:lstStyle/>
          <a:p>
            <a:r>
              <a:rPr lang="en-IN"/>
              <a:t> </a:t>
            </a:r>
            <a:r>
              <a:rPr lang="en-IN" b="0" i="0">
                <a:solidFill>
                  <a:srgbClr val="353535"/>
                </a:solidFill>
                <a:effectLst/>
                <a:latin typeface="Arial" panose="020B0604020202020204" pitchFamily="34" charset="0"/>
              </a:rPr>
              <a:t>works by repeatedly selecting the smallest (or largest) element from the unsorted portion of the list and moving it to the sorted portion of the list. </a:t>
            </a:r>
          </a:p>
          <a:p>
            <a:r>
              <a:rPr lang="en-IN">
                <a:solidFill>
                  <a:srgbClr val="353535"/>
                </a:solidFill>
                <a:latin typeface="Arial" panose="020B0604020202020204" pitchFamily="34" charset="0"/>
              </a:rPr>
              <a:t> This process is repeated for the remaining unsorted portion until the entire list is sorted. </a:t>
            </a:r>
          </a:p>
          <a:p>
            <a:endParaRPr lang="en-US"/>
          </a:p>
        </p:txBody>
      </p:sp>
      <p:sp>
        <p:nvSpPr>
          <p:cNvPr id="5" name="Title 1">
            <a:extLst>
              <a:ext uri="{FF2B5EF4-FFF2-40B4-BE49-F238E27FC236}">
                <a16:creationId xmlns:a16="http://schemas.microsoft.com/office/drawing/2014/main" id="{B7FEE666-5875-2CE6-26B7-CFEEE0D9F8BF}"/>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spTree>
    <p:extLst>
      <p:ext uri="{BB962C8B-B14F-4D97-AF65-F5344CB8AC3E}">
        <p14:creationId xmlns:p14="http://schemas.microsoft.com/office/powerpoint/2010/main" val="2495148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EDC7-61CF-4CE9-7C83-C1EFBBEBFFC3}"/>
              </a:ext>
            </a:extLst>
          </p:cNvPr>
          <p:cNvSpPr>
            <a:spLocks noGrp="1"/>
          </p:cNvSpPr>
          <p:nvPr>
            <p:ph type="title"/>
          </p:nvPr>
        </p:nvSpPr>
        <p:spPr/>
        <p:txBody>
          <a:bodyPr/>
          <a:lstStyle/>
          <a:p>
            <a:r>
              <a:rPr lang="en-IN"/>
              <a:t>Selection sort</a:t>
            </a:r>
            <a:endParaRPr lang="en-US"/>
          </a:p>
        </p:txBody>
      </p:sp>
      <p:pic>
        <p:nvPicPr>
          <p:cNvPr id="5" name="Picture 5">
            <a:extLst>
              <a:ext uri="{FF2B5EF4-FFF2-40B4-BE49-F238E27FC236}">
                <a16:creationId xmlns:a16="http://schemas.microsoft.com/office/drawing/2014/main" id="{AF61E72F-245B-B806-2F53-D4DCA83661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400" y="2241075"/>
            <a:ext cx="9144000" cy="3686586"/>
          </a:xfrm>
        </p:spPr>
      </p:pic>
      <p:sp>
        <p:nvSpPr>
          <p:cNvPr id="6" name="TextBox 5">
            <a:extLst>
              <a:ext uri="{FF2B5EF4-FFF2-40B4-BE49-F238E27FC236}">
                <a16:creationId xmlns:a16="http://schemas.microsoft.com/office/drawing/2014/main" id="{05C4286E-A1FC-D189-7FA8-5946B35F36F1}"/>
              </a:ext>
            </a:extLst>
          </p:cNvPr>
          <p:cNvSpPr txBox="1"/>
          <p:nvPr/>
        </p:nvSpPr>
        <p:spPr>
          <a:xfrm>
            <a:off x="7584437" y="1590339"/>
            <a:ext cx="3454376" cy="707886"/>
          </a:xfrm>
          <a:prstGeom prst="rect">
            <a:avLst/>
          </a:prstGeom>
          <a:noFill/>
        </p:spPr>
        <p:txBody>
          <a:bodyPr wrap="square" rtlCol="0">
            <a:spAutoFit/>
          </a:bodyPr>
          <a:lstStyle/>
          <a:p>
            <a:pPr algn="l"/>
            <a:r>
              <a:rPr lang="en-IN" sz="2000" b="1" i="0">
                <a:solidFill>
                  <a:srgbClr val="696969"/>
                </a:solidFill>
                <a:effectLst/>
                <a:latin typeface="Times New Roman" panose="02020603050405020304" pitchFamily="18" charset="0"/>
                <a:cs typeface="Times New Roman" panose="02020603050405020304" pitchFamily="18" charset="0"/>
              </a:rPr>
              <a:t>Swapping 1st element with the minimum in array</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038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5F0D869-4E4D-56A7-6059-D9CFDE6A5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650" y="2169159"/>
            <a:ext cx="9144000" cy="3833940"/>
          </a:xfrm>
        </p:spPr>
      </p:pic>
      <p:pic>
        <p:nvPicPr>
          <p:cNvPr id="5" name="Picture 5">
            <a:extLst>
              <a:ext uri="{FF2B5EF4-FFF2-40B4-BE49-F238E27FC236}">
                <a16:creationId xmlns:a16="http://schemas.microsoft.com/office/drawing/2014/main" id="{1FC60190-14FD-BC2A-2825-1FDD59AE81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570" y="2484706"/>
            <a:ext cx="10496160" cy="4373294"/>
          </a:xfrm>
          <a:prstGeom prst="rect">
            <a:avLst/>
          </a:prstGeom>
        </p:spPr>
      </p:pic>
      <p:sp>
        <p:nvSpPr>
          <p:cNvPr id="7" name="Title 1">
            <a:extLst>
              <a:ext uri="{FF2B5EF4-FFF2-40B4-BE49-F238E27FC236}">
                <a16:creationId xmlns:a16="http://schemas.microsoft.com/office/drawing/2014/main" id="{059DA9EF-89AE-F483-70C9-7CEDDC9F098D}"/>
              </a:ext>
            </a:extLst>
          </p:cNvPr>
          <p:cNvSpPr txBox="1">
            <a:spLocks noGrp="1"/>
          </p:cNvSpPr>
          <p:nvPr>
            <p:ph type="title"/>
          </p:nvPr>
        </p:nvSpPr>
        <p:spPr>
          <a:xfrm>
            <a:off x="906674" y="854901"/>
            <a:ext cx="9144000" cy="1068945"/>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sp>
        <p:nvSpPr>
          <p:cNvPr id="10" name="TextBox 9">
            <a:extLst>
              <a:ext uri="{FF2B5EF4-FFF2-40B4-BE49-F238E27FC236}">
                <a16:creationId xmlns:a16="http://schemas.microsoft.com/office/drawing/2014/main" id="{ED9558E2-14B9-F9BB-64E0-7516333B4E51}"/>
              </a:ext>
            </a:extLst>
          </p:cNvPr>
          <p:cNvSpPr txBox="1"/>
          <p:nvPr/>
        </p:nvSpPr>
        <p:spPr>
          <a:xfrm>
            <a:off x="6254920" y="1116008"/>
            <a:ext cx="5189326" cy="2246769"/>
          </a:xfrm>
          <a:prstGeom prst="rect">
            <a:avLst/>
          </a:prstGeom>
          <a:noFill/>
        </p:spPr>
        <p:txBody>
          <a:bodyPr wrap="square" rtlCol="0">
            <a:spAutoFit/>
          </a:bodyPr>
          <a:lstStyle/>
          <a:p>
            <a:r>
              <a:rPr lang="en-IN" sz="2000" b="1" i="0">
                <a:solidFill>
                  <a:srgbClr val="353535"/>
                </a:solidFill>
                <a:effectLst/>
                <a:latin typeface="Times New Roman" panose="02020603050405020304" pitchFamily="18" charset="0"/>
                <a:cs typeface="Times New Roman" panose="02020603050405020304" pitchFamily="18" charset="0"/>
              </a:rPr>
              <a:t>again traverse the rest of the array in a sequential manner.</a:t>
            </a:r>
          </a:p>
          <a:p>
            <a:r>
              <a:rPr lang="en-IN" sz="2000" b="1" i="0">
                <a:solidFill>
                  <a:srgbClr val="353535"/>
                </a:solidFill>
                <a:effectLst/>
                <a:latin typeface="Times New Roman" panose="02020603050405020304" pitchFamily="18" charset="0"/>
                <a:cs typeface="Times New Roman" panose="02020603050405020304" pitchFamily="18" charset="0"/>
              </a:rPr>
              <a:t>After traversing, we found that 12 is the second lowest value in the array and it should appear at the second place in the array, thus swap these values</a:t>
            </a:r>
          </a:p>
          <a:p>
            <a:pPr algn="l"/>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75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06AB15-C821-07A5-C346-C07256AC8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102" y="2682750"/>
            <a:ext cx="10572224" cy="4175249"/>
          </a:xfrm>
        </p:spPr>
      </p:pic>
      <p:sp>
        <p:nvSpPr>
          <p:cNvPr id="6" name="Title 1">
            <a:extLst>
              <a:ext uri="{FF2B5EF4-FFF2-40B4-BE49-F238E27FC236}">
                <a16:creationId xmlns:a16="http://schemas.microsoft.com/office/drawing/2014/main" id="{E55252C9-D36C-C3DB-515B-28DC7179F478}"/>
              </a:ext>
            </a:extLst>
          </p:cNvPr>
          <p:cNvSpPr txBox="1">
            <a:spLocks noGrp="1"/>
          </p:cNvSpPr>
          <p:nvPr>
            <p:ph type="title"/>
          </p:nvPr>
        </p:nvSpPr>
        <p:spPr>
          <a:xfrm>
            <a:off x="821102" y="784428"/>
            <a:ext cx="9144000" cy="804770"/>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sp>
        <p:nvSpPr>
          <p:cNvPr id="9" name="TextBox 8">
            <a:extLst>
              <a:ext uri="{FF2B5EF4-FFF2-40B4-BE49-F238E27FC236}">
                <a16:creationId xmlns:a16="http://schemas.microsoft.com/office/drawing/2014/main" id="{1602061F-3E24-19EC-9612-5DB46F1529DD}"/>
              </a:ext>
            </a:extLst>
          </p:cNvPr>
          <p:cNvSpPr txBox="1"/>
          <p:nvPr/>
        </p:nvSpPr>
        <p:spPr>
          <a:xfrm>
            <a:off x="5825445" y="1061891"/>
            <a:ext cx="5567881" cy="1477328"/>
          </a:xfrm>
          <a:prstGeom prst="rect">
            <a:avLst/>
          </a:prstGeom>
          <a:noFill/>
        </p:spPr>
        <p:txBody>
          <a:bodyPr wrap="square" rtlCol="0">
            <a:spAutoFit/>
          </a:bodyPr>
          <a:lstStyle/>
          <a:p>
            <a:r>
              <a:rPr lang="en-IN" b="1" i="0">
                <a:solidFill>
                  <a:srgbClr val="353535"/>
                </a:solidFill>
                <a:effectLst/>
                <a:latin typeface="Times New Roman" panose="02020603050405020304" pitchFamily="18" charset="0"/>
                <a:cs typeface="Times New Roman" panose="02020603050405020304" pitchFamily="18" charset="0"/>
              </a:rPr>
              <a:t>While traversing, 22 came out to be the third least value and it should appear at the third place in the array, thus swap 22 with element present at third position.</a:t>
            </a:r>
          </a:p>
          <a:p>
            <a:pPr algn="l"/>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773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EBB981-AC34-6AB8-5BBA-75797AB78EC7}"/>
              </a:ext>
            </a:extLst>
          </p:cNvPr>
          <p:cNvSpPr txBox="1">
            <a:spLocks noGrp="1"/>
          </p:cNvSpPr>
          <p:nvPr>
            <p:ph type="title"/>
          </p:nvPr>
        </p:nvSpPr>
        <p:spPr>
          <a:xfrm>
            <a:off x="826268" y="758825"/>
            <a:ext cx="9144000" cy="85366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pic>
        <p:nvPicPr>
          <p:cNvPr id="7" name="Picture 7">
            <a:extLst>
              <a:ext uri="{FF2B5EF4-FFF2-40B4-BE49-F238E27FC236}">
                <a16:creationId xmlns:a16="http://schemas.microsoft.com/office/drawing/2014/main" id="{A59B9CFF-84E0-D3C1-7C35-0E0AB4730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136647"/>
            <a:ext cx="8128000" cy="2584704"/>
          </a:xfrm>
          <a:prstGeom prst="rect">
            <a:avLst/>
          </a:prstGeom>
        </p:spPr>
      </p:pic>
      <p:sp>
        <p:nvSpPr>
          <p:cNvPr id="9" name="Content Placeholder 8">
            <a:extLst>
              <a:ext uri="{FF2B5EF4-FFF2-40B4-BE49-F238E27FC236}">
                <a16:creationId xmlns:a16="http://schemas.microsoft.com/office/drawing/2014/main" id="{07A9F7D6-215E-3A1C-14CC-17C5EB0996E5}"/>
              </a:ext>
            </a:extLst>
          </p:cNvPr>
          <p:cNvSpPr>
            <a:spLocks noGrp="1"/>
          </p:cNvSpPr>
          <p:nvPr>
            <p:ph idx="1"/>
          </p:nvPr>
        </p:nvSpPr>
        <p:spPr>
          <a:xfrm>
            <a:off x="1517904" y="1612493"/>
            <a:ext cx="9496460" cy="4486555"/>
          </a:xfrm>
        </p:spPr>
        <p:txBody>
          <a:bodyPr/>
          <a:lstStyle/>
          <a:p>
            <a:endParaRPr lang="en-US"/>
          </a:p>
        </p:txBody>
      </p:sp>
      <p:sp>
        <p:nvSpPr>
          <p:cNvPr id="10" name="TextBox 9">
            <a:extLst>
              <a:ext uri="{FF2B5EF4-FFF2-40B4-BE49-F238E27FC236}">
                <a16:creationId xmlns:a16="http://schemas.microsoft.com/office/drawing/2014/main" id="{A991C1F7-8C77-359A-F28D-5E76F3C39844}"/>
              </a:ext>
            </a:extLst>
          </p:cNvPr>
          <p:cNvSpPr txBox="1"/>
          <p:nvPr/>
        </p:nvSpPr>
        <p:spPr>
          <a:xfrm>
            <a:off x="6295668" y="1612494"/>
            <a:ext cx="4555967" cy="646331"/>
          </a:xfrm>
          <a:prstGeom prst="rect">
            <a:avLst/>
          </a:prstGeom>
          <a:noFill/>
        </p:spPr>
        <p:txBody>
          <a:bodyPr wrap="square" rtlCol="0">
            <a:spAutoFit/>
          </a:bodyPr>
          <a:lstStyle/>
          <a:p>
            <a:pPr algn="l"/>
            <a:r>
              <a:rPr lang="en-IN" b="1" i="0">
                <a:solidFill>
                  <a:srgbClr val="353535"/>
                </a:solidFill>
                <a:effectLst/>
                <a:latin typeface="Times New Roman" panose="02020603050405020304" pitchFamily="18" charset="0"/>
                <a:cs typeface="Times New Roman" panose="02020603050405020304" pitchFamily="18" charset="0"/>
              </a:rPr>
              <a:t>25 is the 4th lowest value hence, it will place at the fourth position.</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2452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C1A391F5-3DD2-D303-CA7D-DAC0B07E5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650" y="3141027"/>
            <a:ext cx="9144000" cy="2788920"/>
          </a:xfrm>
        </p:spPr>
      </p:pic>
      <p:sp>
        <p:nvSpPr>
          <p:cNvPr id="6" name="Title 1">
            <a:extLst>
              <a:ext uri="{FF2B5EF4-FFF2-40B4-BE49-F238E27FC236}">
                <a16:creationId xmlns:a16="http://schemas.microsoft.com/office/drawing/2014/main" id="{11BA5D6F-7182-293D-D9C4-67DB1D767432}"/>
              </a:ext>
            </a:extLst>
          </p:cNvPr>
          <p:cNvSpPr txBox="1">
            <a:spLocks noGrp="1"/>
          </p:cNvSpPr>
          <p:nvPr>
            <p:ph type="title"/>
          </p:nvPr>
        </p:nvSpPr>
        <p:spPr>
          <a:xfrm>
            <a:off x="821100" y="808877"/>
            <a:ext cx="10364407" cy="878118"/>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spTree>
    <p:extLst>
      <p:ext uri="{BB962C8B-B14F-4D97-AF65-F5344CB8AC3E}">
        <p14:creationId xmlns:p14="http://schemas.microsoft.com/office/powerpoint/2010/main" val="20425896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45970-5B9F-EC8F-D892-BD8F04037CE5}"/>
              </a:ext>
            </a:extLst>
          </p:cNvPr>
          <p:cNvSpPr>
            <a:spLocks noGrp="1"/>
          </p:cNvSpPr>
          <p:nvPr>
            <p:ph idx="1"/>
          </p:nvPr>
        </p:nvSpPr>
        <p:spPr>
          <a:xfrm>
            <a:off x="735529" y="1527048"/>
            <a:ext cx="10720942" cy="5330952"/>
          </a:xfrm>
        </p:spPr>
        <p:txBody>
          <a:bodyPr>
            <a:normAutofit/>
          </a:bodyPr>
          <a:lstStyle/>
          <a:p>
            <a:pPr marL="0" indent="0">
              <a:buNone/>
            </a:pPr>
            <a:r>
              <a:rPr lang="en-IN" b="1" err="1"/>
              <a:t>Selectionsort</a:t>
            </a:r>
            <a:r>
              <a:rPr lang="en-IN" b="1"/>
              <a:t>(a[],n)</a:t>
            </a:r>
          </a:p>
          <a:p>
            <a:pPr marL="0" indent="0">
              <a:buNone/>
            </a:pPr>
            <a:r>
              <a:rPr lang="en-IN">
                <a:latin typeface="Times New Roman" panose="02020603050405020304" pitchFamily="18" charset="0"/>
                <a:cs typeface="Times New Roman" panose="02020603050405020304" pitchFamily="18" charset="0"/>
              </a:rPr>
              <a:t>Input: An unsorted array a[], n is the </a:t>
            </a:r>
            <a:r>
              <a:rPr lang="en-IN" err="1">
                <a:latin typeface="Times New Roman" panose="02020603050405020304" pitchFamily="18" charset="0"/>
                <a:cs typeface="Times New Roman" panose="02020603050405020304" pitchFamily="18" charset="0"/>
              </a:rPr>
              <a:t>no.of</a:t>
            </a:r>
            <a:r>
              <a:rPr lang="en-IN">
                <a:latin typeface="Times New Roman" panose="02020603050405020304" pitchFamily="18" charset="0"/>
                <a:cs typeface="Times New Roman" panose="02020603050405020304" pitchFamily="18" charset="0"/>
              </a:rPr>
              <a:t> elements</a:t>
            </a:r>
          </a:p>
          <a:p>
            <a:pPr marL="0" indent="0">
              <a:buNone/>
            </a:pPr>
            <a:r>
              <a:rPr lang="en-IN">
                <a:latin typeface="Times New Roman" panose="02020603050405020304" pitchFamily="18" charset="0"/>
                <a:cs typeface="Times New Roman" panose="02020603050405020304" pitchFamily="18" charset="0"/>
              </a:rPr>
              <a:t>Output: a sorted array
DS: Array</a:t>
            </a:r>
          </a:p>
          <a:p>
            <a:pPr marL="0" indent="0">
              <a:buNone/>
            </a:pPr>
            <a:r>
              <a:rPr lang="en-IN">
                <a:latin typeface="Times New Roman" panose="02020603050405020304" pitchFamily="18" charset="0"/>
                <a:cs typeface="Times New Roman" panose="02020603050405020304" pitchFamily="18" charset="0"/>
              </a:rPr>
              <a:t>Algorithm
1: Start
2. </a:t>
            </a:r>
            <a:r>
              <a:rPr lang="en-IN" err="1">
                <a:latin typeface="Times New Roman" panose="02020603050405020304" pitchFamily="18" charset="0"/>
                <a:cs typeface="Times New Roman" panose="02020603050405020304" pitchFamily="18" charset="0"/>
              </a:rPr>
              <a:t>i</a:t>
            </a:r>
            <a:r>
              <a:rPr lang="en-IN">
                <a:latin typeface="Times New Roman" panose="02020603050405020304" pitchFamily="18" charset="0"/>
                <a:cs typeface="Times New Roman" panose="02020603050405020304" pitchFamily="18" charset="0"/>
              </a:rPr>
              <a:t>=0
3. while </a:t>
            </a:r>
            <a:r>
              <a:rPr lang="en-IN" err="1">
                <a:latin typeface="Times New Roman" panose="02020603050405020304" pitchFamily="18" charset="0"/>
                <a:cs typeface="Times New Roman" panose="02020603050405020304" pitchFamily="18" charset="0"/>
              </a:rPr>
              <a:t>i</a:t>
            </a:r>
            <a:r>
              <a:rPr lang="en-IN">
                <a:latin typeface="Times New Roman" panose="02020603050405020304" pitchFamily="18" charset="0"/>
                <a:cs typeface="Times New Roman" panose="02020603050405020304" pitchFamily="18" charset="0"/>
              </a:rPr>
              <a:t>&lt;n-1 do
        1. j=i+1</a:t>
            </a:r>
          </a:p>
          <a:p>
            <a:pPr marL="0" indent="0">
              <a:buNone/>
            </a:pPr>
            <a:r>
              <a:rPr lang="en-IN">
                <a:latin typeface="Times New Roman" panose="02020603050405020304" pitchFamily="18" charset="0"/>
                <a:cs typeface="Times New Roman" panose="02020603050405020304" pitchFamily="18" charset="0"/>
              </a:rPr>
              <a:t>        2. small=</a:t>
            </a:r>
            <a:r>
              <a:rPr lang="en-IN" err="1">
                <a:latin typeface="Times New Roman" panose="02020603050405020304" pitchFamily="18" charset="0"/>
                <a:cs typeface="Times New Roman" panose="02020603050405020304" pitchFamily="18" charset="0"/>
              </a:rPr>
              <a:t>i</a:t>
            </a: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US"/>
          </a:p>
        </p:txBody>
      </p:sp>
      <p:sp>
        <p:nvSpPr>
          <p:cNvPr id="5" name="Title 1">
            <a:extLst>
              <a:ext uri="{FF2B5EF4-FFF2-40B4-BE49-F238E27FC236}">
                <a16:creationId xmlns:a16="http://schemas.microsoft.com/office/drawing/2014/main" id="{68503FDB-40E9-711B-BAEC-1DB0340FC94E}"/>
              </a:ext>
            </a:extLst>
          </p:cNvPr>
          <p:cNvSpPr txBox="1">
            <a:spLocks noGrp="1"/>
          </p:cNvSpPr>
          <p:nvPr>
            <p:ph type="title"/>
          </p:nvPr>
        </p:nvSpPr>
        <p:spPr>
          <a:xfrm>
            <a:off x="735529" y="758952"/>
            <a:ext cx="9144000" cy="768096"/>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Selection sort</a:t>
            </a:r>
            <a:endParaRPr lang="en-US"/>
          </a:p>
        </p:txBody>
      </p:sp>
    </p:spTree>
    <p:extLst>
      <p:ext uri="{BB962C8B-B14F-4D97-AF65-F5344CB8AC3E}">
        <p14:creationId xmlns:p14="http://schemas.microsoft.com/office/powerpoint/2010/main" val="92355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8AC42E6-8D6E-9C26-101A-D88F36C36F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877" y="758952"/>
            <a:ext cx="10574246" cy="6002278"/>
          </a:xfrm>
        </p:spPr>
      </p:pic>
      <p:sp>
        <p:nvSpPr>
          <p:cNvPr id="5" name="Title 1">
            <a:extLst>
              <a:ext uri="{FF2B5EF4-FFF2-40B4-BE49-F238E27FC236}">
                <a16:creationId xmlns:a16="http://schemas.microsoft.com/office/drawing/2014/main" id="{391ECD85-A01C-2656-477A-747DB042AE50}"/>
              </a:ext>
            </a:extLst>
          </p:cNvPr>
          <p:cNvSpPr txBox="1">
            <a:spLocks noGrp="1"/>
          </p:cNvSpPr>
          <p:nvPr>
            <p:ph type="title"/>
          </p:nvPr>
        </p:nvSpPr>
        <p:spPr>
          <a:xfrm>
            <a:off x="808877" y="76428"/>
            <a:ext cx="9144000" cy="682524"/>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spTree>
    <p:extLst>
      <p:ext uri="{BB962C8B-B14F-4D97-AF65-F5344CB8AC3E}">
        <p14:creationId xmlns:p14="http://schemas.microsoft.com/office/powerpoint/2010/main" val="1155751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BE861-D021-FBA3-B426-3D4D17EAE047}"/>
              </a:ext>
            </a:extLst>
          </p:cNvPr>
          <p:cNvSpPr>
            <a:spLocks noGrp="1"/>
          </p:cNvSpPr>
          <p:nvPr>
            <p:ph idx="1"/>
          </p:nvPr>
        </p:nvSpPr>
        <p:spPr>
          <a:xfrm>
            <a:off x="784225" y="134471"/>
            <a:ext cx="10499080" cy="6723529"/>
          </a:xfrm>
        </p:spPr>
        <p:txBody>
          <a:bodyPr>
            <a:normAutofit fontScale="92500" lnSpcReduction="10000"/>
          </a:bodyPr>
          <a:lstStyle/>
          <a:p>
            <a:pPr marL="0" indent="0">
              <a:buNone/>
            </a:pPr>
            <a:r>
              <a:rPr lang="en-US"/>
              <a:t>3. while j&lt;n do</a:t>
            </a:r>
          </a:p>
          <a:p>
            <a:pPr marL="0" indent="0">
              <a:buNone/>
            </a:pPr>
            <a:r>
              <a:rPr lang="en-IN"/>
              <a:t>       </a:t>
            </a:r>
            <a:r>
              <a:rPr lang="en-US"/>
              <a:t>1.if a[small]&gt;a[j]</a:t>
            </a:r>
          </a:p>
          <a:p>
            <a:pPr marL="0" indent="0">
              <a:buNone/>
            </a:pPr>
            <a:r>
              <a:rPr lang="en-IN"/>
              <a:t>             </a:t>
            </a:r>
            <a:r>
              <a:rPr lang="en-US"/>
              <a:t>1. small=j</a:t>
            </a:r>
          </a:p>
          <a:p>
            <a:pPr marL="0" indent="0">
              <a:buNone/>
            </a:pPr>
            <a:r>
              <a:rPr lang="en-IN"/>
              <a:t>        </a:t>
            </a:r>
            <a:r>
              <a:rPr lang="en-US"/>
              <a:t>2.end </a:t>
            </a:r>
            <a:r>
              <a:rPr lang="en-IN"/>
              <a:t>if</a:t>
            </a:r>
          </a:p>
          <a:p>
            <a:pPr marL="0" indent="0">
              <a:buNone/>
            </a:pPr>
            <a:r>
              <a:rPr lang="en-IN"/>
              <a:t>        3. j=j+1</a:t>
            </a:r>
          </a:p>
          <a:p>
            <a:pPr marL="0" indent="0">
              <a:buNone/>
            </a:pPr>
            <a:r>
              <a:rPr lang="en-IN"/>
              <a:t>       4. end while</a:t>
            </a:r>
          </a:p>
          <a:p>
            <a:pPr marL="0" indent="0">
              <a:buNone/>
            </a:pPr>
            <a:r>
              <a:rPr lang="en-IN"/>
              <a:t>       5. if </a:t>
            </a:r>
            <a:r>
              <a:rPr lang="en-IN" err="1"/>
              <a:t>i</a:t>
            </a:r>
            <a:r>
              <a:rPr lang="en-IN"/>
              <a:t>!=small</a:t>
            </a:r>
          </a:p>
          <a:p>
            <a:pPr marL="0" indent="0">
              <a:buNone/>
            </a:pPr>
            <a:r>
              <a:rPr lang="en-IN"/>
              <a:t>                1. temp=a[</a:t>
            </a:r>
            <a:r>
              <a:rPr lang="en-IN" err="1"/>
              <a:t>i</a:t>
            </a:r>
            <a:r>
              <a:rPr lang="en-IN"/>
              <a:t>]</a:t>
            </a:r>
          </a:p>
          <a:p>
            <a:pPr marL="0" indent="0">
              <a:buNone/>
            </a:pPr>
            <a:r>
              <a:rPr lang="en-IN"/>
              <a:t>                2. a[</a:t>
            </a:r>
            <a:r>
              <a:rPr lang="en-IN" err="1"/>
              <a:t>i</a:t>
            </a:r>
            <a:r>
              <a:rPr lang="en-IN"/>
              <a:t>]=a[small]</a:t>
            </a:r>
          </a:p>
          <a:p>
            <a:pPr marL="0" indent="0">
              <a:buNone/>
            </a:pPr>
            <a:r>
              <a:rPr lang="en-IN"/>
              <a:t>                3. a[small]=temp</a:t>
            </a:r>
          </a:p>
          <a:p>
            <a:pPr marL="0" indent="0">
              <a:buNone/>
            </a:pPr>
            <a:r>
              <a:rPr lang="en-IN"/>
              <a:t>       6.end if </a:t>
            </a:r>
          </a:p>
          <a:p>
            <a:pPr marL="0" indent="0">
              <a:buNone/>
            </a:pPr>
            <a:r>
              <a:rPr lang="en-IN"/>
              <a:t>       7. </a:t>
            </a:r>
            <a:r>
              <a:rPr lang="en-IN" err="1"/>
              <a:t>i</a:t>
            </a:r>
            <a:r>
              <a:rPr lang="en-IN"/>
              <a:t>=i+1</a:t>
            </a:r>
          </a:p>
          <a:p>
            <a:pPr marL="0" indent="0">
              <a:buNone/>
            </a:pPr>
            <a:r>
              <a:rPr lang="en-IN"/>
              <a:t>4. end while</a:t>
            </a:r>
          </a:p>
          <a:p>
            <a:pPr marL="0" indent="0">
              <a:buNone/>
            </a:pPr>
            <a:r>
              <a:rPr lang="en-IN"/>
              <a:t>5. stop</a:t>
            </a:r>
            <a:endParaRPr lang="en-US"/>
          </a:p>
        </p:txBody>
      </p:sp>
    </p:spTree>
    <p:extLst>
      <p:ext uri="{BB962C8B-B14F-4D97-AF65-F5344CB8AC3E}">
        <p14:creationId xmlns:p14="http://schemas.microsoft.com/office/powerpoint/2010/main" val="17812405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5904-15C7-7FEF-A526-436DC9BC09B8}"/>
              </a:ext>
            </a:extLst>
          </p:cNvPr>
          <p:cNvSpPr>
            <a:spLocks noGrp="1"/>
          </p:cNvSpPr>
          <p:nvPr>
            <p:ph type="title"/>
          </p:nvPr>
        </p:nvSpPr>
        <p:spPr>
          <a:xfrm>
            <a:off x="1517904" y="758952"/>
            <a:ext cx="9144000" cy="915818"/>
          </a:xfrm>
        </p:spPr>
        <p:txBody>
          <a:bodyPr/>
          <a:lstStyle/>
          <a:p>
            <a:r>
              <a:rPr lang="en-IN"/>
              <a:t>Merge sort</a:t>
            </a:r>
            <a:endParaRPr lang="en-US"/>
          </a:p>
        </p:txBody>
      </p:sp>
      <p:sp>
        <p:nvSpPr>
          <p:cNvPr id="3" name="Content Placeholder 2">
            <a:extLst>
              <a:ext uri="{FF2B5EF4-FFF2-40B4-BE49-F238E27FC236}">
                <a16:creationId xmlns:a16="http://schemas.microsoft.com/office/drawing/2014/main" id="{B678CC62-D89B-23EB-E3E8-C99B994789A4}"/>
              </a:ext>
            </a:extLst>
          </p:cNvPr>
          <p:cNvSpPr>
            <a:spLocks noGrp="1"/>
          </p:cNvSpPr>
          <p:nvPr>
            <p:ph idx="1"/>
          </p:nvPr>
        </p:nvSpPr>
        <p:spPr>
          <a:xfrm>
            <a:off x="1517904" y="1564749"/>
            <a:ext cx="9144000" cy="5158780"/>
          </a:xfrm>
        </p:spPr>
        <p:txBody>
          <a:bodyPr>
            <a:normAutofit/>
          </a:bodyPr>
          <a:lstStyle/>
          <a:p>
            <a:r>
              <a:rPr lang="en-IN"/>
              <a:t> follows the strategy divide and conquer method</a:t>
            </a:r>
          </a:p>
          <a:p>
            <a:r>
              <a:rPr lang="en-IN"/>
              <a:t>  given base array is divided into two sub lists</a:t>
            </a:r>
          </a:p>
          <a:p>
            <a:r>
              <a:rPr lang="en-IN"/>
              <a:t> These 2 sub lists is again divided into 4 </a:t>
            </a:r>
            <a:r>
              <a:rPr lang="en-IN" err="1"/>
              <a:t>sublists</a:t>
            </a:r>
            <a:r>
              <a:rPr lang="en-IN"/>
              <a:t>.</a:t>
            </a:r>
          </a:p>
          <a:p>
            <a:r>
              <a:rPr lang="en-IN"/>
              <a:t>process is continued until subsists contain single element.</a:t>
            </a:r>
          </a:p>
          <a:p>
            <a:r>
              <a:rPr lang="en-IN"/>
              <a:t> Then repeatedly merge these two sub lists to a single sub list. So that a sorted array is created from sorted sub lists.</a:t>
            </a:r>
          </a:p>
          <a:p>
            <a:r>
              <a:rPr lang="en-IN"/>
              <a:t> process continues until a sub list contains all the elements that are sorted.</a:t>
            </a:r>
          </a:p>
          <a:p>
            <a:endParaRPr lang="en-IN"/>
          </a:p>
          <a:p>
            <a:endParaRPr lang="en-US"/>
          </a:p>
        </p:txBody>
      </p:sp>
    </p:spTree>
    <p:extLst>
      <p:ext uri="{BB962C8B-B14F-4D97-AF65-F5344CB8AC3E}">
        <p14:creationId xmlns:p14="http://schemas.microsoft.com/office/powerpoint/2010/main" val="4315420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B41F842-B4B7-0C3E-660F-900A2C38F6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770" y="2298225"/>
            <a:ext cx="9143999" cy="4131913"/>
          </a:xfrm>
        </p:spPr>
      </p:pic>
      <p:sp>
        <p:nvSpPr>
          <p:cNvPr id="5" name="Title 1">
            <a:extLst>
              <a:ext uri="{FF2B5EF4-FFF2-40B4-BE49-F238E27FC236}">
                <a16:creationId xmlns:a16="http://schemas.microsoft.com/office/drawing/2014/main" id="{47EC1781-1368-3F33-9CAD-8297CE38BFFE}"/>
              </a:ext>
            </a:extLst>
          </p:cNvPr>
          <p:cNvSpPr txBox="1">
            <a:spLocks noGrp="1"/>
          </p:cNvSpPr>
          <p:nvPr>
            <p:ph type="title"/>
          </p:nvPr>
        </p:nvSpPr>
        <p:spPr>
          <a:xfrm>
            <a:off x="1517904" y="1517905"/>
            <a:ext cx="9144000" cy="621400"/>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5712412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2212140-F8C4-E05F-9750-ABF54BE63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563" y="2098248"/>
            <a:ext cx="9144000" cy="3845778"/>
          </a:xfrm>
        </p:spPr>
      </p:pic>
      <p:sp>
        <p:nvSpPr>
          <p:cNvPr id="5" name="Title 1">
            <a:extLst>
              <a:ext uri="{FF2B5EF4-FFF2-40B4-BE49-F238E27FC236}">
                <a16:creationId xmlns:a16="http://schemas.microsoft.com/office/drawing/2014/main" id="{60357D5C-AC15-8988-9051-D78B47D86FBC}"/>
              </a:ext>
            </a:extLst>
          </p:cNvPr>
          <p:cNvSpPr txBox="1">
            <a:spLocks noGrp="1"/>
          </p:cNvSpPr>
          <p:nvPr>
            <p:ph type="title"/>
          </p:nvPr>
        </p:nvSpPr>
        <p:spPr>
          <a:xfrm>
            <a:off x="1517904" y="980022"/>
            <a:ext cx="9144000" cy="755871"/>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5028072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9A88F45A-51D9-99B3-0074-F683723EA7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650" y="2005212"/>
            <a:ext cx="9144000" cy="4327130"/>
          </a:xfrm>
        </p:spPr>
      </p:pic>
      <p:sp>
        <p:nvSpPr>
          <p:cNvPr id="5" name="Title 1">
            <a:extLst>
              <a:ext uri="{FF2B5EF4-FFF2-40B4-BE49-F238E27FC236}">
                <a16:creationId xmlns:a16="http://schemas.microsoft.com/office/drawing/2014/main" id="{32ABDD6F-EF57-BC89-0D4A-87EF77BBFB9A}"/>
              </a:ext>
            </a:extLst>
          </p:cNvPr>
          <p:cNvSpPr txBox="1">
            <a:spLocks noGrp="1"/>
          </p:cNvSpPr>
          <p:nvPr>
            <p:ph type="title"/>
          </p:nvPr>
        </p:nvSpPr>
        <p:spPr>
          <a:xfrm>
            <a:off x="1615701" y="758952"/>
            <a:ext cx="9144000" cy="658075"/>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4491954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0079A8F9-6717-58BB-628C-716AA94C0F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706" y="1919262"/>
            <a:ext cx="7365887" cy="4179913"/>
          </a:xfrm>
        </p:spPr>
      </p:pic>
      <p:sp>
        <p:nvSpPr>
          <p:cNvPr id="5" name="Title 1">
            <a:extLst>
              <a:ext uri="{FF2B5EF4-FFF2-40B4-BE49-F238E27FC236}">
                <a16:creationId xmlns:a16="http://schemas.microsoft.com/office/drawing/2014/main" id="{7A7C56B3-CC60-7AB8-176C-766D758490D3}"/>
              </a:ext>
            </a:extLst>
          </p:cNvPr>
          <p:cNvSpPr txBox="1">
            <a:spLocks noGrp="1"/>
          </p:cNvSpPr>
          <p:nvPr>
            <p:ph type="title"/>
          </p:nvPr>
        </p:nvSpPr>
        <p:spPr>
          <a:xfrm>
            <a:off x="1236738" y="758952"/>
            <a:ext cx="9144000" cy="84144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33536062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23C9F-2F69-CC79-D30F-1B7BB96818DB}"/>
              </a:ext>
            </a:extLst>
          </p:cNvPr>
          <p:cNvSpPr>
            <a:spLocks noGrp="1"/>
          </p:cNvSpPr>
          <p:nvPr>
            <p:ph idx="1"/>
          </p:nvPr>
        </p:nvSpPr>
        <p:spPr>
          <a:xfrm>
            <a:off x="1491401" y="1686995"/>
            <a:ext cx="9268300" cy="4535326"/>
          </a:xfrm>
        </p:spPr>
        <p:txBody>
          <a:bodyPr>
            <a:normAutofit fontScale="85000" lnSpcReduction="20000"/>
          </a:bodyPr>
          <a:lstStyle/>
          <a:p>
            <a:pPr marL="0" indent="0">
              <a:buNone/>
            </a:pPr>
            <a:r>
              <a:rPr lang="en-IN" b="1" err="1">
                <a:latin typeface="Times New Roman" panose="02020603050405020304" pitchFamily="18" charset="0"/>
                <a:cs typeface="Times New Roman" panose="02020603050405020304" pitchFamily="18" charset="0"/>
              </a:rPr>
              <a:t>Algorithmmergesort</a:t>
            </a:r>
            <a:r>
              <a:rPr lang="en-IN" b="1">
                <a:latin typeface="Times New Roman" panose="02020603050405020304" pitchFamily="18" charset="0"/>
                <a:cs typeface="Times New Roman" panose="02020603050405020304" pitchFamily="18" charset="0"/>
              </a:rPr>
              <a:t>(</a:t>
            </a:r>
            <a:r>
              <a:rPr lang="en-IN" b="1" err="1">
                <a:latin typeface="Times New Roman" panose="02020603050405020304" pitchFamily="18" charset="0"/>
                <a:cs typeface="Times New Roman" panose="02020603050405020304" pitchFamily="18" charset="0"/>
              </a:rPr>
              <a:t>start,end</a:t>
            </a:r>
            <a:r>
              <a:rPr lang="en-IN" b="1">
                <a:latin typeface="Times New Roman" panose="02020603050405020304" pitchFamily="18" charset="0"/>
                <a:cs typeface="Times New Roman" panose="02020603050405020304" pitchFamily="18" charset="0"/>
              </a:rPr>
              <a:t>) 
1.start
Algorithm</a:t>
            </a:r>
          </a:p>
          <a:p>
            <a:pPr marL="0" indent="0">
              <a:buNone/>
            </a:pPr>
            <a:r>
              <a:rPr lang="en-IN" b="1">
                <a:latin typeface="Times New Roman" panose="02020603050405020304" pitchFamily="18" charset="0"/>
                <a:cs typeface="Times New Roman" panose="02020603050405020304" pitchFamily="18" charset="0"/>
              </a:rPr>
              <a:t>1.start</a:t>
            </a:r>
          </a:p>
          <a:p>
            <a:pPr marL="0" indent="0">
              <a:buNone/>
            </a:pPr>
            <a:r>
              <a:rPr lang="en-IN" b="1">
                <a:latin typeface="Times New Roman" panose="02020603050405020304" pitchFamily="18" charset="0"/>
                <a:cs typeface="Times New Roman" panose="02020603050405020304" pitchFamily="18" charset="0"/>
              </a:rPr>
              <a:t>2. if(start!= end)</a:t>
            </a:r>
          </a:p>
          <a:p>
            <a:pPr marL="0" indent="0">
              <a:buNone/>
            </a:pPr>
            <a:r>
              <a:rPr lang="en-IN" b="1">
                <a:latin typeface="Times New Roman" panose="02020603050405020304" pitchFamily="18" charset="0"/>
                <a:cs typeface="Times New Roman" panose="02020603050405020304" pitchFamily="18" charset="0"/>
              </a:rPr>
              <a:t>1. mid=(</a:t>
            </a:r>
            <a:r>
              <a:rPr lang="en-IN" b="1" err="1">
                <a:latin typeface="Times New Roman" panose="02020603050405020304" pitchFamily="18" charset="0"/>
                <a:cs typeface="Times New Roman" panose="02020603050405020304" pitchFamily="18" charset="0"/>
              </a:rPr>
              <a:t>start+end</a:t>
            </a:r>
            <a:r>
              <a:rPr lang="en-IN" b="1">
                <a:latin typeface="Times New Roman" panose="02020603050405020304" pitchFamily="18" charset="0"/>
                <a:cs typeface="Times New Roman" panose="02020603050405020304" pitchFamily="18" charset="0"/>
              </a:rPr>
              <a:t>)/2</a:t>
            </a:r>
          </a:p>
          <a:p>
            <a:pPr marL="0" indent="0">
              <a:buNone/>
            </a:pPr>
            <a:r>
              <a:rPr lang="en-IN" b="1">
                <a:latin typeface="Times New Roman" panose="02020603050405020304" pitchFamily="18" charset="0"/>
                <a:cs typeface="Times New Roman" panose="02020603050405020304" pitchFamily="18" charset="0"/>
              </a:rPr>
              <a:t>2.mergesort(</a:t>
            </a:r>
            <a:r>
              <a:rPr lang="en-IN" b="1" err="1">
                <a:latin typeface="Times New Roman" panose="02020603050405020304" pitchFamily="18" charset="0"/>
                <a:cs typeface="Times New Roman" panose="02020603050405020304" pitchFamily="18" charset="0"/>
              </a:rPr>
              <a:t>start,mid</a:t>
            </a:r>
            <a:r>
              <a:rPr lang="en-IN" b="1">
                <a:latin typeface="Times New Roman" panose="02020603050405020304" pitchFamily="18" charset="0"/>
                <a:cs typeface="Times New Roman" panose="02020603050405020304" pitchFamily="18" charset="0"/>
              </a:rPr>
              <a:t>) </a:t>
            </a:r>
          </a:p>
          <a:p>
            <a:pPr marL="0" indent="0">
              <a:buNone/>
            </a:pPr>
            <a:r>
              <a:rPr lang="en-IN" b="1">
                <a:latin typeface="Times New Roman" panose="02020603050405020304" pitchFamily="18" charset="0"/>
                <a:cs typeface="Times New Roman" panose="02020603050405020304" pitchFamily="18" charset="0"/>
              </a:rPr>
              <a:t>3.mergesort(mid+1,end)</a:t>
            </a:r>
          </a:p>
          <a:p>
            <a:pPr marL="0" indent="0">
              <a:buNone/>
            </a:pPr>
            <a:r>
              <a:rPr lang="en-IN" b="1">
                <a:latin typeface="Times New Roman" panose="02020603050405020304" pitchFamily="18" charset="0"/>
                <a:cs typeface="Times New Roman" panose="02020603050405020304" pitchFamily="18" charset="0"/>
              </a:rPr>
              <a:t>4. merge(</a:t>
            </a:r>
            <a:r>
              <a:rPr lang="en-IN" b="1" err="1">
                <a:latin typeface="Times New Roman" panose="02020603050405020304" pitchFamily="18" charset="0"/>
                <a:cs typeface="Times New Roman" panose="02020603050405020304" pitchFamily="18" charset="0"/>
              </a:rPr>
              <a:t>start,mid,end</a:t>
            </a:r>
            <a:r>
              <a:rPr lang="en-IN" b="1">
                <a:latin typeface="Times New Roman" panose="02020603050405020304" pitchFamily="18" charset="0"/>
                <a:cs typeface="Times New Roman" panose="02020603050405020304" pitchFamily="18" charset="0"/>
              </a:rPr>
              <a:t>)</a:t>
            </a:r>
          </a:p>
          <a:p>
            <a:pPr marL="0" indent="0">
              <a:buNone/>
            </a:pPr>
            <a:r>
              <a:rPr lang="en-IN" b="1">
                <a:latin typeface="Times New Roman" panose="02020603050405020304" pitchFamily="18" charset="0"/>
                <a:cs typeface="Times New Roman" panose="02020603050405020304" pitchFamily="18" charset="0"/>
              </a:rPr>
              <a:t>3. end if </a:t>
            </a:r>
          </a:p>
          <a:p>
            <a:pPr marL="0" indent="0">
              <a:buNone/>
            </a:pPr>
            <a:r>
              <a:rPr lang="en-IN" b="1">
                <a:latin typeface="Times New Roman" panose="02020603050405020304" pitchFamily="18" charset="0"/>
                <a:cs typeface="Times New Roman" panose="02020603050405020304" pitchFamily="18" charset="0"/>
              </a:rPr>
              <a:t>4.stop</a:t>
            </a:r>
            <a:endParaRPr lang="en-US" b="1">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6EE0B11-38D6-35E2-C7FB-5FD21808B676}"/>
              </a:ext>
            </a:extLst>
          </p:cNvPr>
          <p:cNvSpPr txBox="1">
            <a:spLocks noGrp="1"/>
          </p:cNvSpPr>
          <p:nvPr>
            <p:ph type="title"/>
          </p:nvPr>
        </p:nvSpPr>
        <p:spPr>
          <a:xfrm>
            <a:off x="1298575" y="760413"/>
            <a:ext cx="9144000" cy="633412"/>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23176636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F23A3-919F-4C9F-81D8-C3B712431582}"/>
              </a:ext>
            </a:extLst>
          </p:cNvPr>
          <p:cNvSpPr>
            <a:spLocks noGrp="1"/>
          </p:cNvSpPr>
          <p:nvPr>
            <p:ph idx="1"/>
          </p:nvPr>
        </p:nvSpPr>
        <p:spPr>
          <a:xfrm>
            <a:off x="1248962" y="966256"/>
            <a:ext cx="8862835" cy="4925487"/>
          </a:xfrm>
        </p:spPr>
        <p:txBody>
          <a:bodyPr>
            <a:noAutofit/>
          </a:bodyPr>
          <a:lstStyle/>
          <a:p>
            <a:pPr marL="0" indent="0">
              <a:buNone/>
            </a:pPr>
            <a:r>
              <a:rPr lang="en-IN" sz="1600" b="1">
                <a:latin typeface="Times New Roman" panose="02020603050405020304" pitchFamily="18" charset="0"/>
                <a:cs typeface="Times New Roman" panose="02020603050405020304" pitchFamily="18" charset="0"/>
              </a:rPr>
              <a:t>Algorithm for merge 
Merge(</a:t>
            </a:r>
            <a:r>
              <a:rPr lang="en-IN" sz="1600" b="1" err="1">
                <a:latin typeface="Times New Roman" panose="02020603050405020304" pitchFamily="18" charset="0"/>
                <a:cs typeface="Times New Roman" panose="02020603050405020304" pitchFamily="18" charset="0"/>
              </a:rPr>
              <a:t>start,mid,end</a:t>
            </a:r>
            <a:r>
              <a:rPr lang="en-IN" sz="1600" b="1">
                <a:latin typeface="Times New Roman" panose="02020603050405020304" pitchFamily="18" charset="0"/>
                <a:cs typeface="Times New Roman" panose="02020603050405020304" pitchFamily="18" charset="0"/>
              </a:rPr>
              <a:t>)</a:t>
            </a:r>
          </a:p>
          <a:p>
            <a:pPr marL="0" indent="0">
              <a:buNone/>
            </a:pPr>
            <a:r>
              <a:rPr lang="en-US" sz="1600" b="1">
                <a:latin typeface="Times New Roman" panose="02020603050405020304" pitchFamily="18" charset="0"/>
                <a:cs typeface="Times New Roman" panose="02020603050405020304" pitchFamily="18" charset="0"/>
              </a:rPr>
              <a:t>1. </a:t>
            </a:r>
            <a:r>
              <a:rPr lang="en-US" sz="1600" b="1" err="1">
                <a:latin typeface="Times New Roman" panose="02020603050405020304" pitchFamily="18" charset="0"/>
                <a:cs typeface="Times New Roman" panose="02020603050405020304" pitchFamily="18" charset="0"/>
              </a:rPr>
              <a:t>i</a:t>
            </a:r>
            <a:r>
              <a:rPr lang="en-US" sz="1600" b="1">
                <a:latin typeface="Times New Roman" panose="02020603050405020304" pitchFamily="18" charset="0"/>
                <a:cs typeface="Times New Roman" panose="02020603050405020304" pitchFamily="18" charset="0"/>
              </a:rPr>
              <a:t>=start</a:t>
            </a:r>
          </a:p>
          <a:p>
            <a:pPr marL="0" indent="0">
              <a:buNone/>
            </a:pPr>
            <a:r>
              <a:rPr lang="en-US" sz="1600" b="1">
                <a:latin typeface="Times New Roman" panose="02020603050405020304" pitchFamily="18" charset="0"/>
                <a:cs typeface="Times New Roman" panose="02020603050405020304" pitchFamily="18" charset="0"/>
              </a:rPr>
              <a:t>2. j=mid+1</a:t>
            </a:r>
          </a:p>
          <a:p>
            <a:pPr marL="0" indent="0">
              <a:buNone/>
            </a:pPr>
            <a:r>
              <a:rPr lang="en-US" sz="1600" b="1">
                <a:latin typeface="Times New Roman" panose="02020603050405020304" pitchFamily="18" charset="0"/>
                <a:cs typeface="Times New Roman" panose="02020603050405020304" pitchFamily="18" charset="0"/>
              </a:rPr>
              <a:t>3. k=start</a:t>
            </a:r>
          </a:p>
          <a:p>
            <a:pPr marL="0" indent="0">
              <a:buNone/>
            </a:pPr>
            <a:r>
              <a:rPr lang="en-US" sz="1600" b="1">
                <a:latin typeface="Times New Roman" panose="02020603050405020304" pitchFamily="18" charset="0"/>
                <a:cs typeface="Times New Roman" panose="02020603050405020304" pitchFamily="18" charset="0"/>
              </a:rPr>
              <a:t>4. while </a:t>
            </a:r>
            <a:r>
              <a:rPr lang="en-US" sz="1600" b="1" err="1">
                <a:latin typeface="Times New Roman" panose="02020603050405020304" pitchFamily="18" charset="0"/>
                <a:cs typeface="Times New Roman" panose="02020603050405020304" pitchFamily="18" charset="0"/>
              </a:rPr>
              <a:t>i</a:t>
            </a:r>
            <a:r>
              <a:rPr lang="en-US" sz="1600" b="1">
                <a:latin typeface="Times New Roman" panose="02020603050405020304" pitchFamily="18" charset="0"/>
                <a:cs typeface="Times New Roman" panose="02020603050405020304" pitchFamily="18" charset="0"/>
              </a:rPr>
              <a:t>&lt;=mid and j&lt;= end do</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 if a[</a:t>
            </a:r>
            <a:r>
              <a:rPr lang="en-US" sz="1600" b="1" err="1">
                <a:latin typeface="Times New Roman" panose="02020603050405020304" pitchFamily="18" charset="0"/>
                <a:cs typeface="Times New Roman" panose="02020603050405020304" pitchFamily="18" charset="0"/>
              </a:rPr>
              <a:t>i</a:t>
            </a:r>
            <a:r>
              <a:rPr lang="en-US" sz="1600" b="1">
                <a:latin typeface="Times New Roman" panose="02020603050405020304" pitchFamily="18" charset="0"/>
                <a:cs typeface="Times New Roman" panose="02020603050405020304" pitchFamily="18" charset="0"/>
              </a:rPr>
              <a:t>]&lt;=a[j]</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1.temp[k]=a[</a:t>
            </a:r>
            <a:r>
              <a:rPr lang="en-US" sz="1600" b="1" err="1">
                <a:latin typeface="Times New Roman" panose="02020603050405020304" pitchFamily="18" charset="0"/>
                <a:cs typeface="Times New Roman" panose="02020603050405020304" pitchFamily="18" charset="0"/>
              </a:rPr>
              <a:t>i</a:t>
            </a:r>
            <a:r>
              <a:rPr lang="en-US" sz="1600" b="1">
                <a:latin typeface="Times New Roman" panose="02020603050405020304" pitchFamily="18" charset="0"/>
                <a:cs typeface="Times New Roman" panose="02020603050405020304" pitchFamily="18" charset="0"/>
              </a:rPr>
              <a:t>] </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2. </a:t>
            </a:r>
            <a:r>
              <a:rPr lang="en-US" sz="1600" b="1" err="1">
                <a:latin typeface="Times New Roman" panose="02020603050405020304" pitchFamily="18" charset="0"/>
                <a:cs typeface="Times New Roman" panose="02020603050405020304" pitchFamily="18" charset="0"/>
              </a:rPr>
              <a:t>i</a:t>
            </a:r>
            <a:r>
              <a:rPr lang="en-US" sz="1600" b="1">
                <a:latin typeface="Times New Roman" panose="02020603050405020304" pitchFamily="18" charset="0"/>
                <a:cs typeface="Times New Roman" panose="02020603050405020304" pitchFamily="18" charset="0"/>
              </a:rPr>
              <a:t>=i+1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3. k=k+1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2. Else</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1.Temp[k] =a[j] </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2. J=j+1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3. k=k+1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3. end if</a:t>
            </a:r>
          </a:p>
          <a:p>
            <a:pPr marL="0" indent="0">
              <a:buNone/>
            </a:pPr>
            <a:r>
              <a:rPr lang="en-IN" sz="1600" b="1">
                <a:latin typeface="Times New Roman" panose="02020603050405020304" pitchFamily="18" charset="0"/>
                <a:cs typeface="Times New Roman" panose="02020603050405020304" pitchFamily="18" charset="0"/>
              </a:rPr>
              <a:t>5</a:t>
            </a:r>
            <a:r>
              <a:rPr lang="en-US" sz="1600" b="1">
                <a:latin typeface="Times New Roman" panose="02020603050405020304" pitchFamily="18" charset="0"/>
                <a:cs typeface="Times New Roman" panose="02020603050405020304" pitchFamily="18" charset="0"/>
              </a:rPr>
              <a:t>.end while</a:t>
            </a:r>
          </a:p>
        </p:txBody>
      </p:sp>
      <p:sp>
        <p:nvSpPr>
          <p:cNvPr id="5" name="Title 1">
            <a:extLst>
              <a:ext uri="{FF2B5EF4-FFF2-40B4-BE49-F238E27FC236}">
                <a16:creationId xmlns:a16="http://schemas.microsoft.com/office/drawing/2014/main" id="{65B0F38C-DC38-FD15-EEB1-DF6469545F50}"/>
              </a:ext>
            </a:extLst>
          </p:cNvPr>
          <p:cNvSpPr txBox="1">
            <a:spLocks noGrp="1"/>
          </p:cNvSpPr>
          <p:nvPr>
            <p:ph type="title"/>
          </p:nvPr>
        </p:nvSpPr>
        <p:spPr>
          <a:xfrm>
            <a:off x="1248962" y="208845"/>
            <a:ext cx="9144000" cy="584727"/>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28985383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7C14A7-6EBF-6477-2414-719A17BD5846}"/>
              </a:ext>
            </a:extLst>
          </p:cNvPr>
          <p:cNvSpPr>
            <a:spLocks noGrp="1"/>
          </p:cNvSpPr>
          <p:nvPr>
            <p:ph idx="1"/>
          </p:nvPr>
        </p:nvSpPr>
        <p:spPr>
          <a:xfrm>
            <a:off x="1517904" y="916845"/>
            <a:ext cx="9144000" cy="5182203"/>
          </a:xfrm>
        </p:spPr>
        <p:txBody>
          <a:bodyPr>
            <a:normAutofit fontScale="62500" lnSpcReduction="20000"/>
          </a:bodyPr>
          <a:lstStyle/>
          <a:p>
            <a:pPr marL="0" indent="0">
              <a:buNone/>
            </a:pPr>
            <a:r>
              <a:rPr lang="en-IN" b="1">
                <a:latin typeface="Times New Roman" panose="02020603050405020304" pitchFamily="18" charset="0"/>
                <a:cs typeface="Times New Roman" panose="02020603050405020304" pitchFamily="18" charset="0"/>
              </a:rPr>
              <a:t>    2. While </a:t>
            </a:r>
            <a:r>
              <a:rPr lang="en-IN" b="1" err="1">
                <a:latin typeface="Times New Roman" panose="02020603050405020304" pitchFamily="18" charset="0"/>
                <a:cs typeface="Times New Roman" panose="02020603050405020304" pitchFamily="18" charset="0"/>
              </a:rPr>
              <a:t>i</a:t>
            </a:r>
            <a:r>
              <a:rPr lang="en-IN" b="1">
                <a:latin typeface="Times New Roman" panose="02020603050405020304" pitchFamily="18" charset="0"/>
                <a:cs typeface="Times New Roman" panose="02020603050405020304" pitchFamily="18" charset="0"/>
              </a:rPr>
              <a:t>&lt;=mid do
      1.temp[k]=a[</a:t>
            </a:r>
            <a:r>
              <a:rPr lang="en-IN" b="1" err="1">
                <a:latin typeface="Times New Roman" panose="02020603050405020304" pitchFamily="18" charset="0"/>
                <a:cs typeface="Times New Roman" panose="02020603050405020304" pitchFamily="18" charset="0"/>
              </a:rPr>
              <a:t>i</a:t>
            </a:r>
            <a:r>
              <a:rPr lang="en-IN" b="1">
                <a:latin typeface="Times New Roman" panose="02020603050405020304" pitchFamily="18" charset="0"/>
                <a:cs typeface="Times New Roman" panose="02020603050405020304" pitchFamily="18" charset="0"/>
              </a:rPr>
              <a:t>] 
       2. </a:t>
            </a:r>
            <a:r>
              <a:rPr lang="en-IN" b="1" err="1">
                <a:latin typeface="Times New Roman" panose="02020603050405020304" pitchFamily="18" charset="0"/>
                <a:cs typeface="Times New Roman" panose="02020603050405020304" pitchFamily="18" charset="0"/>
              </a:rPr>
              <a:t>i</a:t>
            </a:r>
            <a:r>
              <a:rPr lang="en-IN" b="1">
                <a:latin typeface="Times New Roman" panose="02020603050405020304" pitchFamily="18" charset="0"/>
                <a:cs typeface="Times New Roman" panose="02020603050405020304" pitchFamily="18" charset="0"/>
              </a:rPr>
              <a:t>=i+1
       3. k=k+1
7. end while
8. While j&lt;=end
      1.Temp[k]=a[j] 
      2. j=j+1
      3. k=k+1
9. end while
10. k=start
11. while k&lt;=end
         1.a[k]=temp[k] 
         2. k=k+1
12.end while 
13.stop</a:t>
            </a:r>
            <a:endParaRPr lang="en-US" b="1">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204F549-17E9-3102-EF35-99B9AF6CE47F}"/>
              </a:ext>
            </a:extLst>
          </p:cNvPr>
          <p:cNvSpPr txBox="1">
            <a:spLocks noGrp="1"/>
          </p:cNvSpPr>
          <p:nvPr>
            <p:ph type="title"/>
          </p:nvPr>
        </p:nvSpPr>
        <p:spPr>
          <a:xfrm>
            <a:off x="1517904" y="0"/>
            <a:ext cx="9144000" cy="758952"/>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Merge sort</a:t>
            </a:r>
            <a:endParaRPr lang="en-US"/>
          </a:p>
        </p:txBody>
      </p:sp>
    </p:spTree>
    <p:extLst>
      <p:ext uri="{BB962C8B-B14F-4D97-AF65-F5344CB8AC3E}">
        <p14:creationId xmlns:p14="http://schemas.microsoft.com/office/powerpoint/2010/main" val="206169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4571-7F60-CC2F-BAA3-AB84FE98ED1E}"/>
              </a:ext>
            </a:extLst>
          </p:cNvPr>
          <p:cNvSpPr>
            <a:spLocks noGrp="1"/>
          </p:cNvSpPr>
          <p:nvPr>
            <p:ph type="title"/>
          </p:nvPr>
        </p:nvSpPr>
        <p:spPr>
          <a:xfrm>
            <a:off x="759979" y="185422"/>
            <a:ext cx="9144000" cy="632624"/>
          </a:xfrm>
        </p:spPr>
        <p:txBody>
          <a:bodyPr>
            <a:normAutofit fontScale="90000"/>
          </a:bodyPr>
          <a:lstStyle/>
          <a:p>
            <a:r>
              <a:rPr lang="en-IN"/>
              <a:t>Quick sort</a:t>
            </a:r>
            <a:endParaRPr lang="en-US"/>
          </a:p>
        </p:txBody>
      </p:sp>
      <p:sp>
        <p:nvSpPr>
          <p:cNvPr id="3" name="Content Placeholder 2">
            <a:extLst>
              <a:ext uri="{FF2B5EF4-FFF2-40B4-BE49-F238E27FC236}">
                <a16:creationId xmlns:a16="http://schemas.microsoft.com/office/drawing/2014/main" id="{870FE989-23C0-03E8-3261-B10B1E61792A}"/>
              </a:ext>
            </a:extLst>
          </p:cNvPr>
          <p:cNvSpPr>
            <a:spLocks noGrp="1"/>
          </p:cNvSpPr>
          <p:nvPr>
            <p:ph idx="1"/>
          </p:nvPr>
        </p:nvSpPr>
        <p:spPr>
          <a:xfrm>
            <a:off x="1198010" y="1026866"/>
            <a:ext cx="10720973" cy="5645712"/>
          </a:xfrm>
        </p:spPr>
        <p:txBody>
          <a:bodyPr>
            <a:normAutofit/>
          </a:bodyPr>
          <a:lstStyle/>
          <a:p>
            <a:pPr marL="0" indent="0">
              <a:buNone/>
            </a:pPr>
            <a:r>
              <a:rPr lang="en-IN" sz="2000">
                <a:latin typeface="Times New Roman" panose="02020603050405020304" pitchFamily="18" charset="0"/>
                <a:cs typeface="Times New Roman" panose="02020603050405020304" pitchFamily="18" charset="0"/>
              </a:rPr>
              <a:t>  Quick sort algorithm basically takes the following steps</a:t>
            </a:r>
          </a:p>
          <a:p>
            <a:pPr marL="0" indent="0">
              <a:buNone/>
            </a:pPr>
            <a:endParaRPr lang="en-IN" sz="2000">
              <a:latin typeface="Times New Roman" panose="02020603050405020304" pitchFamily="18" charset="0"/>
              <a:cs typeface="Times New Roman" panose="02020603050405020304" pitchFamily="18" charset="0"/>
            </a:endParaRPr>
          </a:p>
          <a:p>
            <a:pPr marL="0" indent="0">
              <a:buNone/>
            </a:pPr>
            <a:r>
              <a:rPr lang="en-IN" sz="2000">
                <a:latin typeface="Times New Roman" panose="02020603050405020304" pitchFamily="18" charset="0"/>
                <a:cs typeface="Times New Roman" panose="02020603050405020304" pitchFamily="18" charset="0"/>
              </a:rPr>
              <a:t>1.Choose a pivot element(the pivot element may be in any position).</a:t>
            </a:r>
          </a:p>
          <a:p>
            <a:pPr marL="0" indent="0">
              <a:buNone/>
            </a:pPr>
            <a:r>
              <a:rPr lang="en-IN" sz="2000">
                <a:latin typeface="Times New Roman" panose="02020603050405020304" pitchFamily="18" charset="0"/>
                <a:cs typeface="Times New Roman" panose="02020603050405020304" pitchFamily="18" charset="0"/>
              </a:rPr>
              <a:t>Normally first element is chosen as pivot</a:t>
            </a:r>
          </a:p>
          <a:p>
            <a:pPr marL="0" indent="0">
              <a:buNone/>
            </a:pPr>
            <a:r>
              <a:rPr lang="en-IN" sz="2000">
                <a:latin typeface="Times New Roman" panose="02020603050405020304" pitchFamily="18" charset="0"/>
                <a:cs typeface="Times New Roman" panose="02020603050405020304" pitchFamily="18" charset="0"/>
              </a:rPr>
              <a:t>2.Perform partition function in such a way that all the elements</a:t>
            </a:r>
          </a:p>
          <a:p>
            <a:pPr marL="0" indent="0">
              <a:buNone/>
            </a:pPr>
            <a:r>
              <a:rPr lang="en-IN" sz="2000">
                <a:latin typeface="Times New Roman" panose="02020603050405020304" pitchFamily="18" charset="0"/>
                <a:cs typeface="Times New Roman" panose="02020603050405020304" pitchFamily="18" charset="0"/>
              </a:rPr>
              <a:t>which are lesser than pivot goes to the left part of the array and all the</a:t>
            </a:r>
          </a:p>
          <a:p>
            <a:pPr marL="0" indent="0">
              <a:buNone/>
            </a:pPr>
            <a:r>
              <a:rPr lang="en-IN" sz="2000">
                <a:latin typeface="Times New Roman" panose="02020603050405020304" pitchFamily="18" charset="0"/>
                <a:cs typeface="Times New Roman" panose="02020603050405020304" pitchFamily="18" charset="0"/>
              </a:rPr>
              <a:t>elements greater than pivot go to the right part of the array. The partition</a:t>
            </a:r>
          </a:p>
          <a:p>
            <a:pPr marL="0" indent="0">
              <a:buNone/>
            </a:pPr>
            <a:r>
              <a:rPr lang="en-IN" sz="2000">
                <a:latin typeface="Times New Roman" panose="02020603050405020304" pitchFamily="18" charset="0"/>
                <a:cs typeface="Times New Roman" panose="02020603050405020304" pitchFamily="18" charset="0"/>
              </a:rPr>
              <a:t>function also places pivot in exact position.</a:t>
            </a:r>
          </a:p>
          <a:p>
            <a:pPr marL="0" indent="0">
              <a:buNone/>
            </a:pPr>
            <a:r>
              <a:rPr lang="en-IN" sz="2000">
                <a:latin typeface="Times New Roman" panose="02020603050405020304" pitchFamily="18" charset="0"/>
                <a:cs typeface="Times New Roman" panose="02020603050405020304" pitchFamily="18" charset="0"/>
              </a:rPr>
              <a:t>3. Recursively perform quick sort algorithm in these two sub arrays</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71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B8CBD62-45D4-58C9-04F8-33E6CBE94B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848" y="758953"/>
            <a:ext cx="10528304" cy="6034844"/>
          </a:xfrm>
        </p:spPr>
      </p:pic>
      <p:sp>
        <p:nvSpPr>
          <p:cNvPr id="5" name="Title 1">
            <a:extLst>
              <a:ext uri="{FF2B5EF4-FFF2-40B4-BE49-F238E27FC236}">
                <a16:creationId xmlns:a16="http://schemas.microsoft.com/office/drawing/2014/main" id="{3B090BE0-D56F-A643-49B8-A0D6EC0DEEF7}"/>
              </a:ext>
            </a:extLst>
          </p:cNvPr>
          <p:cNvSpPr txBox="1">
            <a:spLocks noGrp="1"/>
          </p:cNvSpPr>
          <p:nvPr>
            <p:ph type="title"/>
          </p:nvPr>
        </p:nvSpPr>
        <p:spPr>
          <a:xfrm>
            <a:off x="698856" y="64204"/>
            <a:ext cx="9144000" cy="694748"/>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spTree>
    <p:extLst>
      <p:ext uri="{BB962C8B-B14F-4D97-AF65-F5344CB8AC3E}">
        <p14:creationId xmlns:p14="http://schemas.microsoft.com/office/powerpoint/2010/main" val="38181873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CEE13-A789-F953-429E-953D4CF09D0D}"/>
              </a:ext>
            </a:extLst>
          </p:cNvPr>
          <p:cNvSpPr>
            <a:spLocks noGrp="1"/>
          </p:cNvSpPr>
          <p:nvPr>
            <p:ph idx="1"/>
          </p:nvPr>
        </p:nvSpPr>
        <p:spPr>
          <a:xfrm>
            <a:off x="1517904" y="1014642"/>
            <a:ext cx="9144000" cy="5084406"/>
          </a:xfrm>
        </p:spPr>
        <p:txBody>
          <a:bodyPr/>
          <a:lstStyle/>
          <a:p>
            <a:pPr marL="0" indent="0">
              <a:buNone/>
            </a:pPr>
            <a:r>
              <a:rPr lang="en-US" b="1"/>
              <a:t>Quicksort(</a:t>
            </a:r>
            <a:r>
              <a:rPr lang="en-US" b="1" err="1"/>
              <a:t>lb,ub</a:t>
            </a:r>
            <a:r>
              <a:rPr lang="en-US" b="1"/>
              <a:t>)</a:t>
            </a:r>
            <a:endParaRPr lang="en-IN" b="1"/>
          </a:p>
          <a:p>
            <a:pPr marL="0" indent="0">
              <a:buNone/>
            </a:pPr>
            <a:r>
              <a:rPr lang="en-US" b="1"/>
              <a:t>Algorithm</a:t>
            </a:r>
          </a:p>
          <a:p>
            <a:pPr marL="0" indent="0">
              <a:buNone/>
            </a:pPr>
            <a:r>
              <a:rPr lang="en-US" b="1"/>
              <a:t>1.start </a:t>
            </a:r>
          </a:p>
          <a:p>
            <a:pPr marL="0" indent="0">
              <a:buNone/>
            </a:pPr>
            <a:r>
              <a:rPr lang="en-US" b="1"/>
              <a:t>2.if </a:t>
            </a:r>
            <a:r>
              <a:rPr lang="en-US" b="1" err="1"/>
              <a:t>lb</a:t>
            </a:r>
            <a:r>
              <a:rPr lang="en-US" b="1"/>
              <a:t>&lt;</a:t>
            </a:r>
            <a:r>
              <a:rPr lang="en-US" b="1" err="1"/>
              <a:t>ub</a:t>
            </a:r>
            <a:endParaRPr lang="en-US" b="1"/>
          </a:p>
          <a:p>
            <a:pPr marL="0" indent="0">
              <a:buNone/>
            </a:pPr>
            <a:r>
              <a:rPr lang="en-US" b="1"/>
              <a:t>1.loc=partition(</a:t>
            </a:r>
            <a:r>
              <a:rPr lang="en-US" b="1" err="1"/>
              <a:t>lb,ub</a:t>
            </a:r>
            <a:r>
              <a:rPr lang="en-US" b="1"/>
              <a:t>) </a:t>
            </a:r>
          </a:p>
          <a:p>
            <a:pPr marL="0" indent="0">
              <a:buNone/>
            </a:pPr>
            <a:r>
              <a:rPr lang="en-US" b="1"/>
              <a:t>2.quicksort(lb,loc-1) </a:t>
            </a:r>
          </a:p>
          <a:p>
            <a:pPr marL="0" indent="0">
              <a:buNone/>
            </a:pPr>
            <a:r>
              <a:rPr lang="en-US" b="1"/>
              <a:t>3.quicksort(loc+1,ub)</a:t>
            </a:r>
          </a:p>
          <a:p>
            <a:pPr marL="0" indent="0">
              <a:buNone/>
            </a:pPr>
            <a:r>
              <a:rPr lang="en-US" b="1"/>
              <a:t>3. end if</a:t>
            </a:r>
          </a:p>
          <a:p>
            <a:pPr marL="0" indent="0">
              <a:buNone/>
            </a:pPr>
            <a:r>
              <a:rPr lang="en-US" b="1"/>
              <a:t>4. stop</a:t>
            </a:r>
          </a:p>
        </p:txBody>
      </p:sp>
      <p:sp>
        <p:nvSpPr>
          <p:cNvPr id="5" name="Title 1">
            <a:extLst>
              <a:ext uri="{FF2B5EF4-FFF2-40B4-BE49-F238E27FC236}">
                <a16:creationId xmlns:a16="http://schemas.microsoft.com/office/drawing/2014/main" id="{9772E9F1-F94E-080C-6838-0189C3B92672}"/>
              </a:ext>
            </a:extLst>
          </p:cNvPr>
          <p:cNvSpPr txBox="1">
            <a:spLocks noGrp="1"/>
          </p:cNvSpPr>
          <p:nvPr>
            <p:ph type="title"/>
          </p:nvPr>
        </p:nvSpPr>
        <p:spPr>
          <a:xfrm>
            <a:off x="931863" y="185738"/>
            <a:ext cx="9144000" cy="96337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Quick sort</a:t>
            </a:r>
            <a:endParaRPr lang="en-US"/>
          </a:p>
        </p:txBody>
      </p:sp>
    </p:spTree>
    <p:extLst>
      <p:ext uri="{BB962C8B-B14F-4D97-AF65-F5344CB8AC3E}">
        <p14:creationId xmlns:p14="http://schemas.microsoft.com/office/powerpoint/2010/main" val="22043776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69F2A2-5D78-4920-A9AF-5D3BF3DD1C2D}"/>
              </a:ext>
            </a:extLst>
          </p:cNvPr>
          <p:cNvSpPr>
            <a:spLocks noGrp="1"/>
          </p:cNvSpPr>
          <p:nvPr>
            <p:ph idx="1"/>
          </p:nvPr>
        </p:nvSpPr>
        <p:spPr>
          <a:xfrm>
            <a:off x="832631" y="623456"/>
            <a:ext cx="9817049" cy="6442362"/>
          </a:xfrm>
        </p:spPr>
        <p:txBody>
          <a:bodyPr>
            <a:noAutofit/>
          </a:bodyPr>
          <a:lstStyle/>
          <a:p>
            <a:pPr marL="0" indent="0">
              <a:buNone/>
            </a:pPr>
            <a:r>
              <a:rPr lang="en-IN" sz="1600" b="1">
                <a:latin typeface="Times New Roman" panose="02020603050405020304" pitchFamily="18" charset="0"/>
                <a:cs typeface="Times New Roman" panose="02020603050405020304" pitchFamily="18" charset="0"/>
              </a:rPr>
              <a:t>Algorithm for partition Partition(</a:t>
            </a:r>
            <a:r>
              <a:rPr lang="en-IN" sz="1600" b="1" err="1">
                <a:latin typeface="Times New Roman" panose="02020603050405020304" pitchFamily="18" charset="0"/>
                <a:cs typeface="Times New Roman" panose="02020603050405020304" pitchFamily="18" charset="0"/>
              </a:rPr>
              <a:t>lb,ub</a:t>
            </a:r>
            <a:r>
              <a:rPr lang="en-IN" sz="1600" b="1">
                <a:latin typeface="Times New Roman" panose="02020603050405020304" pitchFamily="18" charset="0"/>
                <a:cs typeface="Times New Roman" panose="02020603050405020304" pitchFamily="18" charset="0"/>
              </a:rPr>
              <a:t>)</a:t>
            </a:r>
          </a:p>
          <a:p>
            <a:pPr marL="0" indent="0">
              <a:buNone/>
            </a:pPr>
            <a:r>
              <a:rPr lang="en-US" sz="1600" b="1">
                <a:latin typeface="Times New Roman" panose="02020603050405020304" pitchFamily="18" charset="0"/>
                <a:cs typeface="Times New Roman" panose="02020603050405020304" pitchFamily="18" charset="0"/>
              </a:rPr>
              <a:t>1. pivot=a[</a:t>
            </a:r>
            <a:r>
              <a:rPr lang="en-US" sz="1600" b="1" err="1">
                <a:latin typeface="Times New Roman" panose="02020603050405020304" pitchFamily="18" charset="0"/>
                <a:cs typeface="Times New Roman" panose="02020603050405020304" pitchFamily="18" charset="0"/>
              </a:rPr>
              <a:t>lb</a:t>
            </a:r>
            <a:r>
              <a:rPr lang="en-US" sz="1600" b="1">
                <a:latin typeface="Times New Roman" panose="02020603050405020304" pitchFamily="18" charset="0"/>
                <a:cs typeface="Times New Roman" panose="02020603050405020304" pitchFamily="18" charset="0"/>
              </a:rPr>
              <a:t>]</a:t>
            </a:r>
          </a:p>
          <a:p>
            <a:pPr marL="0" indent="0">
              <a:buNone/>
            </a:pPr>
            <a:r>
              <a:rPr lang="en-US" sz="1600" b="1">
                <a:latin typeface="Times New Roman" panose="02020603050405020304" pitchFamily="18" charset="0"/>
                <a:cs typeface="Times New Roman" panose="02020603050405020304" pitchFamily="18" charset="0"/>
              </a:rPr>
              <a:t>2. up=</a:t>
            </a:r>
            <a:r>
              <a:rPr lang="en-US" sz="1600" b="1" err="1">
                <a:latin typeface="Times New Roman" panose="02020603050405020304" pitchFamily="18" charset="0"/>
                <a:cs typeface="Times New Roman" panose="02020603050405020304" pitchFamily="18" charset="0"/>
              </a:rPr>
              <a:t>ub</a:t>
            </a:r>
            <a:endParaRPr lang="en-US" sz="1600" b="1">
              <a:latin typeface="Times New Roman" panose="02020603050405020304" pitchFamily="18" charset="0"/>
              <a:cs typeface="Times New Roman" panose="02020603050405020304" pitchFamily="18" charset="0"/>
            </a:endParaRPr>
          </a:p>
          <a:p>
            <a:pPr marL="0" indent="0">
              <a:buNone/>
            </a:pPr>
            <a:r>
              <a:rPr lang="en-US" sz="1600" b="1">
                <a:latin typeface="Times New Roman" panose="02020603050405020304" pitchFamily="18" charset="0"/>
                <a:cs typeface="Times New Roman" panose="02020603050405020304" pitchFamily="18" charset="0"/>
              </a:rPr>
              <a:t>3. down=</a:t>
            </a:r>
            <a:r>
              <a:rPr lang="en-US" sz="1600" b="1" err="1">
                <a:latin typeface="Times New Roman" panose="02020603050405020304" pitchFamily="18" charset="0"/>
                <a:cs typeface="Times New Roman" panose="02020603050405020304" pitchFamily="18" charset="0"/>
              </a:rPr>
              <a:t>lb</a:t>
            </a:r>
            <a:endParaRPr lang="en-US" sz="1600" b="1">
              <a:latin typeface="Times New Roman" panose="02020603050405020304" pitchFamily="18" charset="0"/>
              <a:cs typeface="Times New Roman" panose="02020603050405020304" pitchFamily="18" charset="0"/>
            </a:endParaRPr>
          </a:p>
          <a:p>
            <a:pPr marL="0" indent="0">
              <a:buNone/>
            </a:pPr>
            <a:r>
              <a:rPr lang="en-US" sz="1600" b="1">
                <a:latin typeface="Times New Roman" panose="02020603050405020304" pitchFamily="18" charset="0"/>
                <a:cs typeface="Times New Roman" panose="02020603050405020304" pitchFamily="18" charset="0"/>
              </a:rPr>
              <a:t>4. while down&lt; up</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1.while pivot&gt;=a[down] and down&lt;=</a:t>
            </a:r>
            <a:r>
              <a:rPr lang="en-IN" sz="1600" b="1">
                <a:latin typeface="Times New Roman" panose="02020603050405020304" pitchFamily="18" charset="0"/>
                <a:cs typeface="Times New Roman" panose="02020603050405020304" pitchFamily="18" charset="0"/>
              </a:rPr>
              <a:t>up</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1.down=down+1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2. end while</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3. while a[up]&gt;pivot</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1.up=up-1</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4. end while</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5. if down&lt; = up</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1. swap(a[down], a[up])</a:t>
            </a:r>
          </a:p>
          <a:p>
            <a:pPr marL="0" indent="0">
              <a:buNone/>
            </a:pPr>
            <a:r>
              <a:rPr lang="en-IN" sz="1600" b="1">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6. end if</a:t>
            </a:r>
          </a:p>
          <a:p>
            <a:pPr marL="0" indent="0">
              <a:buNone/>
            </a:pPr>
            <a:r>
              <a:rPr lang="en-US" sz="1600" b="1">
                <a:latin typeface="Times New Roman" panose="02020603050405020304" pitchFamily="18" charset="0"/>
                <a:cs typeface="Times New Roman" panose="02020603050405020304" pitchFamily="18" charset="0"/>
              </a:rPr>
              <a:t>5. end while</a:t>
            </a:r>
          </a:p>
          <a:p>
            <a:pPr marL="0" indent="0">
              <a:buNone/>
            </a:pPr>
            <a:r>
              <a:rPr lang="en-US" sz="1600" b="1">
                <a:latin typeface="Times New Roman" panose="02020603050405020304" pitchFamily="18" charset="0"/>
                <a:cs typeface="Times New Roman" panose="02020603050405020304" pitchFamily="18" charset="0"/>
              </a:rPr>
              <a:t>6. swap(a[</a:t>
            </a:r>
            <a:r>
              <a:rPr lang="en-US" sz="1600" b="1" err="1">
                <a:latin typeface="Times New Roman" panose="02020603050405020304" pitchFamily="18" charset="0"/>
                <a:cs typeface="Times New Roman" panose="02020603050405020304" pitchFamily="18" charset="0"/>
              </a:rPr>
              <a:t>lb</a:t>
            </a:r>
            <a:r>
              <a:rPr lang="en-US" sz="1600" b="1">
                <a:latin typeface="Times New Roman" panose="02020603050405020304" pitchFamily="18" charset="0"/>
                <a:cs typeface="Times New Roman" panose="02020603050405020304" pitchFamily="18" charset="0"/>
              </a:rPr>
              <a:t>],a[up])</a:t>
            </a:r>
          </a:p>
          <a:p>
            <a:pPr marL="0" indent="0">
              <a:buNone/>
            </a:pPr>
            <a:r>
              <a:rPr lang="en-US" sz="1600" b="1">
                <a:latin typeface="Times New Roman" panose="02020603050405020304" pitchFamily="18" charset="0"/>
                <a:cs typeface="Times New Roman" panose="02020603050405020304" pitchFamily="18" charset="0"/>
              </a:rPr>
              <a:t>7. return up</a:t>
            </a:r>
          </a:p>
          <a:p>
            <a:pPr marL="0" indent="0">
              <a:buNone/>
            </a:pPr>
            <a:r>
              <a:rPr lang="en-US" sz="1600" b="1">
                <a:latin typeface="Times New Roman" panose="02020603050405020304" pitchFamily="18" charset="0"/>
                <a:cs typeface="Times New Roman" panose="02020603050405020304" pitchFamily="18" charset="0"/>
              </a:rPr>
              <a:t>8. stop</a:t>
            </a:r>
          </a:p>
        </p:txBody>
      </p:sp>
      <p:sp>
        <p:nvSpPr>
          <p:cNvPr id="5" name="Title 1">
            <a:extLst>
              <a:ext uri="{FF2B5EF4-FFF2-40B4-BE49-F238E27FC236}">
                <a16:creationId xmlns:a16="http://schemas.microsoft.com/office/drawing/2014/main" id="{5E96E027-E437-DB72-B63B-950026231F72}"/>
              </a:ext>
            </a:extLst>
          </p:cNvPr>
          <p:cNvSpPr txBox="1">
            <a:spLocks noGrp="1"/>
          </p:cNvSpPr>
          <p:nvPr>
            <p:ph type="title"/>
          </p:nvPr>
        </p:nvSpPr>
        <p:spPr>
          <a:xfrm>
            <a:off x="832631" y="0"/>
            <a:ext cx="9144000" cy="755234"/>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Quick sort</a:t>
            </a:r>
            <a:endParaRPr lang="en-US"/>
          </a:p>
        </p:txBody>
      </p:sp>
    </p:spTree>
    <p:extLst>
      <p:ext uri="{BB962C8B-B14F-4D97-AF65-F5344CB8AC3E}">
        <p14:creationId xmlns:p14="http://schemas.microsoft.com/office/powerpoint/2010/main" val="6249458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a:extLst>
              <a:ext uri="{FF2B5EF4-FFF2-40B4-BE49-F238E27FC236}">
                <a16:creationId xmlns:a16="http://schemas.microsoft.com/office/drawing/2014/main" id="{F345441F-F74E-A00B-8E06-6FC7E5983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368" y="782637"/>
            <a:ext cx="6415424" cy="5292725"/>
          </a:xfrm>
        </p:spPr>
      </p:pic>
      <p:sp>
        <p:nvSpPr>
          <p:cNvPr id="8" name="Title 1">
            <a:extLst>
              <a:ext uri="{FF2B5EF4-FFF2-40B4-BE49-F238E27FC236}">
                <a16:creationId xmlns:a16="http://schemas.microsoft.com/office/drawing/2014/main" id="{756B7669-64E8-8FF2-6CB7-29AF398F6644}"/>
              </a:ext>
            </a:extLst>
          </p:cNvPr>
          <p:cNvSpPr txBox="1">
            <a:spLocks noGrp="1"/>
          </p:cNvSpPr>
          <p:nvPr>
            <p:ph type="title"/>
          </p:nvPr>
        </p:nvSpPr>
        <p:spPr>
          <a:xfrm>
            <a:off x="1236663" y="109538"/>
            <a:ext cx="9144000" cy="977900"/>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Quick sort</a:t>
            </a:r>
            <a:endParaRPr lang="en-US"/>
          </a:p>
        </p:txBody>
      </p:sp>
    </p:spTree>
    <p:extLst>
      <p:ext uri="{BB962C8B-B14F-4D97-AF65-F5344CB8AC3E}">
        <p14:creationId xmlns:p14="http://schemas.microsoft.com/office/powerpoint/2010/main" val="8375263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D5A2DBC-6F96-8762-07BF-1F69DB55D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650" y="3244321"/>
            <a:ext cx="9144000" cy="2582333"/>
          </a:xfrm>
        </p:spPr>
      </p:pic>
      <p:sp>
        <p:nvSpPr>
          <p:cNvPr id="5" name="Title 1">
            <a:extLst>
              <a:ext uri="{FF2B5EF4-FFF2-40B4-BE49-F238E27FC236}">
                <a16:creationId xmlns:a16="http://schemas.microsoft.com/office/drawing/2014/main" id="{7AB2D39C-DCF8-2EA6-A576-FC564D929659}"/>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Quick sort</a:t>
            </a:r>
            <a:endParaRPr lang="en-US"/>
          </a:p>
        </p:txBody>
      </p:sp>
    </p:spTree>
    <p:extLst>
      <p:ext uri="{BB962C8B-B14F-4D97-AF65-F5344CB8AC3E}">
        <p14:creationId xmlns:p14="http://schemas.microsoft.com/office/powerpoint/2010/main" val="2465402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006B159-BBB6-F996-3257-B6C2B98F2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330" y="1490663"/>
            <a:ext cx="5760640" cy="4608512"/>
          </a:xfrm>
        </p:spPr>
      </p:pic>
      <p:sp>
        <p:nvSpPr>
          <p:cNvPr id="5" name="Title 1">
            <a:extLst>
              <a:ext uri="{FF2B5EF4-FFF2-40B4-BE49-F238E27FC236}">
                <a16:creationId xmlns:a16="http://schemas.microsoft.com/office/drawing/2014/main" id="{56D8B0D9-EF07-CD95-76D1-691B9F7E29EA}"/>
              </a:ext>
            </a:extLst>
          </p:cNvPr>
          <p:cNvSpPr txBox="1">
            <a:spLocks noGrp="1"/>
          </p:cNvSpPr>
          <p:nvPr>
            <p:ph type="title"/>
          </p:nvPr>
        </p:nvSpPr>
        <p:spPr>
          <a:xfrm>
            <a:off x="1517904" y="758952"/>
            <a:ext cx="9144000" cy="732449"/>
          </a:xfrm>
          <a:prstGeom prst="rect">
            <a:avLst/>
          </a:prstGeom>
        </p:spPr>
        <p:txBody>
          <a:bodyPr vert="horz" lIns="91440" tIns="45720" rIns="91440" bIns="45720" rtlCol="0" anchor="t">
            <a:normAutofit/>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Quick sort</a:t>
            </a:r>
            <a:endParaRPr lang="en-US"/>
          </a:p>
        </p:txBody>
      </p:sp>
    </p:spTree>
    <p:extLst>
      <p:ext uri="{BB962C8B-B14F-4D97-AF65-F5344CB8AC3E}">
        <p14:creationId xmlns:p14="http://schemas.microsoft.com/office/powerpoint/2010/main" val="2465875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68AA89A-7A0B-867A-FA76-FFACAD343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650" y="759938"/>
            <a:ext cx="10510675" cy="5895729"/>
          </a:xfrm>
        </p:spPr>
      </p:pic>
      <p:sp>
        <p:nvSpPr>
          <p:cNvPr id="5" name="Title 1">
            <a:extLst>
              <a:ext uri="{FF2B5EF4-FFF2-40B4-BE49-F238E27FC236}">
                <a16:creationId xmlns:a16="http://schemas.microsoft.com/office/drawing/2014/main" id="{5B653BD1-7632-3F6C-547D-84F0BE28D6C6}"/>
              </a:ext>
            </a:extLst>
          </p:cNvPr>
          <p:cNvSpPr txBox="1">
            <a:spLocks noGrp="1"/>
          </p:cNvSpPr>
          <p:nvPr>
            <p:ph type="title"/>
          </p:nvPr>
        </p:nvSpPr>
        <p:spPr>
          <a:xfrm>
            <a:off x="882650" y="87313"/>
            <a:ext cx="9144000" cy="671512"/>
          </a:xfrm>
          <a:prstGeom prst="rect">
            <a:avLst/>
          </a:prstGeom>
        </p:spPr>
        <p:txBody>
          <a:bodyPr vert="horz" lIns="91440" tIns="45720" rIns="91440" bIns="45720" rtlCol="0" anchor="t">
            <a:normAutofit fontScale="90000"/>
          </a:bodyPr>
          <a:lst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a:lstStyle>
          <a:p>
            <a:r>
              <a:rPr lang="en-IN"/>
              <a:t>Bubble Sorting</a:t>
            </a:r>
            <a:endParaRPr lang="en-US"/>
          </a:p>
        </p:txBody>
      </p:sp>
      <p:pic>
        <p:nvPicPr>
          <p:cNvPr id="7" name="Picture 7">
            <a:extLst>
              <a:ext uri="{FF2B5EF4-FFF2-40B4-BE49-F238E27FC236}">
                <a16:creationId xmlns:a16="http://schemas.microsoft.com/office/drawing/2014/main" id="{6D50C623-2E1C-44AF-EEEE-EA0044028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675" y="6140498"/>
            <a:ext cx="8128000" cy="746320"/>
          </a:xfrm>
          <a:prstGeom prst="rect">
            <a:avLst/>
          </a:prstGeom>
        </p:spPr>
      </p:pic>
    </p:spTree>
    <p:extLst>
      <p:ext uri="{BB962C8B-B14F-4D97-AF65-F5344CB8AC3E}">
        <p14:creationId xmlns:p14="http://schemas.microsoft.com/office/powerpoint/2010/main" val="1297691801"/>
      </p:ext>
    </p:extLst>
  </p:cSld>
  <p:clrMapOvr>
    <a:masterClrMapping/>
  </p:clrMapOvr>
</p:sld>
</file>

<file path=ppt/theme/theme1.xml><?xml version="1.0" encoding="utf-8"?>
<a:theme xmlns:a="http://schemas.openxmlformats.org/drawingml/2006/main" name="PrismaticVTI">
  <a:themeElements>
    <a:clrScheme name="AnalogousFromRegularSeedRightStep">
      <a:dk1>
        <a:srgbClr val="000000"/>
      </a:dk1>
      <a:lt1>
        <a:srgbClr val="FFFFFF"/>
      </a:lt1>
      <a:dk2>
        <a:srgbClr val="1C2732"/>
      </a:dk2>
      <a:lt2>
        <a:srgbClr val="F3F0F1"/>
      </a:lt2>
      <a:accent1>
        <a:srgbClr val="21B780"/>
      </a:accent1>
      <a:accent2>
        <a:srgbClr val="14B2BA"/>
      </a:accent2>
      <a:accent3>
        <a:srgbClr val="298EE7"/>
      </a:accent3>
      <a:accent4>
        <a:srgbClr val="2C40D9"/>
      </a:accent4>
      <a:accent5>
        <a:srgbClr val="6229E7"/>
      </a:accent5>
      <a:accent6>
        <a:srgbClr val="A017D5"/>
      </a:accent6>
      <a:hlink>
        <a:srgbClr val="BF3F6E"/>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106C9-2C0A-4E94-BA9E-4CDFC27054AC}">
  <ds:schemaRefs>
    <ds:schemaRef ds:uri="http://schemas.microsoft.com/sharepoint/v3/contenttype/forms"/>
  </ds:schemaRefs>
</ds:datastoreItem>
</file>

<file path=customXml/itemProps2.xml><?xml version="1.0" encoding="utf-8"?>
<ds:datastoreItem xmlns:ds="http://schemas.openxmlformats.org/officeDocument/2006/customXml" ds:itemID="{22831F64-8C53-445F-BB0F-C24B7CFB5C4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A7A6C1-9B3A-4C55-A2F4-27A9C21F7290}"/>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84</Slides>
  <Notes>0</Notes>
  <HiddenSlides>0</HiddenSlide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PrismaticVTI</vt:lpstr>
      <vt:lpstr>Sorting</vt:lpstr>
      <vt:lpstr>Bubble Sorting</vt:lpstr>
      <vt:lpstr>Bubble Sorting</vt:lpstr>
      <vt:lpstr>Bubble Sorting</vt:lpstr>
      <vt:lpstr>Bubble Sorting</vt:lpstr>
      <vt:lpstr>Bubble Sorting</vt:lpstr>
      <vt:lpstr>Bubble Sorting</vt:lpstr>
      <vt:lpstr>Bubble Sorting</vt:lpstr>
      <vt:lpstr>Bubble Sorting</vt:lpstr>
      <vt:lpstr>Bubble Sorting</vt:lpstr>
      <vt:lpstr>Insertion sorting</vt:lpstr>
      <vt:lpstr>Insertion sorting</vt:lpstr>
      <vt:lpstr>Insertion sorting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Selection sort</vt:lpstr>
      <vt:lpstr>Selection sort</vt:lpstr>
      <vt:lpstr>Selection sort</vt:lpstr>
      <vt:lpstr>Selection sort</vt:lpstr>
      <vt:lpstr>Selection sort</vt:lpstr>
      <vt:lpstr>Selection sort</vt:lpstr>
      <vt:lpstr>Selection sort</vt:lpstr>
      <vt:lpstr>PowerPoint Presentation</vt:lpstr>
      <vt:lpstr>Merge sort</vt:lpstr>
      <vt:lpstr>Merge sort</vt:lpstr>
      <vt:lpstr>Merge sort</vt:lpstr>
      <vt:lpstr>Merge sort</vt:lpstr>
      <vt:lpstr>Merge sort</vt:lpstr>
      <vt:lpstr>Merge sort</vt:lpstr>
      <vt:lpstr>Merge sort</vt:lpstr>
      <vt:lpstr>Merge sort</vt:lpstr>
      <vt:lpstr>Quick sort</vt:lpstr>
      <vt:lpstr>Quick sort</vt:lpstr>
      <vt:lpstr>Quick sort</vt:lpstr>
      <vt:lpstr>Quick sort</vt:lpstr>
      <vt:lpstr>Quick sort</vt:lpstr>
      <vt:lpstr>Quick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Savitha Gopal</dc:creator>
  <cp:revision>3</cp:revision>
  <dcterms:created xsi:type="dcterms:W3CDTF">2023-08-14T05:50:51Z</dcterms:created>
  <dcterms:modified xsi:type="dcterms:W3CDTF">2023-12-03T06:25:09Z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