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9" r:id="rId6"/>
    <p:sldId id="258" r:id="rId7"/>
    <p:sldId id="260" r:id="rId8"/>
    <p:sldId id="261" r:id="rId9"/>
    <p:sldId id="264" r:id="rId10"/>
    <p:sldId id="262" r:id="rId11"/>
    <p:sldId id="263"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F7B64-B50E-4CC7-A5D0-70FE108967EA}" v="1" dt="2023-12-02T14:34:41.322"/>
    <p1510:client id="{8A526300-0326-4EAD-8A6E-1AED620BE4AC}" v="3" dt="2023-10-19T10:08:24.116"/>
    <p1510:client id="{B1F493FD-2F3B-4C8C-A3A4-F91104A4FD04}" v="1" dt="2023-11-28T07:22:51.995"/>
    <p1510:client id="{DB41A2D5-D9FD-473E-B6B9-4E49CAE943F6}" v="1" dt="2023-10-22T06:41:13.711"/>
    <p1510:client id="{F96AFCDD-A3F4-4A84-860C-5D35C8182FDD}" v="1" dt="2023-12-03T13:40:05.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ip R Prasad" userId="S::kh.en.u3cds22057@kh.students.amrita.edu::9eff65bb-c150-4fe1-aeab-f1c94438129e" providerId="AD" clId="Web-{3BFF7B64-B50E-4CC7-A5D0-70FE108967EA}"/>
    <pc:docChg chg="sldOrd">
      <pc:chgData name="Parthip R Prasad" userId="S::kh.en.u3cds22057@kh.students.amrita.edu::9eff65bb-c150-4fe1-aeab-f1c94438129e" providerId="AD" clId="Web-{3BFF7B64-B50E-4CC7-A5D0-70FE108967EA}" dt="2023-12-02T14:34:41.322" v="0"/>
      <pc:docMkLst>
        <pc:docMk/>
      </pc:docMkLst>
      <pc:sldChg chg="ord">
        <pc:chgData name="Parthip R Prasad" userId="S::kh.en.u3cds22057@kh.students.amrita.edu::9eff65bb-c150-4fe1-aeab-f1c94438129e" providerId="AD" clId="Web-{3BFF7B64-B50E-4CC7-A5D0-70FE108967EA}" dt="2023-12-02T14:34:41.322" v="0"/>
        <pc:sldMkLst>
          <pc:docMk/>
          <pc:sldMk cId="2552144005" sldId="268"/>
        </pc:sldMkLst>
      </pc:sldChg>
    </pc:docChg>
  </pc:docChgLst>
  <pc:docChgLst>
    <pc:chgData name="Gowri Venugopal" userId="S::kh.en.u3cds22036@kh.students.amrita.edu::08d56de4-51f3-46d0-9b10-da871731646d" providerId="AD" clId="Web-{8A526300-0326-4EAD-8A6E-1AED620BE4AC}"/>
    <pc:docChg chg="sldOrd">
      <pc:chgData name="Gowri Venugopal" userId="S::kh.en.u3cds22036@kh.students.amrita.edu::08d56de4-51f3-46d0-9b10-da871731646d" providerId="AD" clId="Web-{8A526300-0326-4EAD-8A6E-1AED620BE4AC}" dt="2023-10-19T10:08:24.116" v="2"/>
      <pc:docMkLst>
        <pc:docMk/>
      </pc:docMkLst>
      <pc:sldChg chg="ord">
        <pc:chgData name="Gowri Venugopal" userId="S::kh.en.u3cds22036@kh.students.amrita.edu::08d56de4-51f3-46d0-9b10-da871731646d" providerId="AD" clId="Web-{8A526300-0326-4EAD-8A6E-1AED620BE4AC}" dt="2023-10-19T10:08:21.023" v="1"/>
        <pc:sldMkLst>
          <pc:docMk/>
          <pc:sldMk cId="2681961995" sldId="266"/>
        </pc:sldMkLst>
      </pc:sldChg>
      <pc:sldChg chg="ord">
        <pc:chgData name="Gowri Venugopal" userId="S::kh.en.u3cds22036@kh.students.amrita.edu::08d56de4-51f3-46d0-9b10-da871731646d" providerId="AD" clId="Web-{8A526300-0326-4EAD-8A6E-1AED620BE4AC}" dt="2023-10-19T10:08:18.648" v="0"/>
        <pc:sldMkLst>
          <pc:docMk/>
          <pc:sldMk cId="3975202771" sldId="267"/>
        </pc:sldMkLst>
      </pc:sldChg>
      <pc:sldChg chg="ord">
        <pc:chgData name="Gowri Venugopal" userId="S::kh.en.u3cds22036@kh.students.amrita.edu::08d56de4-51f3-46d0-9b10-da871731646d" providerId="AD" clId="Web-{8A526300-0326-4EAD-8A6E-1AED620BE4AC}" dt="2023-10-19T10:08:24.116" v="2"/>
        <pc:sldMkLst>
          <pc:docMk/>
          <pc:sldMk cId="2552144005" sldId="268"/>
        </pc:sldMkLst>
      </pc:sldChg>
    </pc:docChg>
  </pc:docChgLst>
  <pc:docChgLst>
    <pc:chgData name="Parthip R Prasad" userId="S::kh.en.u3cds22057@kh.students.amrita.edu::9eff65bb-c150-4fe1-aeab-f1c94438129e" providerId="AD" clId="Web-{B1F493FD-2F3B-4C8C-A3A4-F91104A4FD04}"/>
    <pc:docChg chg="sldOrd">
      <pc:chgData name="Parthip R Prasad" userId="S::kh.en.u3cds22057@kh.students.amrita.edu::9eff65bb-c150-4fe1-aeab-f1c94438129e" providerId="AD" clId="Web-{B1F493FD-2F3B-4C8C-A3A4-F91104A4FD04}" dt="2023-11-28T07:22:51.995" v="0"/>
      <pc:docMkLst>
        <pc:docMk/>
      </pc:docMkLst>
      <pc:sldChg chg="ord">
        <pc:chgData name="Parthip R Prasad" userId="S::kh.en.u3cds22057@kh.students.amrita.edu::9eff65bb-c150-4fe1-aeab-f1c94438129e" providerId="AD" clId="Web-{B1F493FD-2F3B-4C8C-A3A4-F91104A4FD04}" dt="2023-11-28T07:22:51.995" v="0"/>
        <pc:sldMkLst>
          <pc:docMk/>
          <pc:sldMk cId="2778591480" sldId="259"/>
        </pc:sldMkLst>
      </pc:sldChg>
    </pc:docChg>
  </pc:docChgLst>
  <pc:docChgLst>
    <pc:chgData name="Parthip R Prasad" userId="S::kh.en.u3cds22057@kh.students.amrita.edu::9eff65bb-c150-4fe1-aeab-f1c94438129e" providerId="AD" clId="Web-{F96AFCDD-A3F4-4A84-860C-5D35C8182FDD}"/>
    <pc:docChg chg="sldOrd">
      <pc:chgData name="Parthip R Prasad" userId="S::kh.en.u3cds22057@kh.students.amrita.edu::9eff65bb-c150-4fe1-aeab-f1c94438129e" providerId="AD" clId="Web-{F96AFCDD-A3F4-4A84-860C-5D35C8182FDD}" dt="2023-12-03T13:40:05.340" v="0"/>
      <pc:docMkLst>
        <pc:docMk/>
      </pc:docMkLst>
      <pc:sldChg chg="ord">
        <pc:chgData name="Parthip R Prasad" userId="S::kh.en.u3cds22057@kh.students.amrita.edu::9eff65bb-c150-4fe1-aeab-f1c94438129e" providerId="AD" clId="Web-{F96AFCDD-A3F4-4A84-860C-5D35C8182FDD}" dt="2023-12-03T13:40:05.340" v="0"/>
        <pc:sldMkLst>
          <pc:docMk/>
          <pc:sldMk cId="3353457254" sldId="258"/>
        </pc:sldMkLst>
      </pc:sldChg>
    </pc:docChg>
  </pc:docChgLst>
  <pc:docChgLst>
    <pc:chgData name="Parthip R Prasad" userId="S::kh.en.u3cds22057@kh.students.amrita.edu::9eff65bb-c150-4fe1-aeab-f1c94438129e" providerId="AD" clId="Web-{DB41A2D5-D9FD-473E-B6B9-4E49CAE943F6}"/>
    <pc:docChg chg="sldOrd">
      <pc:chgData name="Parthip R Prasad" userId="S::kh.en.u3cds22057@kh.students.amrita.edu::9eff65bb-c150-4fe1-aeab-f1c94438129e" providerId="AD" clId="Web-{DB41A2D5-D9FD-473E-B6B9-4E49CAE943F6}" dt="2023-10-22T06:41:13.711" v="0"/>
      <pc:docMkLst>
        <pc:docMk/>
      </pc:docMkLst>
      <pc:sldChg chg="ord">
        <pc:chgData name="Parthip R Prasad" userId="S::kh.en.u3cds22057@kh.students.amrita.edu::9eff65bb-c150-4fe1-aeab-f1c94438129e" providerId="AD" clId="Web-{DB41A2D5-D9FD-473E-B6B9-4E49CAE943F6}" dt="2023-10-22T06:41:13.711" v="0"/>
        <pc:sldMkLst>
          <pc:docMk/>
          <pc:sldMk cId="3353457254"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9607-1964-3CE4-C763-73BE6096F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BF49B7-1A70-A524-D468-635C59A94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B17D3-EBD0-07F0-E8BC-D66AD4462BD2}"/>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5" name="Footer Placeholder 4">
            <a:extLst>
              <a:ext uri="{FF2B5EF4-FFF2-40B4-BE49-F238E27FC236}">
                <a16:creationId xmlns:a16="http://schemas.microsoft.com/office/drawing/2014/main" id="{01C0C752-7199-BEB8-844F-4210D044C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C7DC5-1B0C-AD04-B5A1-936DD3C4A8EE}"/>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415307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9869-A967-43C7-F44E-4970BAC755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21A3E-87BA-5C12-E266-A471A8C0E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BB6EF-66B1-4B0C-A226-C1B43D8A8A28}"/>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5" name="Footer Placeholder 4">
            <a:extLst>
              <a:ext uri="{FF2B5EF4-FFF2-40B4-BE49-F238E27FC236}">
                <a16:creationId xmlns:a16="http://schemas.microsoft.com/office/drawing/2014/main" id="{ECF4D24F-BCD1-7847-6D7C-DA63633D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E1EA5-4801-0A91-1B37-8C72953C7F49}"/>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177219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E33FD-116E-D3C5-BEF9-07A861459F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1512A-DA6B-F852-DE9C-9FF7A4CA1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1ED3-5847-4EC2-26C9-0F5680B384EA}"/>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5" name="Footer Placeholder 4">
            <a:extLst>
              <a:ext uri="{FF2B5EF4-FFF2-40B4-BE49-F238E27FC236}">
                <a16:creationId xmlns:a16="http://schemas.microsoft.com/office/drawing/2014/main" id="{91C8719A-8E95-DDDC-5F1B-6C157D8D1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1C150-0997-B134-98F6-A59E467AC7BC}"/>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281193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3D3C-CE5E-7E3F-1C5E-4661237F4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0741C-ADDD-5C2A-B8AB-18985E7A02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9352F-5A8F-C75D-060E-D96539C60214}"/>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5" name="Footer Placeholder 4">
            <a:extLst>
              <a:ext uri="{FF2B5EF4-FFF2-40B4-BE49-F238E27FC236}">
                <a16:creationId xmlns:a16="http://schemas.microsoft.com/office/drawing/2014/main" id="{E41A1320-387B-7EB5-B762-3CCF0486D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8332A-EB5D-CED5-EEA2-ACE62A5DE4BD}"/>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319026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75ED-413A-4398-DDB7-BA5C366D0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47891-3406-FDB8-D78F-A8C8917FC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734DA-F8BE-D85E-0A78-B358DA910519}"/>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5" name="Footer Placeholder 4">
            <a:extLst>
              <a:ext uri="{FF2B5EF4-FFF2-40B4-BE49-F238E27FC236}">
                <a16:creationId xmlns:a16="http://schemas.microsoft.com/office/drawing/2014/main" id="{84983AAF-D351-9D28-5284-E625FC7BE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D9ED2-88F8-386A-6E60-0550F3375B1B}"/>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142357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7B31-9015-1D5A-1178-C5B0AFBE8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293C8-58B0-A9A4-436E-0973E3C7B2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D0BA18-275F-3384-EF30-D3D3D566C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A4AAB-6187-B560-410E-02811B183297}"/>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6" name="Footer Placeholder 5">
            <a:extLst>
              <a:ext uri="{FF2B5EF4-FFF2-40B4-BE49-F238E27FC236}">
                <a16:creationId xmlns:a16="http://schemas.microsoft.com/office/drawing/2014/main" id="{1D5CAB99-4FE5-4CF9-19ED-0DB3C5DBE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806BF-3E87-3C29-34A3-9497154B497A}"/>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107829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4853-DDC2-FAFA-F8BF-7005FC2BA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B5BE84-43B3-6667-A787-A2014185E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E933C-2379-9E56-E68A-4C37BF389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471456-94E8-2259-5267-3E7EB0B2A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DA0427-1493-8E4B-50F9-84DB0DDC4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20667A-AA2A-11FE-C0F6-D474763B8DFA}"/>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8" name="Footer Placeholder 7">
            <a:extLst>
              <a:ext uri="{FF2B5EF4-FFF2-40B4-BE49-F238E27FC236}">
                <a16:creationId xmlns:a16="http://schemas.microsoft.com/office/drawing/2014/main" id="{CB19A733-03EC-B961-9395-1CCA0EACD6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5A8C25-1802-FD06-2680-5C1D0E0F8529}"/>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178052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42E0-CE04-FA64-94BC-07D50327C4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7E1749-D069-2000-B94E-86B727BE0AEF}"/>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4" name="Footer Placeholder 3">
            <a:extLst>
              <a:ext uri="{FF2B5EF4-FFF2-40B4-BE49-F238E27FC236}">
                <a16:creationId xmlns:a16="http://schemas.microsoft.com/office/drawing/2014/main" id="{4CF3FE87-390B-39AF-D031-94433D0A7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EE19D-882D-5C9F-B860-DBBA1B50DEEC}"/>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71732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40D33-D51F-0963-8200-C745E7B06BA4}"/>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3" name="Footer Placeholder 2">
            <a:extLst>
              <a:ext uri="{FF2B5EF4-FFF2-40B4-BE49-F238E27FC236}">
                <a16:creationId xmlns:a16="http://schemas.microsoft.com/office/drawing/2014/main" id="{77AF9B82-ACD4-50D4-69A9-6B8C15DCD9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FA5B3D-48FB-98AF-A316-E4F5257FCF24}"/>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315596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AD1A-B501-0AB9-8D72-71F14BA1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50C60-BA6B-A731-1028-77EB87A7A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72E42-A192-CF82-D55F-06C60F230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37C42-382F-062C-4D1E-935EEA0D9468}"/>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6" name="Footer Placeholder 5">
            <a:extLst>
              <a:ext uri="{FF2B5EF4-FFF2-40B4-BE49-F238E27FC236}">
                <a16:creationId xmlns:a16="http://schemas.microsoft.com/office/drawing/2014/main" id="{5EEA64C1-D701-680A-4F85-41F1C76BA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307A0-D061-DCAF-D426-CF7EAF93FEDC}"/>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161385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6892-5C6B-251F-150E-28DE3C3DB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1F2A1-703D-07CE-DB6D-6A2FE5117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BD471-F609-5935-1662-149FA8097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F9F9A-F6FC-4927-D955-6B2412C499D1}"/>
              </a:ext>
            </a:extLst>
          </p:cNvPr>
          <p:cNvSpPr>
            <a:spLocks noGrp="1"/>
          </p:cNvSpPr>
          <p:nvPr>
            <p:ph type="dt" sz="half" idx="10"/>
          </p:nvPr>
        </p:nvSpPr>
        <p:spPr/>
        <p:txBody>
          <a:bodyPr/>
          <a:lstStyle/>
          <a:p>
            <a:fld id="{33145C1D-077F-124E-BC08-206B699203B0}" type="datetimeFigureOut">
              <a:rPr lang="en-US" smtClean="0"/>
              <a:t>12/3/2023</a:t>
            </a:fld>
            <a:endParaRPr lang="en-US"/>
          </a:p>
        </p:txBody>
      </p:sp>
      <p:sp>
        <p:nvSpPr>
          <p:cNvPr id="6" name="Footer Placeholder 5">
            <a:extLst>
              <a:ext uri="{FF2B5EF4-FFF2-40B4-BE49-F238E27FC236}">
                <a16:creationId xmlns:a16="http://schemas.microsoft.com/office/drawing/2014/main" id="{740F971D-40DE-A374-6D9A-77844A80A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25013-2A73-1A33-2B97-3FC432CCB72F}"/>
              </a:ext>
            </a:extLst>
          </p:cNvPr>
          <p:cNvSpPr>
            <a:spLocks noGrp="1"/>
          </p:cNvSpPr>
          <p:nvPr>
            <p:ph type="sldNum" sz="quarter" idx="12"/>
          </p:nvPr>
        </p:nvSpPr>
        <p:spPr/>
        <p:txBody>
          <a:bodyPr/>
          <a:lstStyle/>
          <a:p>
            <a:fld id="{4AE5147D-2AEC-2E41-ABB2-1D2134AE3A34}" type="slidenum">
              <a:rPr lang="en-US" smtClean="0"/>
              <a:t>‹#›</a:t>
            </a:fld>
            <a:endParaRPr lang="en-US"/>
          </a:p>
        </p:txBody>
      </p:sp>
    </p:spTree>
    <p:extLst>
      <p:ext uri="{BB962C8B-B14F-4D97-AF65-F5344CB8AC3E}">
        <p14:creationId xmlns:p14="http://schemas.microsoft.com/office/powerpoint/2010/main" val="64724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04757-44C9-A8FE-6BE0-60845FF85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FC29E3-2002-4FBE-DDC7-435ECDF37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61DF6-4109-0538-539E-633D0939D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45C1D-077F-124E-BC08-206B699203B0}" type="datetimeFigureOut">
              <a:rPr lang="en-US" smtClean="0"/>
              <a:t>12/3/2023</a:t>
            </a:fld>
            <a:endParaRPr lang="en-US"/>
          </a:p>
        </p:txBody>
      </p:sp>
      <p:sp>
        <p:nvSpPr>
          <p:cNvPr id="5" name="Footer Placeholder 4">
            <a:extLst>
              <a:ext uri="{FF2B5EF4-FFF2-40B4-BE49-F238E27FC236}">
                <a16:creationId xmlns:a16="http://schemas.microsoft.com/office/drawing/2014/main" id="{E1B2094A-AF41-E003-E94F-A5A554CAA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E5E1E5-4C07-E4C9-839E-4EE8425D9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5147D-2AEC-2E41-ABB2-1D2134AE3A34}" type="slidenum">
              <a:rPr lang="en-US" smtClean="0"/>
              <a:t>‹#›</a:t>
            </a:fld>
            <a:endParaRPr lang="en-US"/>
          </a:p>
        </p:txBody>
      </p:sp>
    </p:spTree>
    <p:extLst>
      <p:ext uri="{BB962C8B-B14F-4D97-AF65-F5344CB8AC3E}">
        <p14:creationId xmlns:p14="http://schemas.microsoft.com/office/powerpoint/2010/main" val="1165318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9EE5-45C7-AB70-1BD4-5E48509DD206}"/>
              </a:ext>
            </a:extLst>
          </p:cNvPr>
          <p:cNvSpPr>
            <a:spLocks noGrp="1"/>
          </p:cNvSpPr>
          <p:nvPr>
            <p:ph type="ctrTitle"/>
          </p:nvPr>
        </p:nvSpPr>
        <p:spPr/>
        <p:txBody>
          <a:bodyPr/>
          <a:lstStyle/>
          <a:p>
            <a:r>
              <a:rPr lang="en-IN"/>
              <a:t>Abstract Datatypes</a:t>
            </a:r>
            <a:endParaRPr lang="en-US" dirty="0"/>
          </a:p>
        </p:txBody>
      </p:sp>
      <p:sp>
        <p:nvSpPr>
          <p:cNvPr id="3" name="Subtitle 2">
            <a:extLst>
              <a:ext uri="{FF2B5EF4-FFF2-40B4-BE49-F238E27FC236}">
                <a16:creationId xmlns:a16="http://schemas.microsoft.com/office/drawing/2014/main" id="{4099321D-38A4-B709-8C8C-F51823F70EC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2862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607CB-8619-703D-C62E-6552AFD342F6}"/>
              </a:ext>
            </a:extLst>
          </p:cNvPr>
          <p:cNvSpPr>
            <a:spLocks noGrp="1"/>
          </p:cNvSpPr>
          <p:nvPr>
            <p:ph idx="1"/>
          </p:nvPr>
        </p:nvSpPr>
        <p:spPr/>
        <p:txBody>
          <a:bodyPr/>
          <a:lstStyle/>
          <a:p>
            <a:pPr marL="0" indent="0">
              <a:buNone/>
            </a:pPr>
            <a:r>
              <a:rPr lang="en-IN" b="0" i="0" dirty="0">
                <a:solidFill>
                  <a:srgbClr val="333333"/>
                </a:solidFill>
                <a:effectLst/>
                <a:latin typeface="verdana" panose="020B0604030504040204" pitchFamily="34" charset="0"/>
              </a:rPr>
              <a:t>Inserting a new element into a singly linked list at beginning is quite simple.</a:t>
            </a:r>
          </a:p>
          <a:p>
            <a:pPr marL="514350" indent="-514350">
              <a:buAutoNum type="arabicParenR"/>
            </a:pPr>
            <a:r>
              <a:rPr lang="en-IN" b="0" i="0" dirty="0">
                <a:solidFill>
                  <a:srgbClr val="000000"/>
                </a:solidFill>
                <a:effectLst/>
                <a:latin typeface="verdana" panose="020B0604030504040204" pitchFamily="34" charset="0"/>
              </a:rPr>
              <a:t>Allocate the space for the new node and store data into the data part of the node.</a:t>
            </a:r>
          </a:p>
          <a:p>
            <a:pPr marL="514350" indent="-514350">
              <a:buAutoNum type="arabicParenR"/>
            </a:pPr>
            <a:r>
              <a:rPr lang="en-IN" dirty="0">
                <a:solidFill>
                  <a:srgbClr val="000000"/>
                </a:solidFill>
                <a:latin typeface="verdana" panose="020B0604030504040204" pitchFamily="34" charset="0"/>
              </a:rPr>
              <a:t>Make the link part of the new node pointing to the existing first node of the list.</a:t>
            </a:r>
          </a:p>
          <a:p>
            <a:pPr marL="514350" indent="-514350">
              <a:buAutoNum type="arabicParenR"/>
            </a:pPr>
            <a:r>
              <a:rPr lang="en-IN" dirty="0">
                <a:solidFill>
                  <a:srgbClr val="000000"/>
                </a:solidFill>
                <a:latin typeface="verdana" panose="020B0604030504040204" pitchFamily="34" charset="0"/>
              </a:rPr>
              <a:t> At the last, we need to make the new node as the first node of the list</a:t>
            </a:r>
            <a:endParaRPr lang="en-US" dirty="0"/>
          </a:p>
        </p:txBody>
      </p:sp>
      <p:sp>
        <p:nvSpPr>
          <p:cNvPr id="5" name="Title 1">
            <a:extLst>
              <a:ext uri="{FF2B5EF4-FFF2-40B4-BE49-F238E27FC236}">
                <a16:creationId xmlns:a16="http://schemas.microsoft.com/office/drawing/2014/main" id="{3F7687DC-F392-8414-80E5-2526AA3496B6}"/>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Operations on singly linked list-Insertion at Beginning</a:t>
            </a:r>
            <a:endParaRPr lang="en-US" b="1" dirty="0"/>
          </a:p>
        </p:txBody>
      </p:sp>
    </p:spTree>
    <p:extLst>
      <p:ext uri="{BB962C8B-B14F-4D97-AF65-F5344CB8AC3E}">
        <p14:creationId xmlns:p14="http://schemas.microsoft.com/office/powerpoint/2010/main" val="75616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137ABA7-0DDA-4FC4-C04A-7B6697950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700" y="2577306"/>
            <a:ext cx="6324600" cy="2847975"/>
          </a:xfrm>
        </p:spPr>
      </p:pic>
      <p:sp>
        <p:nvSpPr>
          <p:cNvPr id="5" name="Title 1">
            <a:extLst>
              <a:ext uri="{FF2B5EF4-FFF2-40B4-BE49-F238E27FC236}">
                <a16:creationId xmlns:a16="http://schemas.microsoft.com/office/drawing/2014/main" id="{041CBAFC-BC3A-D675-FA85-CBAE7595688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Operations on singly linked list-Insertion at Beginning</a:t>
            </a:r>
            <a:endParaRPr lang="en-US" b="1" dirty="0"/>
          </a:p>
        </p:txBody>
      </p:sp>
    </p:spTree>
    <p:extLst>
      <p:ext uri="{BB962C8B-B14F-4D97-AF65-F5344CB8AC3E}">
        <p14:creationId xmlns:p14="http://schemas.microsoft.com/office/powerpoint/2010/main" val="268196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B1593079-BF1B-07A7-0D01-C9C7316D4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0" y="3139281"/>
            <a:ext cx="6286500" cy="2520708"/>
          </a:xfrm>
        </p:spPr>
      </p:pic>
      <p:sp>
        <p:nvSpPr>
          <p:cNvPr id="9" name="Title 1">
            <a:extLst>
              <a:ext uri="{FF2B5EF4-FFF2-40B4-BE49-F238E27FC236}">
                <a16:creationId xmlns:a16="http://schemas.microsoft.com/office/drawing/2014/main" id="{0A130666-C563-DE3B-8FFC-7DFF50D20EA1}"/>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Operations on singly linked list-Insertion at Random</a:t>
            </a:r>
            <a:endParaRPr lang="en-US" b="1" dirty="0"/>
          </a:p>
        </p:txBody>
      </p:sp>
    </p:spTree>
    <p:extLst>
      <p:ext uri="{BB962C8B-B14F-4D97-AF65-F5344CB8AC3E}">
        <p14:creationId xmlns:p14="http://schemas.microsoft.com/office/powerpoint/2010/main" val="397520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CC53E9D-C1A0-6A9C-D2A3-B87B106B0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862" y="3186906"/>
            <a:ext cx="6772275" cy="1628775"/>
          </a:xfrm>
        </p:spPr>
      </p:pic>
      <p:sp>
        <p:nvSpPr>
          <p:cNvPr id="5" name="Title 1">
            <a:extLst>
              <a:ext uri="{FF2B5EF4-FFF2-40B4-BE49-F238E27FC236}">
                <a16:creationId xmlns:a16="http://schemas.microsoft.com/office/drawing/2014/main" id="{A967E6F1-B0F0-086D-C6D9-F08A38CA6F22}"/>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Operations on singly linked list-Insertion at End</a:t>
            </a:r>
            <a:endParaRPr lang="en-US" b="1" dirty="0"/>
          </a:p>
        </p:txBody>
      </p:sp>
    </p:spTree>
    <p:extLst>
      <p:ext uri="{BB962C8B-B14F-4D97-AF65-F5344CB8AC3E}">
        <p14:creationId xmlns:p14="http://schemas.microsoft.com/office/powerpoint/2010/main" val="255214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A761-78F4-1B28-E5D2-954D93E1B0CC}"/>
              </a:ext>
            </a:extLst>
          </p:cNvPr>
          <p:cNvSpPr>
            <a:spLocks noGrp="1"/>
          </p:cNvSpPr>
          <p:nvPr>
            <p:ph type="title"/>
          </p:nvPr>
        </p:nvSpPr>
        <p:spPr/>
        <p:txBody>
          <a:bodyPr/>
          <a:lstStyle/>
          <a:p>
            <a:r>
              <a:rPr lang="en-IN" b="1" dirty="0"/>
              <a:t>Creation of a node</a:t>
            </a:r>
            <a:endParaRPr lang="en-US" b="1" dirty="0"/>
          </a:p>
        </p:txBody>
      </p:sp>
      <p:sp>
        <p:nvSpPr>
          <p:cNvPr id="5" name="Content Placeholder 2">
            <a:extLst>
              <a:ext uri="{FF2B5EF4-FFF2-40B4-BE49-F238E27FC236}">
                <a16:creationId xmlns:a16="http://schemas.microsoft.com/office/drawing/2014/main" id="{98CD2064-7B65-BBAC-5FC5-9B5EAF28E67F}"/>
              </a:ext>
            </a:extLst>
          </p:cNvPr>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err="1"/>
              <a:t>struct</a:t>
            </a:r>
            <a:r>
              <a:rPr lang="en-IN" b="1" dirty="0"/>
              <a:t> node {</a:t>
            </a:r>
          </a:p>
          <a:p>
            <a:pPr marL="0" indent="0">
              <a:buFont typeface="Arial" panose="020B0604020202020204" pitchFamily="34" charset="0"/>
              <a:buNone/>
            </a:pPr>
            <a:r>
              <a:rPr lang="en-IN" b="1" dirty="0"/>
              <a:t> </a:t>
            </a:r>
            <a:r>
              <a:rPr lang="en-IN" b="1" dirty="0" err="1"/>
              <a:t>int</a:t>
            </a:r>
            <a:r>
              <a:rPr lang="en-IN" b="1" dirty="0"/>
              <a:t> data;</a:t>
            </a:r>
          </a:p>
          <a:p>
            <a:pPr marL="0" indent="0">
              <a:buFont typeface="Arial" panose="020B0604020202020204" pitchFamily="34" charset="0"/>
              <a:buNone/>
            </a:pPr>
            <a:r>
              <a:rPr lang="en-IN" b="1" dirty="0"/>
              <a:t> </a:t>
            </a:r>
            <a:r>
              <a:rPr lang="en-IN" b="1" dirty="0" err="1"/>
              <a:t>struct</a:t>
            </a:r>
            <a:r>
              <a:rPr lang="en-IN" b="1" dirty="0"/>
              <a:t> node *next; };</a:t>
            </a:r>
          </a:p>
          <a:p>
            <a:pPr marL="0" indent="0">
              <a:buFont typeface="Arial" panose="020B0604020202020204" pitchFamily="34" charset="0"/>
              <a:buNone/>
            </a:pPr>
            <a:endParaRPr lang="en-IN" b="1" dirty="0"/>
          </a:p>
          <a:p>
            <a:pPr marL="0" indent="0">
              <a:buFont typeface="Arial" panose="020B0604020202020204" pitchFamily="34" charset="0"/>
              <a:buNone/>
            </a:pPr>
            <a:endParaRPr lang="en-US" dirty="0"/>
          </a:p>
        </p:txBody>
      </p:sp>
      <p:pic>
        <p:nvPicPr>
          <p:cNvPr id="6" name="Picture 6">
            <a:extLst>
              <a:ext uri="{FF2B5EF4-FFF2-40B4-BE49-F238E27FC236}">
                <a16:creationId xmlns:a16="http://schemas.microsoft.com/office/drawing/2014/main" id="{AF2C3274-F185-935C-58B2-D82C44ACB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690" y="3862722"/>
            <a:ext cx="8128000" cy="1308533"/>
          </a:xfrm>
          <a:prstGeom prst="rect">
            <a:avLst/>
          </a:prstGeom>
        </p:spPr>
      </p:pic>
    </p:spTree>
    <p:extLst>
      <p:ext uri="{BB962C8B-B14F-4D97-AF65-F5344CB8AC3E}">
        <p14:creationId xmlns:p14="http://schemas.microsoft.com/office/powerpoint/2010/main" val="110736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9A68-50FC-C9BB-1771-78F42FAEB1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2EB16-204D-8746-3562-B190D71B6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102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2CF9-0CCC-8D78-D467-24F21D663E76}"/>
              </a:ext>
            </a:extLst>
          </p:cNvPr>
          <p:cNvSpPr>
            <a:spLocks noGrp="1"/>
          </p:cNvSpPr>
          <p:nvPr>
            <p:ph type="title"/>
          </p:nvPr>
        </p:nvSpPr>
        <p:spPr/>
        <p:txBody>
          <a:bodyPr/>
          <a:lstStyle/>
          <a:p>
            <a:r>
              <a:rPr lang="en-IN" dirty="0"/>
              <a:t>Abstract Datatype</a:t>
            </a:r>
            <a:endParaRPr lang="en-US" dirty="0"/>
          </a:p>
        </p:txBody>
      </p:sp>
      <p:sp>
        <p:nvSpPr>
          <p:cNvPr id="3" name="Content Placeholder 2">
            <a:extLst>
              <a:ext uri="{FF2B5EF4-FFF2-40B4-BE49-F238E27FC236}">
                <a16:creationId xmlns:a16="http://schemas.microsoft.com/office/drawing/2014/main" id="{541E3B71-BB77-CCF4-A25F-35CCB102DFC1}"/>
              </a:ext>
            </a:extLst>
          </p:cNvPr>
          <p:cNvSpPr>
            <a:spLocks noGrp="1"/>
          </p:cNvSpPr>
          <p:nvPr>
            <p:ph idx="1"/>
          </p:nvPr>
        </p:nvSpPr>
        <p:spPr>
          <a:xfrm>
            <a:off x="838200" y="1825625"/>
            <a:ext cx="11166356" cy="4351338"/>
          </a:xfrm>
        </p:spPr>
        <p:txBody>
          <a:bodyPr>
            <a:normAutofit/>
          </a:bodyPr>
          <a:lstStyle/>
          <a:p>
            <a:r>
              <a:rPr lang="en-IN" dirty="0"/>
              <a:t>Abstract data type is special kind of data type, whose </a:t>
            </a:r>
            <a:r>
              <a:rPr lang="en-IN" dirty="0" err="1"/>
              <a:t>behavior</a:t>
            </a:r>
            <a:r>
              <a:rPr lang="en-IN" dirty="0"/>
              <a:t> is defined by a set of values and set of operations. </a:t>
            </a:r>
          </a:p>
          <a:p>
            <a:r>
              <a:rPr lang="en-IN" dirty="0"/>
              <a:t>The keyword “Abstract” is used as we can use these data types, we can perform different operations. But how those operations are working that is totally hidden from the user. </a:t>
            </a:r>
          </a:p>
          <a:p>
            <a:r>
              <a:rPr lang="en-IN" dirty="0"/>
              <a:t>The ADT is made of primitive data types, but operation logics are hidden.</a:t>
            </a:r>
          </a:p>
          <a:p>
            <a:r>
              <a:rPr lang="en-IN" b="0" i="0" dirty="0">
                <a:solidFill>
                  <a:srgbClr val="353535"/>
                </a:solidFill>
                <a:effectLst/>
                <a:latin typeface="Arial" panose="020B0604020202020204" pitchFamily="34" charset="0"/>
              </a:rPr>
              <a:t>It is called “abstract” because it gives an implementation-independent view. </a:t>
            </a:r>
          </a:p>
          <a:p>
            <a:r>
              <a:rPr lang="en-IN" dirty="0"/>
              <a:t>Some examples of ADT are Stack, Queue, List etc.</a:t>
            </a:r>
            <a:endParaRPr lang="en-US" dirty="0"/>
          </a:p>
        </p:txBody>
      </p:sp>
    </p:spTree>
    <p:extLst>
      <p:ext uri="{BB962C8B-B14F-4D97-AF65-F5344CB8AC3E}">
        <p14:creationId xmlns:p14="http://schemas.microsoft.com/office/powerpoint/2010/main" val="33453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DF83-71D5-96FC-B7BB-7D520862FB9A}"/>
              </a:ext>
            </a:extLst>
          </p:cNvPr>
          <p:cNvSpPr>
            <a:spLocks noGrp="1"/>
          </p:cNvSpPr>
          <p:nvPr>
            <p:ph type="title"/>
          </p:nvPr>
        </p:nvSpPr>
        <p:spPr/>
        <p:txBody>
          <a:bodyPr/>
          <a:lstStyle/>
          <a:p>
            <a:r>
              <a:rPr lang="en-IN" b="1" dirty="0"/>
              <a:t>Linked List</a:t>
            </a:r>
            <a:endParaRPr lang="en-US" b="1" dirty="0"/>
          </a:p>
        </p:txBody>
      </p:sp>
      <p:sp>
        <p:nvSpPr>
          <p:cNvPr id="3" name="Content Placeholder 2">
            <a:extLst>
              <a:ext uri="{FF2B5EF4-FFF2-40B4-BE49-F238E27FC236}">
                <a16:creationId xmlns:a16="http://schemas.microsoft.com/office/drawing/2014/main" id="{CC3BF2EF-E9E0-F9C7-50F5-623E2FB81AB0}"/>
              </a:ext>
            </a:extLst>
          </p:cNvPr>
          <p:cNvSpPr>
            <a:spLocks noGrp="1"/>
          </p:cNvSpPr>
          <p:nvPr>
            <p:ph idx="1"/>
          </p:nvPr>
        </p:nvSpPr>
        <p:spPr/>
        <p:txBody>
          <a:bodyPr/>
          <a:lstStyle/>
          <a:p>
            <a:r>
              <a:rPr lang="en-IN" dirty="0"/>
              <a:t> linked list is a linear data structure that stores a collection of data elements dynamically</a:t>
            </a:r>
          </a:p>
          <a:p>
            <a:r>
              <a:rPr lang="en-IN" dirty="0"/>
              <a:t> Linked list can grow and shrink its size, as per the requirement. </a:t>
            </a:r>
          </a:p>
          <a:p>
            <a:r>
              <a:rPr lang="en-IN" dirty="0"/>
              <a:t> It does not waste memory space.</a:t>
            </a:r>
          </a:p>
          <a:p>
            <a:r>
              <a:rPr lang="en-IN" dirty="0"/>
              <a:t> A linked list consists of a data element known as a node.</a:t>
            </a:r>
            <a:endParaRPr lang="en-US" dirty="0"/>
          </a:p>
        </p:txBody>
      </p:sp>
    </p:spTree>
    <p:extLst>
      <p:ext uri="{BB962C8B-B14F-4D97-AF65-F5344CB8AC3E}">
        <p14:creationId xmlns:p14="http://schemas.microsoft.com/office/powerpoint/2010/main" val="277859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1900-AE0B-420D-8539-B429EC15279F}"/>
              </a:ext>
            </a:extLst>
          </p:cNvPr>
          <p:cNvSpPr>
            <a:spLocks noGrp="1"/>
          </p:cNvSpPr>
          <p:nvPr>
            <p:ph type="title"/>
          </p:nvPr>
        </p:nvSpPr>
        <p:spPr/>
        <p:txBody>
          <a:bodyPr/>
          <a:lstStyle/>
          <a:p>
            <a:r>
              <a:rPr lang="en-IN" b="1" dirty="0"/>
              <a:t>Difference between datatypes and Abstract Datatypes</a:t>
            </a:r>
            <a:endParaRPr lang="en-US" b="1" dirty="0"/>
          </a:p>
        </p:txBody>
      </p:sp>
      <p:sp>
        <p:nvSpPr>
          <p:cNvPr id="3" name="Content Placeholder 2">
            <a:extLst>
              <a:ext uri="{FF2B5EF4-FFF2-40B4-BE49-F238E27FC236}">
                <a16:creationId xmlns:a16="http://schemas.microsoft.com/office/drawing/2014/main" id="{DB712A8E-B785-BD3F-D74C-5B52018D928D}"/>
              </a:ext>
            </a:extLst>
          </p:cNvPr>
          <p:cNvSpPr>
            <a:spLocks noGrp="1"/>
          </p:cNvSpPr>
          <p:nvPr>
            <p:ph idx="1"/>
          </p:nvPr>
        </p:nvSpPr>
        <p:spPr/>
        <p:txBody>
          <a:bodyPr/>
          <a:lstStyle/>
          <a:p>
            <a:r>
              <a:rPr lang="en-IN" dirty="0"/>
              <a:t> Data Type is basically a type of data that can be used in different computer program. It signifies the type like integer, float </a:t>
            </a:r>
            <a:r>
              <a:rPr lang="en-IN" dirty="0" err="1"/>
              <a:t>etc</a:t>
            </a:r>
            <a:r>
              <a:rPr lang="en-IN" dirty="0"/>
              <a:t>,</a:t>
            </a:r>
          </a:p>
          <a:p>
            <a:r>
              <a:rPr lang="en-IN" dirty="0"/>
              <a:t> </a:t>
            </a:r>
            <a:r>
              <a:rPr lang="en-IN" b="0" i="0" dirty="0">
                <a:solidFill>
                  <a:srgbClr val="353535"/>
                </a:solidFill>
                <a:effectLst/>
                <a:latin typeface="Arial" panose="020B0604020202020204" pitchFamily="34" charset="0"/>
              </a:rPr>
              <a:t>in order to simplify the process of solving problems, we can create data structures along with their operations, and such data structures that are not in-built are known as Abstract Data Type (ADT).</a:t>
            </a:r>
          </a:p>
          <a:p>
            <a:r>
              <a:rPr lang="en-IN" dirty="0"/>
              <a:t> </a:t>
            </a:r>
            <a:r>
              <a:rPr lang="en-IN" b="0" i="0" dirty="0">
                <a:solidFill>
                  <a:srgbClr val="353535"/>
                </a:solidFill>
                <a:effectLst/>
                <a:latin typeface="Arial" panose="020B0604020202020204" pitchFamily="34" charset="0"/>
              </a:rPr>
              <a:t>Think of ADT as a black box which hides the inner structure and design of the data type.</a:t>
            </a:r>
            <a:endParaRPr lang="en-US" dirty="0"/>
          </a:p>
        </p:txBody>
      </p:sp>
    </p:spTree>
    <p:extLst>
      <p:ext uri="{BB962C8B-B14F-4D97-AF65-F5344CB8AC3E}">
        <p14:creationId xmlns:p14="http://schemas.microsoft.com/office/powerpoint/2010/main" val="335345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CFB34E-4343-5CE4-F017-65DBA5F77C3A}"/>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Linked List</a:t>
            </a:r>
            <a:endParaRPr lang="en-US" b="1" dirty="0"/>
          </a:p>
        </p:txBody>
      </p:sp>
      <p:pic>
        <p:nvPicPr>
          <p:cNvPr id="7" name="Picture 4">
            <a:extLst>
              <a:ext uri="{FF2B5EF4-FFF2-40B4-BE49-F238E27FC236}">
                <a16:creationId xmlns:a16="http://schemas.microsoft.com/office/drawing/2014/main" id="{3EB087DE-E755-007E-C764-968FBAE0A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972" y="1825625"/>
            <a:ext cx="5332055" cy="4351338"/>
          </a:xfrm>
          <a:prstGeom prst="rect">
            <a:avLst/>
          </a:prstGeom>
        </p:spPr>
      </p:pic>
    </p:spTree>
    <p:extLst>
      <p:ext uri="{BB962C8B-B14F-4D97-AF65-F5344CB8AC3E}">
        <p14:creationId xmlns:p14="http://schemas.microsoft.com/office/powerpoint/2010/main" val="1869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C1AF-42C4-0CCC-3BD5-56021BA5C2CC}"/>
              </a:ext>
            </a:extLst>
          </p:cNvPr>
          <p:cNvSpPr>
            <a:spLocks noGrp="1"/>
          </p:cNvSpPr>
          <p:nvPr>
            <p:ph type="title"/>
          </p:nvPr>
        </p:nvSpPr>
        <p:spPr/>
        <p:txBody>
          <a:bodyPr/>
          <a:lstStyle/>
          <a:p>
            <a:r>
              <a:rPr lang="en-IN" b="1" dirty="0"/>
              <a:t>Types of linked list</a:t>
            </a:r>
            <a:endParaRPr lang="en-US" b="1" dirty="0"/>
          </a:p>
        </p:txBody>
      </p:sp>
      <p:sp>
        <p:nvSpPr>
          <p:cNvPr id="3" name="Content Placeholder 2">
            <a:extLst>
              <a:ext uri="{FF2B5EF4-FFF2-40B4-BE49-F238E27FC236}">
                <a16:creationId xmlns:a16="http://schemas.microsoft.com/office/drawing/2014/main" id="{060AAFC0-2FE2-4107-4C56-7F4C4FE19778}"/>
              </a:ext>
            </a:extLst>
          </p:cNvPr>
          <p:cNvSpPr>
            <a:spLocks noGrp="1"/>
          </p:cNvSpPr>
          <p:nvPr>
            <p:ph idx="1"/>
          </p:nvPr>
        </p:nvSpPr>
        <p:spPr/>
        <p:txBody>
          <a:bodyPr/>
          <a:lstStyle/>
          <a:p>
            <a:pPr marL="0" indent="0">
              <a:buNone/>
            </a:pPr>
            <a:r>
              <a:rPr lang="en-IN" dirty="0"/>
              <a:t>Singly Linked List
Doubly Linked List
Circular Linked List</a:t>
            </a:r>
            <a:endParaRPr lang="en-US" dirty="0"/>
          </a:p>
        </p:txBody>
      </p:sp>
    </p:spTree>
    <p:extLst>
      <p:ext uri="{BB962C8B-B14F-4D97-AF65-F5344CB8AC3E}">
        <p14:creationId xmlns:p14="http://schemas.microsoft.com/office/powerpoint/2010/main" val="7900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4B07-FDF5-8707-D577-D56FDFD0B436}"/>
              </a:ext>
            </a:extLst>
          </p:cNvPr>
          <p:cNvSpPr>
            <a:spLocks noGrp="1"/>
          </p:cNvSpPr>
          <p:nvPr>
            <p:ph type="title"/>
          </p:nvPr>
        </p:nvSpPr>
        <p:spPr/>
        <p:txBody>
          <a:bodyPr/>
          <a:lstStyle/>
          <a:p>
            <a:r>
              <a:rPr lang="en-IN" b="1" dirty="0"/>
              <a:t>Why linked list data structure needed?</a:t>
            </a:r>
            <a:endParaRPr lang="en-US" b="1" dirty="0"/>
          </a:p>
        </p:txBody>
      </p:sp>
      <p:sp>
        <p:nvSpPr>
          <p:cNvPr id="3" name="Content Placeholder 2">
            <a:extLst>
              <a:ext uri="{FF2B5EF4-FFF2-40B4-BE49-F238E27FC236}">
                <a16:creationId xmlns:a16="http://schemas.microsoft.com/office/drawing/2014/main" id="{7C5C9B95-0B69-B40B-D6D5-C84748FA326A}"/>
              </a:ext>
            </a:extLst>
          </p:cNvPr>
          <p:cNvSpPr>
            <a:spLocks noGrp="1"/>
          </p:cNvSpPr>
          <p:nvPr>
            <p:ph idx="1"/>
          </p:nvPr>
        </p:nvSpPr>
        <p:spPr>
          <a:xfrm>
            <a:off x="838200" y="1442503"/>
            <a:ext cx="10515600" cy="4734460"/>
          </a:xfrm>
        </p:spPr>
        <p:txBody>
          <a:bodyPr/>
          <a:lstStyle/>
          <a:p>
            <a:pPr marL="0" indent="0">
              <a:buNone/>
            </a:pPr>
            <a:r>
              <a:rPr lang="en-IN" b="1" dirty="0"/>
              <a:t>Dynamic Data structure:</a:t>
            </a:r>
            <a:r>
              <a:rPr lang="en-IN" dirty="0"/>
              <a:t> The size of memory can be allocated or de-allocated at run time based on the operation insertion or deletion.
</a:t>
            </a:r>
            <a:r>
              <a:rPr lang="en-IN" b="1" dirty="0"/>
              <a:t>Ease of Insertion/Deletion: </a:t>
            </a:r>
            <a:r>
              <a:rPr lang="en-IN" dirty="0"/>
              <a:t>The insertion and deletion of elements are simpler than arrays since no elements need to be shifted after insertion and deletion, Just the address needed to be updated.
</a:t>
            </a:r>
            <a:r>
              <a:rPr lang="en-IN" b="1" dirty="0"/>
              <a:t>Efficient Memory Utilization:</a:t>
            </a:r>
            <a:r>
              <a:rPr lang="en-IN" dirty="0"/>
              <a:t> As we know Linked List is a dynamic data structure the size increases or decreases as per the requirement so this avoids the wastage of memory. 
</a:t>
            </a:r>
            <a:r>
              <a:rPr lang="en-IN" b="1" dirty="0"/>
              <a:t>Implementation:</a:t>
            </a:r>
            <a:r>
              <a:rPr lang="en-IN" dirty="0"/>
              <a:t> Various advanced data structures can be implemented using a linked list like a stack, queue, graph, hash maps, </a:t>
            </a:r>
            <a:r>
              <a:rPr lang="en-IN" dirty="0" err="1"/>
              <a:t>etc</a:t>
            </a:r>
            <a:endParaRPr lang="en-US" dirty="0"/>
          </a:p>
        </p:txBody>
      </p:sp>
    </p:spTree>
    <p:extLst>
      <p:ext uri="{BB962C8B-B14F-4D97-AF65-F5344CB8AC3E}">
        <p14:creationId xmlns:p14="http://schemas.microsoft.com/office/powerpoint/2010/main" val="415775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6740-E8BF-0CB6-0E5C-50C5A7A2942A}"/>
              </a:ext>
            </a:extLst>
          </p:cNvPr>
          <p:cNvSpPr>
            <a:spLocks noGrp="1"/>
          </p:cNvSpPr>
          <p:nvPr>
            <p:ph type="title"/>
          </p:nvPr>
        </p:nvSpPr>
        <p:spPr/>
        <p:txBody>
          <a:bodyPr/>
          <a:lstStyle/>
          <a:p>
            <a:r>
              <a:rPr lang="en-IN" b="1" dirty="0"/>
              <a:t>Singly Linked List</a:t>
            </a:r>
            <a:endParaRPr lang="en-US" b="1" dirty="0"/>
          </a:p>
        </p:txBody>
      </p:sp>
      <p:sp>
        <p:nvSpPr>
          <p:cNvPr id="3" name="Content Placeholder 2">
            <a:extLst>
              <a:ext uri="{FF2B5EF4-FFF2-40B4-BE49-F238E27FC236}">
                <a16:creationId xmlns:a16="http://schemas.microsoft.com/office/drawing/2014/main" id="{A8D61F8E-F7F6-38B8-9275-8AB437CE6A14}"/>
              </a:ext>
            </a:extLst>
          </p:cNvPr>
          <p:cNvSpPr>
            <a:spLocks noGrp="1"/>
          </p:cNvSpPr>
          <p:nvPr>
            <p:ph idx="1"/>
          </p:nvPr>
        </p:nvSpPr>
        <p:spPr/>
        <p:txBody>
          <a:bodyPr/>
          <a:lstStyle/>
          <a:p>
            <a:pPr marL="0" indent="0">
              <a:buNone/>
            </a:pPr>
            <a:r>
              <a:rPr lang="en-IN" dirty="0"/>
              <a:t>Most common type of linked list. Each node has data and an address field that contains a reference to the next node.</a:t>
            </a:r>
          </a:p>
          <a:p>
            <a:pPr marL="0" indent="0">
              <a:buNone/>
            </a:pPr>
            <a:r>
              <a:rPr lang="en-IN" dirty="0"/>
              <a:t>First node in the list is called the head, and the last node in the list is called the tail.</a:t>
            </a:r>
            <a:endParaRPr lang="en-US" dirty="0"/>
          </a:p>
        </p:txBody>
      </p:sp>
      <p:pic>
        <p:nvPicPr>
          <p:cNvPr id="5" name="Picture 5">
            <a:extLst>
              <a:ext uri="{FF2B5EF4-FFF2-40B4-BE49-F238E27FC236}">
                <a16:creationId xmlns:a16="http://schemas.microsoft.com/office/drawing/2014/main" id="{EFEE87F6-94D6-BDE6-5339-CA6EE3CCE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56" y="3208781"/>
            <a:ext cx="6472620" cy="3103119"/>
          </a:xfrm>
          <a:prstGeom prst="rect">
            <a:avLst/>
          </a:prstGeom>
        </p:spPr>
      </p:pic>
    </p:spTree>
    <p:extLst>
      <p:ext uri="{BB962C8B-B14F-4D97-AF65-F5344CB8AC3E}">
        <p14:creationId xmlns:p14="http://schemas.microsoft.com/office/powerpoint/2010/main" val="175618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6E57-8019-3B09-7717-6B2C8B17CE55}"/>
              </a:ext>
            </a:extLst>
          </p:cNvPr>
          <p:cNvSpPr>
            <a:spLocks noGrp="1"/>
          </p:cNvSpPr>
          <p:nvPr>
            <p:ph type="title"/>
          </p:nvPr>
        </p:nvSpPr>
        <p:spPr/>
        <p:txBody>
          <a:bodyPr/>
          <a:lstStyle/>
          <a:p>
            <a:r>
              <a:rPr lang="en-IN" b="1" dirty="0"/>
              <a:t>Operations on singly linked list</a:t>
            </a:r>
            <a:endParaRPr lang="en-US" b="1" dirty="0"/>
          </a:p>
        </p:txBody>
      </p:sp>
      <p:sp>
        <p:nvSpPr>
          <p:cNvPr id="3" name="Content Placeholder 2">
            <a:extLst>
              <a:ext uri="{FF2B5EF4-FFF2-40B4-BE49-F238E27FC236}">
                <a16:creationId xmlns:a16="http://schemas.microsoft.com/office/drawing/2014/main" id="{14B76F09-1C17-8CC2-3754-8ABBFC5895F8}"/>
              </a:ext>
            </a:extLst>
          </p:cNvPr>
          <p:cNvSpPr>
            <a:spLocks noGrp="1"/>
          </p:cNvSpPr>
          <p:nvPr>
            <p:ph idx="1"/>
          </p:nvPr>
        </p:nvSpPr>
        <p:spPr/>
        <p:txBody>
          <a:bodyPr>
            <a:normAutofit fontScale="77500" lnSpcReduction="20000"/>
          </a:bodyPr>
          <a:lstStyle/>
          <a:p>
            <a:r>
              <a:rPr lang="en-IN" b="1" dirty="0"/>
              <a:t>Insertion</a:t>
            </a:r>
            <a:r>
              <a:rPr lang="en-IN" dirty="0"/>
              <a:t>: The insertion operation can be performed in three ways. They are as follows…
Inserting At the Beginning of the list
Inserting At End of the list
Inserting At Specific location in the list
Deletion: The deletion operation can be performed in three ways. They are as follows…
Deleting from the Beginning of the list
Deleting from the End of the list
Deleting a Specific Node
Search: It is a process of determining and retrieving a specific node either from the front, the end or anywhere in the list.
Display: This process displays the elements of a Single-linked list.</a:t>
            </a:r>
            <a:endParaRPr lang="en-US" dirty="0"/>
          </a:p>
        </p:txBody>
      </p:sp>
    </p:spTree>
    <p:extLst>
      <p:ext uri="{BB962C8B-B14F-4D97-AF65-F5344CB8AC3E}">
        <p14:creationId xmlns:p14="http://schemas.microsoft.com/office/powerpoint/2010/main" val="288865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BC7969-D47F-4553-A33F-536AC9F1C3DB}">
  <ds:schemaRefs>
    <ds:schemaRef ds:uri="http://schemas.microsoft.com/sharepoint/v3/contenttype/forms"/>
  </ds:schemaRefs>
</ds:datastoreItem>
</file>

<file path=customXml/itemProps2.xml><?xml version="1.0" encoding="utf-8"?>
<ds:datastoreItem xmlns:ds="http://schemas.openxmlformats.org/officeDocument/2006/customXml" ds:itemID="{261BE414-82A2-4CDA-9F51-5B8320F9CDCB}"/>
</file>

<file path=customXml/itemProps3.xml><?xml version="1.0" encoding="utf-8"?>
<ds:datastoreItem xmlns:ds="http://schemas.openxmlformats.org/officeDocument/2006/customXml" ds:itemID="{DB328F2E-0ABA-44B8-A804-712CBB3C46DC}"/>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Abstract Datatypes</vt:lpstr>
      <vt:lpstr>Abstract Datatype</vt:lpstr>
      <vt:lpstr>Linked List</vt:lpstr>
      <vt:lpstr>Difference between datatypes and Abstract Datatypes</vt:lpstr>
      <vt:lpstr>Linked List</vt:lpstr>
      <vt:lpstr>Types of linked list</vt:lpstr>
      <vt:lpstr>Why linked list data structure needed?</vt:lpstr>
      <vt:lpstr>Singly Linked List</vt:lpstr>
      <vt:lpstr>Operations on singly linked list</vt:lpstr>
      <vt:lpstr>Operations on singly linked list-Insertion at Beginning</vt:lpstr>
      <vt:lpstr>Operations on singly linked list-Insertion at Beginning</vt:lpstr>
      <vt:lpstr>Operations on singly linked list-Insertion at Random</vt:lpstr>
      <vt:lpstr>Operations on singly linked list-Insertion at End</vt:lpstr>
      <vt:lpstr>Creation of a node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Datatypes</dc:title>
  <dc:creator>Savitha Gopal</dc:creator>
  <cp:lastModifiedBy>Savitha Gopal</cp:lastModifiedBy>
  <cp:revision>13</cp:revision>
  <dcterms:created xsi:type="dcterms:W3CDTF">2023-09-13T03:08:03Z</dcterms:created>
  <dcterms:modified xsi:type="dcterms:W3CDTF">2023-12-03T13:40:05Z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