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7" r:id="rId4"/>
    <p:sldId id="265" r:id="rId5"/>
    <p:sldId id="267" r:id="rId6"/>
    <p:sldId id="273" r:id="rId7"/>
    <p:sldId id="266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8" r:id="rId16"/>
    <p:sldId id="276" r:id="rId17"/>
    <p:sldId id="277" r:id="rId18"/>
    <p:sldId id="281" r:id="rId19"/>
    <p:sldId id="280" r:id="rId20"/>
    <p:sldId id="279" r:id="rId21"/>
    <p:sldId id="284" r:id="rId22"/>
    <p:sldId id="289" r:id="rId23"/>
    <p:sldId id="290" r:id="rId24"/>
    <p:sldId id="282" r:id="rId25"/>
    <p:sldId id="283" r:id="rId26"/>
    <p:sldId id="287" r:id="rId27"/>
    <p:sldId id="288" r:id="rId28"/>
    <p:sldId id="291" r:id="rId29"/>
    <p:sldId id="292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93694-EDD8-4089-8DA9-D82FED097320}" v="3" dt="2023-11-28T14:07:5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ustomXml" Target="../customXml/item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ip R Prasad" userId="S::kh.en.u3cds22057@kh.students.amrita.edu::9eff65bb-c150-4fe1-aeab-f1c94438129e" providerId="AD" clId="Web-{B9E93694-EDD8-4089-8DA9-D82FED097320}"/>
    <pc:docChg chg="sldOrd">
      <pc:chgData name="Parthip R Prasad" userId="S::kh.en.u3cds22057@kh.students.amrita.edu::9eff65bb-c150-4fe1-aeab-f1c94438129e" providerId="AD" clId="Web-{B9E93694-EDD8-4089-8DA9-D82FED097320}" dt="2023-11-28T14:07:51.908" v="2"/>
      <pc:docMkLst>
        <pc:docMk/>
      </pc:docMkLst>
      <pc:sldChg chg="ord">
        <pc:chgData name="Parthip R Prasad" userId="S::kh.en.u3cds22057@kh.students.amrita.edu::9eff65bb-c150-4fe1-aeab-f1c94438129e" providerId="AD" clId="Web-{B9E93694-EDD8-4089-8DA9-D82FED097320}" dt="2023-11-28T13:47:11.265" v="0"/>
        <pc:sldMkLst>
          <pc:docMk/>
          <pc:sldMk cId="2204749579" sldId="276"/>
        </pc:sldMkLst>
      </pc:sldChg>
      <pc:sldChg chg="ord">
        <pc:chgData name="Parthip R Prasad" userId="S::kh.en.u3cds22057@kh.students.amrita.edu::9eff65bb-c150-4fe1-aeab-f1c94438129e" providerId="AD" clId="Web-{B9E93694-EDD8-4089-8DA9-D82FED097320}" dt="2023-11-28T14:07:51.908" v="2"/>
        <pc:sldMkLst>
          <pc:docMk/>
          <pc:sldMk cId="4140006490" sldId="277"/>
        </pc:sldMkLst>
      </pc:sldChg>
      <pc:sldChg chg="ord">
        <pc:chgData name="Parthip R Prasad" userId="S::kh.en.u3cds22057@kh.students.amrita.edu::9eff65bb-c150-4fe1-aeab-f1c94438129e" providerId="AD" clId="Web-{B9E93694-EDD8-4089-8DA9-D82FED097320}" dt="2023-11-28T14:04:23.998" v="1"/>
        <pc:sldMkLst>
          <pc:docMk/>
          <pc:sldMk cId="159433324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33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919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28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22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47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836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311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63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5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Doubly Linked List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06A1F-0284-357F-85F0-0BDC5721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4" r="-9" b="-9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78" y="328223"/>
            <a:ext cx="886141" cy="693396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59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B56D-8889-2E36-1920-BFA60645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647905"/>
            <a:ext cx="10077557" cy="6295668"/>
          </a:xfrm>
        </p:spPr>
        <p:txBody>
          <a:bodyPr>
            <a:no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displayDlList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
   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
   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1;
    if(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stnode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 {
       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 No data found in the List yet.”);  }
    else  {
       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stnode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
       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(“\n\n Data entered on the list are :\n”);
        while(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     {
           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 node %d : %d\n”, n,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
            n++;
           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nextptr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current pointer moves to the next node     }    }}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A555EA-D521-8861-7A2B-42D099E91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717" y="90268"/>
            <a:ext cx="9266187" cy="69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Creation of  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0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BFDB-9F4F-EEF4-7CA5-9DE3CBCA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"/>
            <a:ext cx="10077557" cy="660128"/>
          </a:xfrm>
        </p:spPr>
        <p:txBody>
          <a:bodyPr/>
          <a:lstStyle/>
          <a:p>
            <a:r>
              <a:rPr lang="en-IN" dirty="0"/>
              <a:t>Insertion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2D57-25F3-CA16-C26C-94645D14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660129"/>
            <a:ext cx="10077557" cy="5916705"/>
          </a:xfrm>
        </p:spPr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At the beginning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There are two scenarios of inserting any element into doubly linked list. Either the list is empty or it contains at least one element</a:t>
            </a:r>
          </a:p>
          <a:p>
            <a:pPr marL="457200" indent="-457200">
              <a:buAutoNum type="arabicParenR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Allocate the space for the new node in the memory.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whether the list is empty or not. The list is empty if the condition head == NULL holds. In that case, the node will be inserted as the only node of the list and therefore the </a:t>
            </a:r>
            <a:r>
              <a:rPr lang="en-IN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prev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the next pointer of the node will point to NULL and the head pointer will point to this node.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 the second scenario, the condition head == NULL become false and the node will be inserted in beginning. The next pointer of the node will point to the existing head pointer of the node. The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pointer of the existing head will point to the new node being inserted.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Since, the node being inserted is the first node of the list and therefore it must contain NULL in its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pointer. Hence assign null to its previous part and make the head point to this node.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5692984-8BB4-9207-7E86-A61823C35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3" y="2522870"/>
            <a:ext cx="5855221" cy="35480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C10041-3592-DAF0-290E-A340D7E5C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823" y="241653"/>
            <a:ext cx="10077557" cy="1970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InsertionAt</a:t>
            </a:r>
            <a:r>
              <a:rPr lang="en-IN" dirty="0"/>
              <a:t> the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3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9C91-FD86-E9F7-D8DA-433382A0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770150"/>
            <a:ext cx="10077557" cy="585088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Start
Declare a structure variable pointer  , ptr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Allocate memory to ptr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If ptr==Null, go to step5 else go to step6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Print memory allocation is not successful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If head==Null, go to step 7 else go to step11
Set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ptr-&gt;next = NULL;  
 Set  ptr-&gt;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=NULL;  
   Set    ptr-&gt;data=item;  
    Set   head=ptr, go to step 16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Set ptr-&gt;data=item;  
       ptr-&gt;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=NULL;  
       ptr-&gt;next = head;  //200
       head-&gt;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=ptr;  //100
       head=ptr; //10016) stop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2A075E-20E5-1840-98DB-C9B483A00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717" y="0"/>
            <a:ext cx="10077557" cy="770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InsertionAt</a:t>
            </a:r>
            <a:r>
              <a:rPr lang="en-IN" dirty="0"/>
              <a:t> the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81D8-9BAD-582D-B81B-0B728A41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5" y="965743"/>
            <a:ext cx="9393039" cy="5757786"/>
          </a:xfrm>
        </p:spPr>
        <p:txBody>
          <a:bodyPr>
            <a:normAutofit fontScale="25000" lnSpcReduction="20000"/>
          </a:bodyPr>
          <a:lstStyle/>
          <a:p>
            <a:r>
              <a:rPr lang="en-IN" sz="6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insertbeginning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6400" b="1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item)  {  </a:t>
            </a:r>
          </a:p>
          <a:p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N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node *ptr = (</a:t>
            </a:r>
            <a:r>
              <a:rPr lang="en-IN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node *)</a:t>
            </a:r>
            <a:r>
              <a:rPr lang="en-IN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malloc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sizeof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node));  </a:t>
            </a:r>
          </a:p>
          <a:p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N" sz="6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(ptr == NULL)   {  </a:t>
            </a:r>
          </a:p>
          <a:p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en-IN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sz="6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“memory allocation not successful “);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N" sz="6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{  if(head==NULL)     {  
       ptr-&gt;next = NULL;  
       ptr-&gt;</a:t>
            </a:r>
            <a:r>
              <a:rPr lang="en-IN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prev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=NULL;  
       ptr-&gt;data=item;  
       head=ptr;     }  
   else     {  
       ptr-&gt;data=item;  
       ptr-&gt;</a:t>
            </a:r>
            <a:r>
              <a:rPr lang="en-IN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prev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=NULL;  
       ptr-&gt;next = head;  
       head-&gt;</a:t>
            </a:r>
            <a:r>
              <a:rPr lang="en-IN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prev</a:t>
            </a:r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=ptr;  
       head=ptr;  }  }  }  </a:t>
            </a:r>
          </a:p>
          <a:p>
            <a:r>
              <a:rPr lang="en-IN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557E5D-C452-7A6A-CBC3-98DCDF246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717" y="330064"/>
            <a:ext cx="10077557" cy="6356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InsertionAt</a:t>
            </a:r>
            <a:r>
              <a:rPr lang="en-IN" dirty="0"/>
              <a:t> the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4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220F-C493-6473-C632-5B6A9ACB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0"/>
            <a:ext cx="10077557" cy="787071"/>
          </a:xfrm>
        </p:spPr>
        <p:txBody>
          <a:bodyPr/>
          <a:lstStyle/>
          <a:p>
            <a:r>
              <a:rPr lang="en-IN" dirty="0"/>
              <a:t>Insertion at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D8BF-1496-378F-B31E-5CDC69AF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892397"/>
            <a:ext cx="10077557" cy="5855582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Start
Declare a structure variable pointer  , ptr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Allocate memory to ptr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If ptr==Null, go to step5 else go to step6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Print memory allocation is not successful</a:t>
            </a:r>
          </a:p>
          <a:p>
            <a:pPr marL="457200" indent="-457200">
              <a:buAutoNum type="arabicParenR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If head==Null, go to step 7 else go to step11
Set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ptr-&gt;next = NULL;  
 Set  ptr-&gt;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=NULL;  
   Set    ptr-&gt;data=item;  
    Set   head=ptr, go to step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0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3667-97F4-90FF-198A-9B83789C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11) Set temp=head</a:t>
            </a:r>
          </a:p>
          <a:p>
            <a:r>
              <a:rPr lang="en-IN" dirty="0"/>
              <a:t>12) Check whether temp-&gt;next! =null, repeat step 13 else go to step14</a:t>
            </a:r>
          </a:p>
          <a:p>
            <a:r>
              <a:rPr lang="en-IN" dirty="0"/>
              <a:t>13) temp=temp-&gt;next</a:t>
            </a:r>
          </a:p>
          <a:p>
            <a:r>
              <a:rPr lang="en-IN" dirty="0"/>
              <a:t>14) Set temp-&gt;next = ptr;  
 15) Set   ptr -&gt;</a:t>
            </a:r>
            <a:r>
              <a:rPr lang="en-IN" dirty="0" err="1"/>
              <a:t>prev</a:t>
            </a:r>
            <a:r>
              <a:rPr lang="en-IN" dirty="0"/>
              <a:t>=temp;  </a:t>
            </a:r>
            <a:r>
              <a:rPr lang="en-IN"/>
              <a:t>
 16) Set  </a:t>
            </a:r>
            <a:r>
              <a:rPr lang="en-IN" dirty="0"/>
              <a:t>ptr-&gt;next = NULL; 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BB3003-1067-1B04-32C9-1C7ABF08C7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Insertion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48AC-C30D-46CC-5EDD-FD59B75D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24" y="1112439"/>
            <a:ext cx="10077557" cy="4958491"/>
          </a:xfrm>
        </p:spPr>
        <p:txBody>
          <a:bodyPr>
            <a:no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Else   {  
          temp = head;  
          while(temp-&gt;next!=NULL)   {  
              temp = temp-&gt;next;  }  
          temp-&gt;next = ptr;  
          ptr -&gt;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=temp;  
          ptr-&gt;next = NULL;    }  }  
    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(“\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nnode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inserted\n”);  
    } 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6A6631-89BF-26E3-8CDA-312C36C24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413" y="322263"/>
            <a:ext cx="10077450" cy="668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Insertion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2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73A5-1373-C930-A6D6-75F5B6EE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520962"/>
            <a:ext cx="10867609" cy="6337037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Void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insertion_last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()  {  
  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struct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node *ptr,*temp;  
  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item;  
   ptr = (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struct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node *)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malloc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sizeof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struct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node));  
   if(ptr == NULL)     {  
      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(“\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nOVERFLOW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”);    }  </a:t>
            </a:r>
          </a:p>
          <a:p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{  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"\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nEnter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value"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  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scanf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"%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,&amp;item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  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ptr-&gt;data=item;  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(head == NULL)  {  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ptr-&gt;next = NULL;  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ptr-&gt;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prev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NULL;  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     head = ptr; }  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309EBF-55DE-F799-0D2F-E13405C94D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50048" y="-158920"/>
            <a:ext cx="10077557" cy="679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Insertion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AD15-F6D1-439F-30C5-79CBC758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65CF-F838-6D92-ED7D-BAEFA9CF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8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/>
              <a:t>Doubly Linked List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Doubly Linked List is a variation of Linked list in which navigation is possible in both ways, either forward and backward </a:t>
            </a:r>
            <a:r>
              <a:rPr lang="en-IN" dirty="0"/>
              <a:t>easily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</a:p>
          <a:p>
            <a:pPr lvl="0"/>
            <a:endParaRPr lang="en-US" dirty="0"/>
          </a:p>
        </p:txBody>
      </p:sp>
      <p:pic>
        <p:nvPicPr>
          <p:cNvPr id="6" name="Picture 5" descr="Two arrows forming one">
            <a:extLst>
              <a:ext uri="{FF2B5EF4-FFF2-40B4-BE49-F238E27FC236}">
                <a16:creationId xmlns:a16="http://schemas.microsoft.com/office/drawing/2014/main" id="{383FAB1C-0F1B-7178-7AC5-89ED8AC2C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8" r="25213" b="4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3A6C28EF-3C29-6F30-0794-CEA1F1E7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0" y="3848465"/>
            <a:ext cx="8128000" cy="28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4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F49416-4294-8AD9-046B-A6B5DB0970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5717" y="1344706"/>
            <a:ext cx="11332144" cy="594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C00000"/>
                </a:solidFill>
              </a:rPr>
              <a:t>Deletion at first</a:t>
            </a:r>
          </a:p>
          <a:p>
            <a:r>
              <a:rPr lang="en-IN" b="1" dirty="0"/>
              <a:t>1) Start</a:t>
            </a:r>
          </a:p>
          <a:p>
            <a:r>
              <a:rPr lang="en-IN" b="1" dirty="0"/>
              <a:t>2)Declare a structure pointer temp</a:t>
            </a:r>
          </a:p>
          <a:p>
            <a:r>
              <a:rPr lang="en-IN" b="1" dirty="0"/>
              <a:t>3)Check if head==null, then go to step4 else go to step5</a:t>
            </a:r>
          </a:p>
          <a:p>
            <a:r>
              <a:rPr lang="en-IN" b="1" dirty="0"/>
              <a:t>4)Print linked list empty</a:t>
            </a:r>
          </a:p>
          <a:p>
            <a:r>
              <a:rPr lang="en-IN" b="1" dirty="0"/>
              <a:t>5)Assign temp as head</a:t>
            </a:r>
          </a:p>
          <a:p>
            <a:r>
              <a:rPr lang="en-IN" b="1" dirty="0"/>
              <a:t>6)Return temp-&gt;data</a:t>
            </a:r>
          </a:p>
          <a:p>
            <a:r>
              <a:rPr lang="en-IN" b="1" dirty="0"/>
              <a:t>7)Assign head as temp-&gt;next, head-&gt;</a:t>
            </a:r>
            <a:r>
              <a:rPr lang="en-IN" b="1" dirty="0" err="1"/>
              <a:t>prev</a:t>
            </a:r>
            <a:r>
              <a:rPr lang="en-IN" b="1" dirty="0"/>
              <a:t>=null</a:t>
            </a:r>
          </a:p>
          <a:p>
            <a:r>
              <a:rPr lang="en-IN" b="1" dirty="0"/>
              <a:t>8)Delete temp</a:t>
            </a:r>
          </a:p>
          <a:p>
            <a:r>
              <a:rPr lang="en-IN" b="1" dirty="0"/>
              <a:t>9)Stop</a:t>
            </a:r>
          </a:p>
          <a:p>
            <a:endParaRPr lang="en-IN" b="1" dirty="0"/>
          </a:p>
          <a:p>
            <a:endParaRPr lang="en-IN" b="1" dirty="0"/>
          </a:p>
          <a:p>
            <a:endParaRPr lang="en-US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47AF5B-FD8D-DCE8-076B-A2E435A53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717" y="256718"/>
            <a:ext cx="10077557" cy="794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Deletion at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9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A96D79-632D-37B8-B407-34250ABB2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5717" y="1516063"/>
            <a:ext cx="10077557" cy="5341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Void </a:t>
            </a:r>
            <a:r>
              <a:rPr lang="en-IN" b="1" dirty="0" err="1"/>
              <a:t>deletefirst</a:t>
            </a:r>
            <a:r>
              <a:rPr lang="en-IN" b="1" dirty="0"/>
              <a:t>() {</a:t>
            </a:r>
          </a:p>
          <a:p>
            <a:r>
              <a:rPr lang="en-IN" b="1" dirty="0" err="1"/>
              <a:t>struct</a:t>
            </a:r>
            <a:r>
              <a:rPr lang="en-IN" b="1" dirty="0"/>
              <a:t> node *temp;</a:t>
            </a:r>
          </a:p>
          <a:p>
            <a:r>
              <a:rPr lang="en-IN" b="1" dirty="0"/>
              <a:t>If(head==Null) {</a:t>
            </a:r>
          </a:p>
          <a:p>
            <a:r>
              <a:rPr lang="en-IN" b="1" dirty="0" err="1"/>
              <a:t>printf</a:t>
            </a:r>
            <a:r>
              <a:rPr lang="en-IN" b="1" dirty="0"/>
              <a:t> (“linked list empty “) ;}</a:t>
            </a:r>
          </a:p>
          <a:p>
            <a:r>
              <a:rPr lang="en-IN" b="1" dirty="0"/>
              <a:t>else{</a:t>
            </a:r>
          </a:p>
          <a:p>
            <a:r>
              <a:rPr lang="en-IN" b="1" dirty="0"/>
              <a:t>temp=head;</a:t>
            </a:r>
          </a:p>
          <a:p>
            <a:r>
              <a:rPr lang="en-IN" b="1" dirty="0" err="1"/>
              <a:t>printf</a:t>
            </a:r>
            <a:r>
              <a:rPr lang="en-IN" b="1" dirty="0"/>
              <a:t> (“deleted item is”) ;</a:t>
            </a:r>
          </a:p>
          <a:p>
            <a:r>
              <a:rPr lang="en-IN" b="1" dirty="0" err="1"/>
              <a:t>printf</a:t>
            </a:r>
            <a:r>
              <a:rPr lang="en-IN" b="1" dirty="0"/>
              <a:t> (“%d”, temp-&gt;data) ;</a:t>
            </a:r>
          </a:p>
          <a:p>
            <a:r>
              <a:rPr lang="en-IN" b="1" dirty="0"/>
              <a:t>head=temp-&gt;next;</a:t>
            </a:r>
          </a:p>
          <a:p>
            <a:r>
              <a:rPr lang="en-IN" b="1" dirty="0"/>
              <a:t>head-&gt;</a:t>
            </a:r>
            <a:r>
              <a:rPr lang="en-IN" b="1" dirty="0" err="1"/>
              <a:t>prev</a:t>
            </a:r>
            <a:r>
              <a:rPr lang="en-IN" b="1" dirty="0"/>
              <a:t>=null;</a:t>
            </a:r>
          </a:p>
          <a:p>
            <a:r>
              <a:rPr lang="en-IN" b="1" dirty="0"/>
              <a:t>free(temp) </a:t>
            </a:r>
          </a:p>
          <a:p>
            <a:r>
              <a:rPr lang="en-IN" b="1" dirty="0"/>
              <a:t>} }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US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52B91A-5971-759C-8CDB-8480B27C64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463" y="787400"/>
            <a:ext cx="10077450" cy="728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Deletion at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0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5B88-46D2-778E-9F94-8C98B161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Algorithm to delete the first node**
    Step 1: IF head = NULL
       Print No elements in list
        Go to Step 6
        [END OF IF]
    Step 2: SET  ptr = head, return head-&gt;data
    Step 3: SET head= head -&gt; next
    Step 4: SET  head -&gt; </a:t>
            </a:r>
            <a:r>
              <a:rPr lang="en-IN" dirty="0" err="1"/>
              <a:t>prev</a:t>
            </a:r>
            <a:r>
              <a:rPr lang="en-IN" dirty="0"/>
              <a:t>= NULL
    Step 5: FREE ptr
    Step 6: EXIT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7DCD77-6430-E243-ECF2-8C0EBBDD3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Deletion at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8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0BDC-AA31-0281-0230-A0B07AD2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70" y="403412"/>
            <a:ext cx="10077557" cy="1271359"/>
          </a:xfrm>
        </p:spPr>
        <p:txBody>
          <a:bodyPr/>
          <a:lstStyle/>
          <a:p>
            <a:r>
              <a:rPr lang="en-IN" dirty="0"/>
              <a:t>Deletion at 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57CF-1120-5563-2DAE-2D1CB9D80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38" y="2567167"/>
            <a:ext cx="10745422" cy="3559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Void </a:t>
            </a:r>
            <a:r>
              <a:rPr lang="en-IN" dirty="0" err="1"/>
              <a:t>deletionatbegning</a:t>
            </a:r>
            <a:r>
              <a:rPr lang="en-IN" dirty="0"/>
              <a:t>() {</a:t>
            </a:r>
          </a:p>
          <a:p>
            <a:r>
              <a:rPr lang="en-IN" dirty="0" err="1"/>
              <a:t>Struct</a:t>
            </a:r>
            <a:r>
              <a:rPr lang="en-IN" dirty="0"/>
              <a:t> node *ptr;
    ptr = head;</a:t>
            </a:r>
          </a:p>
          <a:p>
            <a:r>
              <a:rPr lang="en-IN" dirty="0" err="1"/>
              <a:t>printf</a:t>
            </a:r>
            <a:r>
              <a:rPr lang="en-IN" dirty="0"/>
              <a:t> (“deleted item is”, head-&gt;data) ;
    head = head -&gt; next;
    head -&gt; </a:t>
            </a:r>
            <a:r>
              <a:rPr lang="en-IN" dirty="0" err="1"/>
              <a:t>prev</a:t>
            </a:r>
            <a:r>
              <a:rPr lang="en-IN" dirty="0"/>
              <a:t> = NULL;
    free(ptr);
    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5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77D2-9F19-5ECD-B5A9-85217788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336115"/>
          </a:xfrm>
        </p:spPr>
        <p:txBody>
          <a:bodyPr>
            <a:normAutofit fontScale="55000" lnSpcReduction="20000"/>
          </a:bodyPr>
          <a:lstStyle/>
          <a:p>
            <a:r>
              <a:rPr lang="en-IN" sz="2500" b="1" dirty="0"/>
              <a:t>Deletion at end</a:t>
            </a:r>
          </a:p>
          <a:p>
            <a:r>
              <a:rPr lang="en-IN" sz="2500" b="1" dirty="0"/>
              <a:t>1) Start</a:t>
            </a:r>
          </a:p>
          <a:p>
            <a:r>
              <a:rPr lang="en-IN" sz="2500" b="1" dirty="0"/>
              <a:t>2)Declare a structure pointer temp and back</a:t>
            </a:r>
          </a:p>
          <a:p>
            <a:r>
              <a:rPr lang="en-IN" sz="2500" b="1" dirty="0"/>
              <a:t>3) Check if (head=null) then go to step4 else go to step5</a:t>
            </a:r>
          </a:p>
          <a:p>
            <a:r>
              <a:rPr lang="en-IN" sz="2500" b="1" dirty="0"/>
              <a:t>4) Print linked list  empty, go to step 16</a:t>
            </a:r>
          </a:p>
          <a:p>
            <a:r>
              <a:rPr lang="en-IN" sz="2500" b="1" dirty="0"/>
              <a:t>5) Initialize temp as head</a:t>
            </a:r>
          </a:p>
          <a:p>
            <a:r>
              <a:rPr lang="en-IN" sz="2500" b="1" dirty="0"/>
              <a:t>6) Check if temp-&gt;next = null, then do step 7-9 else go to step 10</a:t>
            </a:r>
          </a:p>
          <a:p>
            <a:r>
              <a:rPr lang="en-IN" sz="2500" b="1" dirty="0"/>
              <a:t>7) Return temp-&gt;data</a:t>
            </a:r>
          </a:p>
          <a:p>
            <a:r>
              <a:rPr lang="en-IN" sz="2500" b="1" dirty="0"/>
              <a:t>8) Delete temp</a:t>
            </a:r>
          </a:p>
          <a:p>
            <a:r>
              <a:rPr lang="en-IN" sz="2500" b="1" dirty="0"/>
              <a:t>9) Set head=Null</a:t>
            </a:r>
          </a:p>
          <a:p>
            <a:r>
              <a:rPr lang="en-IN" sz="2500" b="1" dirty="0"/>
              <a:t>10) Check if temp-&gt;next! =null , then repeat step 11-12 else go to step13</a:t>
            </a:r>
          </a:p>
          <a:p>
            <a:r>
              <a:rPr lang="en-IN" sz="2500" b="1" dirty="0"/>
              <a:t>11) Assign back as temp</a:t>
            </a:r>
          </a:p>
          <a:p>
            <a:r>
              <a:rPr lang="en-IN" sz="2500" b="1" dirty="0"/>
              <a:t>12) Set temp=temp-&gt;next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1228B0-A484-BF3F-E266-7F43B974F0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Deletion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7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04DB-559B-05F4-2AF0-4E3282E4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13) Return temp-&gt;data
14) Delete temp
15) Set back-&gt;next=null
16) Stop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9BD00E-5976-AAFE-E4E5-485C45A0D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Deletion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2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88B344-E565-F096-5B0C-54A1B287F2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7963" y="1185786"/>
            <a:ext cx="10077557" cy="528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Void </a:t>
            </a:r>
            <a:r>
              <a:rPr lang="en-IN" b="1" dirty="0" err="1"/>
              <a:t>deleteend</a:t>
            </a:r>
            <a:r>
              <a:rPr lang="en-IN" b="1" dirty="0"/>
              <a:t>() {</a:t>
            </a:r>
          </a:p>
          <a:p>
            <a:r>
              <a:rPr lang="en-IN" b="1" dirty="0" err="1"/>
              <a:t>struct</a:t>
            </a:r>
            <a:r>
              <a:rPr lang="en-IN" b="1" dirty="0"/>
              <a:t> node *temp, *back;</a:t>
            </a:r>
          </a:p>
          <a:p>
            <a:r>
              <a:rPr lang="en-IN" b="1" dirty="0"/>
              <a:t>If (head=null) {</a:t>
            </a:r>
          </a:p>
          <a:p>
            <a:r>
              <a:rPr lang="en-IN" b="1" dirty="0"/>
              <a:t>Print(“linked list empty”) ;}</a:t>
            </a:r>
          </a:p>
          <a:p>
            <a:r>
              <a:rPr lang="en-IN" b="1" dirty="0"/>
              <a:t>Else{</a:t>
            </a:r>
          </a:p>
          <a:p>
            <a:r>
              <a:rPr lang="en-IN" b="1" dirty="0"/>
              <a:t>temp=head;</a:t>
            </a:r>
          </a:p>
          <a:p>
            <a:r>
              <a:rPr lang="en-IN" b="1" dirty="0"/>
              <a:t>If(temp-&gt;next==Null) {</a:t>
            </a:r>
          </a:p>
          <a:p>
            <a:r>
              <a:rPr lang="en-IN" b="1" dirty="0" err="1"/>
              <a:t>Printf</a:t>
            </a:r>
            <a:r>
              <a:rPr lang="en-IN" b="1" dirty="0"/>
              <a:t>(“deleted element is %d”, temp-&gt;data) ;</a:t>
            </a:r>
          </a:p>
          <a:p>
            <a:r>
              <a:rPr lang="en-IN" b="1" dirty="0"/>
              <a:t>free(temp) ;</a:t>
            </a:r>
          </a:p>
          <a:p>
            <a:r>
              <a:rPr lang="en-IN" b="1" dirty="0"/>
              <a:t>Head=NULL}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1DFAF9-B600-D55B-83F3-830176E018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10077450" cy="655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Deletion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37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E1677D-9001-BC6B-7E97-F891E8F348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While(temp-&gt;next! =NULL) {</a:t>
            </a:r>
          </a:p>
          <a:p>
            <a:r>
              <a:rPr lang="en-IN" b="1" dirty="0"/>
              <a:t>back=temp;</a:t>
            </a:r>
          </a:p>
          <a:p>
            <a:r>
              <a:rPr lang="en-IN" b="1" dirty="0"/>
              <a:t>temp=temp-&gt;next;}</a:t>
            </a:r>
          </a:p>
          <a:p>
            <a:r>
              <a:rPr lang="en-IN" b="1" dirty="0" err="1"/>
              <a:t>printf</a:t>
            </a:r>
            <a:r>
              <a:rPr lang="en-IN" b="1" dirty="0"/>
              <a:t>(“deleted element </a:t>
            </a:r>
            <a:r>
              <a:rPr lang="en-IN" b="1" dirty="0" err="1"/>
              <a:t>is%d</a:t>
            </a:r>
            <a:r>
              <a:rPr lang="en-IN" b="1" dirty="0"/>
              <a:t>”, temp-&gt;data) ;</a:t>
            </a:r>
          </a:p>
          <a:p>
            <a:r>
              <a:rPr lang="en-IN" b="1" dirty="0"/>
              <a:t>free(temp) ;</a:t>
            </a:r>
          </a:p>
          <a:p>
            <a:r>
              <a:rPr lang="en-IN" b="1" dirty="0"/>
              <a:t>back-&gt;next=NULL;}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018426-66A6-BB29-1B58-20B1D2835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Deletion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F951-4610-F2BA-5340-60CBC82F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5" y="2396021"/>
            <a:ext cx="10077557" cy="4249465"/>
          </a:xfrm>
        </p:spPr>
        <p:txBody>
          <a:bodyPr>
            <a:normAutofit fontScale="62500" lnSpcReduction="20000"/>
          </a:bodyPr>
          <a:lstStyle/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Algorithm to delete the last node**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Step 1: IF START = NULL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    Write UNDERFLOW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    Go to Step 7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    [END OF IF]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Step 2: SET PTR = START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Step 3: Repeat Step 4 while PTR -&gt; NEXT != NULL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Step 4: SET PTR = PTR -&gt; NEXT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    [END OF LOOP]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Step 5: SET PTR -&gt; PREV -&gt; NEXT = NULL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Step 6: FREE PTR</a:t>
            </a:r>
          </a:p>
          <a:p>
            <a:pPr rtl="0" fontAlgn="base"/>
            <a:r>
              <a:rPr lang="en-IN" sz="2500" b="1" i="0" dirty="0">
                <a:solidFill>
                  <a:srgbClr val="1E1E1E"/>
                </a:solidFill>
                <a:effectLst/>
                <a:latin typeface="Monaco"/>
              </a:rPr>
              <a:t>    Step 7: EXIT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2F408A-6E56-9592-E60C-C87829E55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Deletion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81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8B87-827D-206D-A437-896A8FAA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Void </a:t>
            </a:r>
            <a:r>
              <a:rPr lang="en-IN" dirty="0" err="1"/>
              <a:t>deletionatend</a:t>
            </a:r>
            <a:r>
              <a:rPr lang="en-IN" dirty="0"/>
              <a:t>() </a:t>
            </a:r>
          </a:p>
          <a:p>
            <a:r>
              <a:rPr lang="en-IN" dirty="0" err="1"/>
              <a:t>Struct</a:t>
            </a:r>
            <a:r>
              <a:rPr lang="en-IN" dirty="0"/>
              <a:t> node *ptr;
</a:t>
            </a:r>
            <a:r>
              <a:rPr lang="en-IN"/>
              <a:t>    ptr </a:t>
            </a:r>
            <a:r>
              <a:rPr lang="en-IN" dirty="0"/>
              <a:t>= head;
    while(ptr -&gt; next != NULL)
    ptr = ptr -&gt; next;
    ptr -&gt; </a:t>
            </a:r>
            <a:r>
              <a:rPr lang="en-IN" dirty="0" err="1"/>
              <a:t>prev</a:t>
            </a:r>
            <a:r>
              <a:rPr lang="en-IN" dirty="0"/>
              <a:t> -&gt; next = NULL;
    free(ptr);
    return start;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0F3FB6-35CA-9AE1-03BA-390C2828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Deletion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1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EB8F-3E3A-CDF3-4687-B776ECDB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077557" cy="630984"/>
          </a:xfrm>
        </p:spPr>
        <p:txBody>
          <a:bodyPr>
            <a:normAutofit fontScale="90000"/>
          </a:bodyPr>
          <a:lstStyle/>
          <a:p>
            <a:r>
              <a:rPr lang="en-IN" dirty="0"/>
              <a:t>Doubly Linked list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6473-63B8-A4E6-EE06-0EA1E83E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650321"/>
            <a:ext cx="10077557" cy="5048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Doubly Linked List contains a link element called first and last.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link carries a data field(s) and a link field called next.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link is linked with its next link using its next link.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link is linked with its previous link using its previous link.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last link carries a link as null to mark the end of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F6AB79C-EFC4-018B-A6C7-A0D10BFE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6" y="4174700"/>
            <a:ext cx="6305550" cy="165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3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8925-F90D-F915-5ECF-DD1F08F7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0" i="0" dirty="0">
                <a:effectLst/>
                <a:latin typeface="var(--font-secondary)"/>
              </a:rPr>
              <a:t>DLL can be traversed in both forward and backward directions. </a:t>
            </a:r>
          </a:p>
          <a:p>
            <a:pPr fontAlgn="base"/>
            <a:r>
              <a:rPr lang="en-IN" b="0" i="0" dirty="0">
                <a:effectLst/>
                <a:latin typeface="var(--font-secondary)"/>
              </a:rPr>
              <a:t>The delete operation in DLL is more efficient if a pointer to the node to be deleted is given. </a:t>
            </a:r>
          </a:p>
          <a:p>
            <a:pPr fontAlgn="base"/>
            <a:r>
              <a:rPr lang="en-IN" b="0" i="0" dirty="0">
                <a:effectLst/>
                <a:latin typeface="var(--font-secondary)"/>
              </a:rPr>
              <a:t>We can quickly insert a new node before a given node. </a:t>
            </a:r>
          </a:p>
          <a:p>
            <a:pPr fontAlgn="base"/>
            <a:r>
              <a:rPr lang="en-IN" b="0" i="0" dirty="0">
                <a:effectLst/>
                <a:latin typeface="var(--font-secondary)"/>
              </a:rPr>
              <a:t>In a singly linked list, to delete a node, a pointer to the previous node is needed. To get this previous node, sometimes the list is traversed. In DLL, we can get the previous node using the previous pointer. 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D0480F-D660-C8F1-B31E-B7E2D08E7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Doubly Linked list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8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7602283" cy="3274503"/>
          </a:xfrm>
        </p:spPr>
        <p:txBody>
          <a:bodyPr>
            <a:normAutofit/>
          </a:bodyPr>
          <a:lstStyle/>
          <a:p>
            <a:r>
              <a:rPr lang="en-IN" dirty="0"/>
              <a:t>Single node can be represented as</a:t>
            </a:r>
          </a:p>
          <a:p>
            <a:r>
              <a:rPr lang="en-US" b="1" dirty="0" err="1"/>
              <a:t>struct</a:t>
            </a:r>
            <a:r>
              <a:rPr lang="en-US" b="1" dirty="0"/>
              <a:t> node {   </a:t>
            </a:r>
            <a:endParaRPr lang="en-IN" b="1" dirty="0"/>
          </a:p>
          <a:p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data;   </a:t>
            </a:r>
            <a:endParaRPr lang="en-IN" b="1" dirty="0"/>
          </a:p>
          <a:p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node *next;  </a:t>
            </a:r>
            <a:endParaRPr lang="en-IN" b="1" dirty="0"/>
          </a:p>
          <a:p>
            <a:r>
              <a:rPr lang="en-US" b="1" dirty="0"/>
              <a:t>  </a:t>
            </a:r>
            <a:r>
              <a:rPr lang="en-US" b="1" dirty="0" err="1"/>
              <a:t>struct</a:t>
            </a:r>
            <a:r>
              <a:rPr lang="en-US" b="1" dirty="0"/>
              <a:t> node *</a:t>
            </a:r>
            <a:r>
              <a:rPr lang="en-US" b="1" dirty="0" err="1"/>
              <a:t>prev</a:t>
            </a:r>
            <a:r>
              <a:rPr lang="en-US" b="1" dirty="0"/>
              <a:t>;}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B728E3E-7EE0-B7B1-57D6-B5660C58E9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5463" y="787400"/>
            <a:ext cx="7602537" cy="1454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Doubly Linked list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7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3C26-B745-4204-97BF-06B08478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97798"/>
            <a:ext cx="10077557" cy="660127"/>
          </a:xfrm>
        </p:spPr>
        <p:txBody>
          <a:bodyPr/>
          <a:lstStyle/>
          <a:p>
            <a:r>
              <a:rPr lang="en-IN" dirty="0"/>
              <a:t>Creation of  DLL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F011-D1C4-5EC1-EFFD-1DAF456D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002417"/>
            <a:ext cx="10077557" cy="5757786"/>
          </a:xfrm>
        </p:spPr>
        <p:txBody>
          <a:bodyPr>
            <a:normAutofit/>
          </a:bodyPr>
          <a:lstStyle/>
          <a:p>
            <a:endParaRPr lang="en-IN" b="0" i="0" dirty="0">
              <a:effectLst/>
              <a:latin typeface="Helvetica"/>
            </a:endParaRPr>
          </a:p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 {</a:t>
            </a:r>
          </a:p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 *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preptr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 *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nextptr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}*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stnode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ennode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DlListcreation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n);</a:t>
            </a:r>
          </a:p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displayDlList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C39D-B4AB-56BE-8514-DEA9F57F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320258"/>
            <a:ext cx="10077557" cy="5782234"/>
          </a:xfrm>
        </p:spPr>
        <p:txBody>
          <a:bodyPr>
            <a:noAutofit/>
          </a:bodyPr>
          <a:lstStyle/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
   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
   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stnode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
   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ennode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
   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 Input the number of nodes : “);
   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&amp;n);
   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DlListcreation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(n); 
   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displayDlList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
    return 0;
}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54FFEA-1948-0BAC-E603-DB9AD60D4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713" y="139700"/>
            <a:ext cx="10077450" cy="752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Creation of  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9D2B-F0DC-AC59-F360-D64E3977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924226"/>
            <a:ext cx="10077557" cy="6227163"/>
          </a:xfrm>
        </p:spPr>
        <p:txBody>
          <a:bodyPr>
            <a:normAutofit/>
          </a:bodyPr>
          <a:lstStyle/>
          <a:p>
            <a:r>
              <a:rPr lang="en-IN" sz="1800" b="1" dirty="0"/>
              <a:t>Void </a:t>
            </a:r>
            <a:r>
              <a:rPr lang="en-IN" sz="1800" b="1" dirty="0" err="1"/>
              <a:t>DlListcreation</a:t>
            </a:r>
            <a:r>
              <a:rPr lang="en-IN" sz="1800" b="1" dirty="0"/>
              <a:t>(</a:t>
            </a:r>
            <a:r>
              <a:rPr lang="en-IN" sz="1800" b="1" dirty="0" err="1"/>
              <a:t>int</a:t>
            </a:r>
            <a:r>
              <a:rPr lang="en-IN" sz="1800" b="1" dirty="0"/>
              <a:t> n){
    </a:t>
            </a:r>
            <a:r>
              <a:rPr lang="en-IN" sz="1800" b="1" dirty="0" err="1"/>
              <a:t>int</a:t>
            </a:r>
            <a:r>
              <a:rPr lang="en-IN" sz="1800" b="1" dirty="0"/>
              <a:t> </a:t>
            </a:r>
            <a:r>
              <a:rPr lang="en-IN" sz="1800" b="1" dirty="0" err="1"/>
              <a:t>i</a:t>
            </a:r>
            <a:r>
              <a:rPr lang="en-IN" sz="1800" b="1" dirty="0"/>
              <a:t>, </a:t>
            </a:r>
            <a:r>
              <a:rPr lang="en-IN" sz="1800" b="1" dirty="0" err="1"/>
              <a:t>num</a:t>
            </a:r>
            <a:r>
              <a:rPr lang="en-IN" sz="1800" b="1" dirty="0"/>
              <a:t>;
    </a:t>
            </a:r>
            <a:r>
              <a:rPr lang="en-IN" sz="1800" b="1" dirty="0" err="1"/>
              <a:t>struct</a:t>
            </a:r>
            <a:r>
              <a:rPr lang="en-IN" sz="1800" b="1" dirty="0"/>
              <a:t> node *</a:t>
            </a:r>
            <a:r>
              <a:rPr lang="en-IN" sz="1800" b="1" dirty="0" err="1"/>
              <a:t>fnNode</a:t>
            </a:r>
            <a:r>
              <a:rPr lang="en-IN" sz="1800" b="1" dirty="0"/>
              <a:t>;
    if(n &gt;= 1)   {
        </a:t>
            </a:r>
            <a:r>
              <a:rPr lang="en-IN" sz="1800" b="1" dirty="0" err="1"/>
              <a:t>stnode</a:t>
            </a:r>
            <a:r>
              <a:rPr lang="en-IN" sz="1800" b="1" dirty="0"/>
              <a:t> = (</a:t>
            </a:r>
            <a:r>
              <a:rPr lang="en-IN" sz="1800" b="1" dirty="0" err="1"/>
              <a:t>struct</a:t>
            </a:r>
            <a:r>
              <a:rPr lang="en-IN" sz="1800" b="1" dirty="0"/>
              <a:t> node *)</a:t>
            </a:r>
            <a:r>
              <a:rPr lang="en-IN" sz="1800" b="1" dirty="0" err="1"/>
              <a:t>malloc</a:t>
            </a:r>
            <a:r>
              <a:rPr lang="en-IN" sz="1800" b="1" dirty="0"/>
              <a:t>(</a:t>
            </a:r>
            <a:r>
              <a:rPr lang="en-IN" sz="1800" b="1" dirty="0" err="1"/>
              <a:t>sizeof</a:t>
            </a:r>
            <a:r>
              <a:rPr lang="en-IN" sz="1800" b="1" dirty="0"/>
              <a:t>(</a:t>
            </a:r>
            <a:r>
              <a:rPr lang="en-IN" sz="1800" b="1" dirty="0" err="1"/>
              <a:t>struct</a:t>
            </a:r>
            <a:r>
              <a:rPr lang="en-IN" sz="1800" b="1" dirty="0"/>
              <a:t> node));
        if(</a:t>
            </a:r>
            <a:r>
              <a:rPr lang="en-IN" sz="1800" b="1" dirty="0" err="1"/>
              <a:t>stnode</a:t>
            </a:r>
            <a:r>
              <a:rPr lang="en-IN" sz="1800" b="1" dirty="0"/>
              <a:t> != NULL)      {
            </a:t>
            </a:r>
            <a:r>
              <a:rPr lang="en-IN" sz="1800" b="1" dirty="0" err="1"/>
              <a:t>printf</a:t>
            </a:r>
            <a:r>
              <a:rPr lang="en-IN" sz="1800" b="1" dirty="0"/>
              <a:t>(“ Input data for node 1 : “); // assigning data in the first node
            </a:t>
            </a:r>
            <a:r>
              <a:rPr lang="en-IN" sz="1800" b="1" dirty="0" err="1"/>
              <a:t>scanf</a:t>
            </a:r>
            <a:r>
              <a:rPr lang="en-IN" sz="1800" b="1" dirty="0"/>
              <a:t>(“%d”, &amp;</a:t>
            </a:r>
            <a:r>
              <a:rPr lang="en-IN" sz="1800" b="1" dirty="0" err="1"/>
              <a:t>num</a:t>
            </a:r>
            <a:r>
              <a:rPr lang="en-IN" sz="1800" b="1" dirty="0"/>
              <a:t>);
            </a:t>
            </a:r>
            <a:r>
              <a:rPr lang="en-IN" sz="1800" b="1" dirty="0" err="1"/>
              <a:t>stnode</a:t>
            </a:r>
            <a:r>
              <a:rPr lang="en-IN" sz="1800" b="1" dirty="0"/>
              <a:t>-&gt;</a:t>
            </a:r>
            <a:r>
              <a:rPr lang="en-IN" sz="1800" b="1" dirty="0" err="1"/>
              <a:t>num</a:t>
            </a:r>
            <a:r>
              <a:rPr lang="en-IN" sz="1800" b="1" dirty="0"/>
              <a:t> = </a:t>
            </a:r>
            <a:r>
              <a:rPr lang="en-IN" sz="1800" b="1" dirty="0" err="1"/>
              <a:t>num</a:t>
            </a:r>
            <a:r>
              <a:rPr lang="en-IN" sz="1800" b="1" dirty="0"/>
              <a:t>;
            </a:t>
            </a:r>
            <a:r>
              <a:rPr lang="en-IN" sz="1800" b="1" dirty="0" err="1"/>
              <a:t>stnode</a:t>
            </a:r>
            <a:r>
              <a:rPr lang="en-IN" sz="1800" b="1" dirty="0"/>
              <a:t>-&gt;</a:t>
            </a:r>
            <a:r>
              <a:rPr lang="en-IN" sz="1800" b="1" dirty="0" err="1"/>
              <a:t>preptr</a:t>
            </a:r>
            <a:r>
              <a:rPr lang="en-IN" sz="1800" b="1" dirty="0"/>
              <a:t> = NULL;
            </a:t>
            </a:r>
            <a:r>
              <a:rPr lang="en-IN" sz="1800" b="1" dirty="0" err="1"/>
              <a:t>stnode</a:t>
            </a:r>
            <a:r>
              <a:rPr lang="en-IN" sz="1800" b="1" dirty="0"/>
              <a:t>-&gt;</a:t>
            </a:r>
            <a:r>
              <a:rPr lang="en-IN" sz="1800" b="1" dirty="0" err="1"/>
              <a:t>nextptr</a:t>
            </a:r>
            <a:r>
              <a:rPr lang="en-IN" sz="1800" b="1" dirty="0"/>
              <a:t> = NULL;
            </a:t>
            </a:r>
            <a:r>
              <a:rPr lang="en-IN" sz="1800" b="1" dirty="0" err="1"/>
              <a:t>ennode</a:t>
            </a:r>
            <a:r>
              <a:rPr lang="en-IN" sz="1800" b="1" dirty="0"/>
              <a:t> = </a:t>
            </a:r>
            <a:r>
              <a:rPr lang="en-IN" sz="1800" b="1" dirty="0" err="1"/>
              <a:t>stnode</a:t>
            </a:r>
            <a:r>
              <a:rPr lang="en-IN" sz="1800" b="1" dirty="0"/>
              <a:t>;</a:t>
            </a:r>
            <a:endParaRPr lang="en-US" sz="1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915DB-F46D-82BC-311E-DD018D5A2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716" y="322534"/>
            <a:ext cx="10077557" cy="410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Creation of  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1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AACD-8275-F872-A1C2-36D6CD3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20" y="611230"/>
            <a:ext cx="10077557" cy="608785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for(</a:t>
            </a:r>
            <a:r>
              <a:rPr lang="en-IN" b="1" dirty="0" err="1"/>
              <a:t>i</a:t>
            </a:r>
            <a:r>
              <a:rPr lang="en-IN" b="1" dirty="0"/>
              <a:t>=2; </a:t>
            </a:r>
            <a:r>
              <a:rPr lang="en-IN" b="1" dirty="0" err="1"/>
              <a:t>i</a:t>
            </a:r>
            <a:r>
              <a:rPr lang="en-IN" b="1" dirty="0"/>
              <a:t>&lt;=n; </a:t>
            </a:r>
            <a:r>
              <a:rPr lang="en-IN" b="1" dirty="0" err="1"/>
              <a:t>i</a:t>
            </a:r>
            <a:r>
              <a:rPr lang="en-IN" b="1" dirty="0"/>
              <a:t>++)   {
                </a:t>
            </a:r>
            <a:r>
              <a:rPr lang="en-IN" b="1" dirty="0" err="1"/>
              <a:t>fnNode</a:t>
            </a:r>
            <a:r>
              <a:rPr lang="en-IN" b="1" dirty="0"/>
              <a:t> = (</a:t>
            </a:r>
            <a:r>
              <a:rPr lang="en-IN" b="1" dirty="0" err="1"/>
              <a:t>struct</a:t>
            </a:r>
            <a:r>
              <a:rPr lang="en-IN" b="1" dirty="0"/>
              <a:t> node *)</a:t>
            </a:r>
            <a:r>
              <a:rPr lang="en-IN" b="1" dirty="0" err="1"/>
              <a:t>malloc</a:t>
            </a:r>
            <a:r>
              <a:rPr lang="en-IN" b="1" dirty="0"/>
              <a:t>(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struct</a:t>
            </a:r>
            <a:r>
              <a:rPr lang="en-IN" b="1" dirty="0"/>
              <a:t> node));
                if(</a:t>
            </a:r>
            <a:r>
              <a:rPr lang="en-IN" b="1" dirty="0" err="1"/>
              <a:t>fnNode</a:t>
            </a:r>
            <a:r>
              <a:rPr lang="en-IN" b="1" dirty="0"/>
              <a:t> != NULL)      {
                    </a:t>
            </a:r>
            <a:r>
              <a:rPr lang="en-IN" b="1" dirty="0" err="1"/>
              <a:t>printf</a:t>
            </a:r>
            <a:r>
              <a:rPr lang="en-IN" b="1" dirty="0"/>
              <a:t>(“ Input data for node %d : “, </a:t>
            </a:r>
            <a:r>
              <a:rPr lang="en-IN" b="1" dirty="0" err="1"/>
              <a:t>i</a:t>
            </a:r>
            <a:r>
              <a:rPr lang="en-IN" b="1" dirty="0"/>
              <a:t>);
                    </a:t>
            </a:r>
            <a:r>
              <a:rPr lang="en-IN" b="1" dirty="0" err="1"/>
              <a:t>scanf</a:t>
            </a:r>
            <a:r>
              <a:rPr lang="en-IN" b="1" dirty="0"/>
              <a:t>(“%d”, &amp;</a:t>
            </a:r>
            <a:r>
              <a:rPr lang="en-IN" b="1" dirty="0" err="1"/>
              <a:t>num</a:t>
            </a:r>
            <a:r>
              <a:rPr lang="en-IN" b="1" dirty="0"/>
              <a:t>);
                    </a:t>
            </a:r>
            <a:r>
              <a:rPr lang="en-IN" b="1" dirty="0" err="1"/>
              <a:t>fnNode</a:t>
            </a:r>
            <a:r>
              <a:rPr lang="en-IN" b="1" dirty="0"/>
              <a:t>-&gt;</a:t>
            </a:r>
            <a:r>
              <a:rPr lang="en-IN" b="1" dirty="0" err="1"/>
              <a:t>num</a:t>
            </a:r>
            <a:r>
              <a:rPr lang="en-IN" b="1" dirty="0"/>
              <a:t> = </a:t>
            </a:r>
            <a:r>
              <a:rPr lang="en-IN" b="1" dirty="0" err="1"/>
              <a:t>num</a:t>
            </a:r>
            <a:r>
              <a:rPr lang="en-IN" b="1" dirty="0"/>
              <a:t>;
                    </a:t>
            </a:r>
            <a:r>
              <a:rPr lang="en-IN" b="1" dirty="0" err="1"/>
              <a:t>fnNode</a:t>
            </a:r>
            <a:r>
              <a:rPr lang="en-IN" b="1" dirty="0"/>
              <a:t>-&gt;</a:t>
            </a:r>
            <a:r>
              <a:rPr lang="en-IN" b="1" dirty="0" err="1"/>
              <a:t>preptr</a:t>
            </a:r>
            <a:r>
              <a:rPr lang="en-IN" b="1" dirty="0"/>
              <a:t> = </a:t>
            </a:r>
            <a:r>
              <a:rPr lang="en-IN" b="1" dirty="0" err="1"/>
              <a:t>ennode</a:t>
            </a:r>
            <a:r>
              <a:rPr lang="en-IN" b="1" dirty="0"/>
              <a:t>;    // new node is linking with the previous node
                    </a:t>
            </a:r>
            <a:r>
              <a:rPr lang="en-IN" b="1" dirty="0" err="1"/>
              <a:t>fnNode</a:t>
            </a:r>
            <a:r>
              <a:rPr lang="en-IN" b="1" dirty="0"/>
              <a:t>-&gt;</a:t>
            </a:r>
            <a:r>
              <a:rPr lang="en-IN" b="1" dirty="0" err="1"/>
              <a:t>nextptr</a:t>
            </a:r>
            <a:r>
              <a:rPr lang="en-IN" b="1" dirty="0"/>
              <a:t> = NULL;
                    </a:t>
            </a:r>
            <a:r>
              <a:rPr lang="en-IN" b="1" dirty="0" err="1"/>
              <a:t>ennode</a:t>
            </a:r>
            <a:r>
              <a:rPr lang="en-IN" b="1" dirty="0"/>
              <a:t>-&gt;</a:t>
            </a:r>
            <a:r>
              <a:rPr lang="en-IN" b="1" dirty="0" err="1"/>
              <a:t>nextptr</a:t>
            </a:r>
            <a:r>
              <a:rPr lang="en-IN" b="1" dirty="0"/>
              <a:t> = </a:t>
            </a:r>
            <a:r>
              <a:rPr lang="en-IN" b="1" dirty="0" err="1"/>
              <a:t>fnNode</a:t>
            </a:r>
            <a:r>
              <a:rPr lang="en-IN" b="1" dirty="0"/>
              <a:t>;   // previous node is linking with the new node
                    </a:t>
            </a:r>
            <a:r>
              <a:rPr lang="en-IN" b="1" dirty="0" err="1"/>
              <a:t>ennode</a:t>
            </a:r>
            <a:r>
              <a:rPr lang="en-IN" b="1" dirty="0"/>
              <a:t> = </a:t>
            </a:r>
            <a:r>
              <a:rPr lang="en-IN" b="1" dirty="0" err="1"/>
              <a:t>fnNode</a:t>
            </a:r>
            <a:r>
              <a:rPr lang="en-IN" b="1" dirty="0"/>
              <a:t>;            // assign new node as last node   }
                else  {
                    </a:t>
            </a:r>
            <a:r>
              <a:rPr lang="en-IN" b="1" dirty="0" err="1"/>
              <a:t>printf</a:t>
            </a:r>
            <a:r>
              <a:rPr lang="en-IN" b="1" dirty="0"/>
              <a:t>(“ Memory can not be allocated.”);
                    break;      }}   }
        else   {
            </a:t>
            </a:r>
            <a:r>
              <a:rPr lang="en-IN" b="1" dirty="0" err="1"/>
              <a:t>printf</a:t>
            </a:r>
            <a:r>
              <a:rPr lang="en-IN" b="1" dirty="0"/>
              <a:t>(“ Memory can not be allocated.”);   }   }}</a:t>
            </a:r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391513-14DF-9AF2-024E-E28A27EA74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463" y="330200"/>
            <a:ext cx="10077450" cy="281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Creation of  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240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6E2E8"/>
      </a:lt2>
      <a:accent1>
        <a:srgbClr val="8BAA80"/>
      </a:accent1>
      <a:accent2>
        <a:srgbClr val="96A872"/>
      </a:accent2>
      <a:accent3>
        <a:srgbClr val="A6A27D"/>
      </a:accent3>
      <a:accent4>
        <a:srgbClr val="BA9C7F"/>
      </a:accent4>
      <a:accent5>
        <a:srgbClr val="C59793"/>
      </a:accent5>
      <a:accent6>
        <a:srgbClr val="BA7F93"/>
      </a:accent6>
      <a:hlink>
        <a:srgbClr val="9C69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E6B5753000C348BA726F99FE2F0B93" ma:contentTypeVersion="5" ma:contentTypeDescription="Create a new document." ma:contentTypeScope="" ma:versionID="86422cb962ee0e72bbf42d0f8775927f">
  <xsd:schema xmlns:xsd="http://www.w3.org/2001/XMLSchema" xmlns:xs="http://www.w3.org/2001/XMLSchema" xmlns:p="http://schemas.microsoft.com/office/2006/metadata/properties" xmlns:ns2="2e9bb298-4dfd-4be4-977d-753482541b67" xmlns:ns3="9cc2de29-1b0e-4ab8-a781-ea52e22a278f" targetNamespace="http://schemas.microsoft.com/office/2006/metadata/properties" ma:root="true" ma:fieldsID="627b25f3fb28ff02e9f0ec4584240ed3" ns2:_="" ns3:_="">
    <xsd:import namespace="2e9bb298-4dfd-4be4-977d-753482541b67"/>
    <xsd:import namespace="9cc2de29-1b0e-4ab8-a781-ea52e22a27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bb298-4dfd-4be4-977d-753482541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2de29-1b0e-4ab8-a781-ea52e22a2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AAA859-3314-42DA-B979-1E2D7560CE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FC8D95-C98F-4677-B0B1-D5262A01B1A8}"/>
</file>

<file path=customXml/itemProps3.xml><?xml version="1.0" encoding="utf-8"?>
<ds:datastoreItem xmlns:ds="http://schemas.openxmlformats.org/officeDocument/2006/customXml" ds:itemID="{36DA6A80-9108-459C-89B0-6D08D2861DFF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RocaVTI</vt:lpstr>
      <vt:lpstr>Doubly Linked List</vt:lpstr>
      <vt:lpstr>Doubly Linked List</vt:lpstr>
      <vt:lpstr>Doubly Linked list Representation</vt:lpstr>
      <vt:lpstr>Doubly Linked list Representation</vt:lpstr>
      <vt:lpstr>Doubly Linked list Representation</vt:lpstr>
      <vt:lpstr>Creation of  DLL</vt:lpstr>
      <vt:lpstr>Creation of  DLL</vt:lpstr>
      <vt:lpstr>Creation of  DLL</vt:lpstr>
      <vt:lpstr>Creation of  DLL</vt:lpstr>
      <vt:lpstr>Creation of  DLL</vt:lpstr>
      <vt:lpstr>Insertion</vt:lpstr>
      <vt:lpstr>InsertionAt the beginning</vt:lpstr>
      <vt:lpstr>InsertionAt the beginning</vt:lpstr>
      <vt:lpstr>InsertionAt the beginning</vt:lpstr>
      <vt:lpstr>Insertion at end</vt:lpstr>
      <vt:lpstr>Insertion at end</vt:lpstr>
      <vt:lpstr>Insertion at end</vt:lpstr>
      <vt:lpstr>Insertion at end</vt:lpstr>
      <vt:lpstr>Deletion</vt:lpstr>
      <vt:lpstr>Deletion at beginning</vt:lpstr>
      <vt:lpstr>Deletion at beginning</vt:lpstr>
      <vt:lpstr>Deletion at beginning</vt:lpstr>
      <vt:lpstr>Deletion at beginning</vt:lpstr>
      <vt:lpstr>Deletion at end</vt:lpstr>
      <vt:lpstr>Deletion at end</vt:lpstr>
      <vt:lpstr>Deletion at end</vt:lpstr>
      <vt:lpstr>Deletion at end</vt:lpstr>
      <vt:lpstr>Deletion at End</vt:lpstr>
      <vt:lpstr>Deletion at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</dc:title>
  <dc:creator>Savitha Gopal</dc:creator>
  <cp:lastModifiedBy>Savitha Gopal</cp:lastModifiedBy>
  <cp:revision>23</cp:revision>
  <dcterms:created xsi:type="dcterms:W3CDTF">2023-10-09T04:56:14Z</dcterms:created>
  <dcterms:modified xsi:type="dcterms:W3CDTF">2023-11-28T14:07:52Z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0x01010047E6B5753000C348BA726F99FE2F0B93</vt:lpwstr>
  </property>
</Properties>
</file>