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entation.xml" ContentType="application/vnd.openxmlformats-officedocument.presentationml.presentation.main+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70" r:id="rId3"/>
    <p:sldId id="272" r:id="rId4"/>
    <p:sldId id="271" r:id="rId5"/>
    <p:sldId id="273" r:id="rId6"/>
    <p:sldId id="274" r:id="rId7"/>
    <p:sldId id="275" r:id="rId8"/>
    <p:sldId id="27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customXml" Target="../customXml/item2.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8D7368D-31D9-8101-473D-CD39E706FD22}"/>
              </a:ext>
              <a:ext uri="{C183D7F6-B498-43B3-948B-1728B52AA6E4}">
                <adec:decorative xmlns:adec="http://schemas.microsoft.com/office/drawing/2017/decorative" val="1"/>
              </a:ext>
            </a:extLst>
          </p:cNvPr>
          <p:cNvSpPr/>
          <p:nvPr/>
        </p:nvSpPr>
        <p:spPr>
          <a:xfrm>
            <a:off x="5796401" y="3378954"/>
            <a:ext cx="6394567" cy="3479046"/>
          </a:xfrm>
          <a:custGeom>
            <a:avLst/>
            <a:gdLst>
              <a:gd name="connsiteX0" fmla="*/ 5171297 w 6394567"/>
              <a:gd name="connsiteY0" fmla="*/ 284 h 3479046"/>
              <a:gd name="connsiteX1" fmla="*/ 6394290 w 6394567"/>
              <a:gd name="connsiteY1" fmla="*/ 430072 h 3479046"/>
              <a:gd name="connsiteX2" fmla="*/ 6394567 w 6394567"/>
              <a:gd name="connsiteY2" fmla="*/ 430316 h 3479046"/>
              <a:gd name="connsiteX3" fmla="*/ 6394567 w 6394567"/>
              <a:gd name="connsiteY3" fmla="*/ 3479046 h 3479046"/>
              <a:gd name="connsiteX4" fmla="*/ 0 w 6394567"/>
              <a:gd name="connsiteY4" fmla="*/ 3479046 h 3479046"/>
              <a:gd name="connsiteX5" fmla="*/ 3916974 w 6394567"/>
              <a:gd name="connsiteY5" fmla="*/ 405504 h 3479046"/>
              <a:gd name="connsiteX6" fmla="*/ 3959456 w 6394567"/>
              <a:gd name="connsiteY6" fmla="*/ 373857 h 3479046"/>
              <a:gd name="connsiteX7" fmla="*/ 5052215 w 6394567"/>
              <a:gd name="connsiteY7" fmla="*/ 1756 h 3479046"/>
              <a:gd name="connsiteX8" fmla="*/ 5171297 w 6394567"/>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39000">
                <a:schemeClr val="bg2"/>
              </a:gs>
              <a:gs pos="100000">
                <a:schemeClr val="accent1">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9FF32C74-82F4-2A29-889B-EF23CEE6AA4F}"/>
              </a:ext>
            </a:extLst>
          </p:cNvPr>
          <p:cNvSpPr>
            <a:spLocks noGrp="1"/>
          </p:cNvSpPr>
          <p:nvPr>
            <p:ph type="ctrTitle"/>
          </p:nvPr>
        </p:nvSpPr>
        <p:spPr>
          <a:xfrm>
            <a:off x="1066801" y="1122363"/>
            <a:ext cx="6211185" cy="2305246"/>
          </a:xfrm>
        </p:spPr>
        <p:txBody>
          <a:bodyPr anchor="b">
            <a:normAutofit/>
          </a:bodyPr>
          <a:lstStyle>
            <a:lvl1pPr algn="l">
              <a:lnSpc>
                <a:spcPct val="100000"/>
              </a:lnSpc>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4ACADD6-278F-604C-8A38-BBBAFC6754E8}"/>
              </a:ext>
            </a:extLst>
          </p:cNvPr>
          <p:cNvSpPr>
            <a:spLocks noGrp="1"/>
          </p:cNvSpPr>
          <p:nvPr>
            <p:ph type="subTitle" idx="1"/>
          </p:nvPr>
        </p:nvSpPr>
        <p:spPr>
          <a:xfrm>
            <a:off x="1066802" y="3549048"/>
            <a:ext cx="5029198" cy="1956278"/>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C43946B-3F5A-C916-B62B-8D5938EA8285}"/>
              </a:ext>
            </a:extLst>
          </p:cNvPr>
          <p:cNvSpPr>
            <a:spLocks noGrp="1"/>
          </p:cNvSpPr>
          <p:nvPr>
            <p:ph type="dt" sz="half" idx="10"/>
          </p:nvPr>
        </p:nvSpPr>
        <p:spPr/>
        <p:txBody>
          <a:bodyPr/>
          <a:lstStyle/>
          <a:p>
            <a:fld id="{1E351CED-465B-40B5-ADCE-957C918F227B}" type="datetimeFigureOut">
              <a:rPr lang="en-US" smtClean="0"/>
              <a:t>11/17/2023</a:t>
            </a:fld>
            <a:endParaRPr lang="en-US"/>
          </a:p>
        </p:txBody>
      </p:sp>
      <p:sp>
        <p:nvSpPr>
          <p:cNvPr id="5" name="Footer Placeholder 4">
            <a:extLst>
              <a:ext uri="{FF2B5EF4-FFF2-40B4-BE49-F238E27FC236}">
                <a16:creationId xmlns:a16="http://schemas.microsoft.com/office/drawing/2014/main" id="{5986539F-2DB8-FCDA-C884-9C3CD29B8C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DAA7B3-5D3B-D493-8F6F-1FEBB8576D62}"/>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936560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0D2E-0561-F284-F89A-AAE3CD09AC24}"/>
              </a:ext>
            </a:extLst>
          </p:cNvPr>
          <p:cNvSpPr>
            <a:spLocks noGrp="1"/>
          </p:cNvSpPr>
          <p:nvPr>
            <p:ph type="title"/>
          </p:nvPr>
        </p:nvSpPr>
        <p:spPr>
          <a:xfrm>
            <a:off x="1066800" y="936841"/>
            <a:ext cx="10239338" cy="953669"/>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657C4C-16EC-2477-6332-830F53011D33}"/>
              </a:ext>
            </a:extLst>
          </p:cNvPr>
          <p:cNvSpPr>
            <a:spLocks noGrp="1"/>
          </p:cNvSpPr>
          <p:nvPr>
            <p:ph type="body" orient="vert" idx="1"/>
          </p:nvPr>
        </p:nvSpPr>
        <p:spPr>
          <a:xfrm>
            <a:off x="1069848" y="2139696"/>
            <a:ext cx="10239338" cy="367768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0940D3-6996-1C08-F1AF-87C354657912}"/>
              </a:ext>
            </a:extLst>
          </p:cNvPr>
          <p:cNvSpPr>
            <a:spLocks noGrp="1"/>
          </p:cNvSpPr>
          <p:nvPr>
            <p:ph type="dt" sz="half" idx="10"/>
          </p:nvPr>
        </p:nvSpPr>
        <p:spPr/>
        <p:txBody>
          <a:bodyPr/>
          <a:lstStyle/>
          <a:p>
            <a:fld id="{1E351CED-465B-40B5-ADCE-957C918F227B}" type="datetimeFigureOut">
              <a:rPr lang="en-US" smtClean="0"/>
              <a:t>11/17/2023</a:t>
            </a:fld>
            <a:endParaRPr lang="en-US"/>
          </a:p>
        </p:txBody>
      </p:sp>
      <p:sp>
        <p:nvSpPr>
          <p:cNvPr id="5" name="Footer Placeholder 4">
            <a:extLst>
              <a:ext uri="{FF2B5EF4-FFF2-40B4-BE49-F238E27FC236}">
                <a16:creationId xmlns:a16="http://schemas.microsoft.com/office/drawing/2014/main" id="{4C3676C3-588F-B636-8CE0-AA2CBFBCE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CEF8A9-EB1E-B344-A4B8-B58D0633630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511873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EF3A28-33E4-2796-AE7A-1234569F5CE0}"/>
              </a:ext>
            </a:extLst>
          </p:cNvPr>
          <p:cNvSpPr>
            <a:spLocks noGrp="1"/>
          </p:cNvSpPr>
          <p:nvPr>
            <p:ph type="title" orient="vert"/>
          </p:nvPr>
        </p:nvSpPr>
        <p:spPr>
          <a:xfrm>
            <a:off x="8844950" y="1081177"/>
            <a:ext cx="2508849" cy="463382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D185FC-2BBB-E997-A5CD-F2C6CF6B7C68}"/>
              </a:ext>
            </a:extLst>
          </p:cNvPr>
          <p:cNvSpPr>
            <a:spLocks noGrp="1"/>
          </p:cNvSpPr>
          <p:nvPr>
            <p:ph type="body" orient="vert" idx="1"/>
          </p:nvPr>
        </p:nvSpPr>
        <p:spPr>
          <a:xfrm>
            <a:off x="1066800" y="1081177"/>
            <a:ext cx="7505700" cy="463382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E314B3C-96CD-071C-C2AD-2C7E04F819C0}"/>
              </a:ext>
            </a:extLst>
          </p:cNvPr>
          <p:cNvSpPr>
            <a:spLocks noGrp="1"/>
          </p:cNvSpPr>
          <p:nvPr>
            <p:ph type="dt" sz="half" idx="10"/>
          </p:nvPr>
        </p:nvSpPr>
        <p:spPr/>
        <p:txBody>
          <a:bodyPr/>
          <a:lstStyle/>
          <a:p>
            <a:fld id="{1E351CED-465B-40B5-ADCE-957C918F227B}" type="datetimeFigureOut">
              <a:rPr lang="en-US" smtClean="0"/>
              <a:t>11/17/2023</a:t>
            </a:fld>
            <a:endParaRPr lang="en-US"/>
          </a:p>
        </p:txBody>
      </p:sp>
      <p:sp>
        <p:nvSpPr>
          <p:cNvPr id="5" name="Footer Placeholder 4">
            <a:extLst>
              <a:ext uri="{FF2B5EF4-FFF2-40B4-BE49-F238E27FC236}">
                <a16:creationId xmlns:a16="http://schemas.microsoft.com/office/drawing/2014/main" id="{F5AA2B04-F5E0-C5A3-C77D-6AE9A9E91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155BC2-C712-C4A4-50EC-E10D88344310}"/>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1106758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4769-9A55-AF9B-4CE4-DFA07E711CF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E45D9E-DBB4-B890-88D5-B4C03599EC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AE15260-1C0B-A965-3114-D7C40D18BDF4}"/>
              </a:ext>
            </a:extLst>
          </p:cNvPr>
          <p:cNvSpPr>
            <a:spLocks noGrp="1"/>
          </p:cNvSpPr>
          <p:nvPr>
            <p:ph type="dt" sz="half" idx="10"/>
          </p:nvPr>
        </p:nvSpPr>
        <p:spPr/>
        <p:txBody>
          <a:bodyPr/>
          <a:lstStyle/>
          <a:p>
            <a:fld id="{1E351CED-465B-40B5-ADCE-957C918F227B}" type="datetimeFigureOut">
              <a:rPr lang="en-US" smtClean="0"/>
              <a:t>11/17/2023</a:t>
            </a:fld>
            <a:endParaRPr lang="en-US"/>
          </a:p>
        </p:txBody>
      </p:sp>
      <p:sp>
        <p:nvSpPr>
          <p:cNvPr id="5" name="Footer Placeholder 4">
            <a:extLst>
              <a:ext uri="{FF2B5EF4-FFF2-40B4-BE49-F238E27FC236}">
                <a16:creationId xmlns:a16="http://schemas.microsoft.com/office/drawing/2014/main" id="{19AAF4D1-0334-3F24-69B4-06C7BD7426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A76D-3B8B-429D-9B32-54D6A6297C0A}"/>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2667696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D8D9C414-4A2F-78AF-ED60-6130D4C563B3}"/>
              </a:ext>
            </a:extLst>
          </p:cNvPr>
          <p:cNvSpPr/>
          <p:nvPr/>
        </p:nvSpPr>
        <p:spPr>
          <a:xfrm>
            <a:off x="6284115" y="3378954"/>
            <a:ext cx="5907885" cy="3479046"/>
          </a:xfrm>
          <a:custGeom>
            <a:avLst/>
            <a:gdLst>
              <a:gd name="connsiteX0" fmla="*/ 5171297 w 5907885"/>
              <a:gd name="connsiteY0" fmla="*/ 284 h 3479046"/>
              <a:gd name="connsiteX1" fmla="*/ 5813217 w 5907885"/>
              <a:gd name="connsiteY1" fmla="*/ 114238 h 3479046"/>
              <a:gd name="connsiteX2" fmla="*/ 5907885 w 5907885"/>
              <a:gd name="connsiteY2" fmla="*/ 151524 h 3479046"/>
              <a:gd name="connsiteX3" fmla="*/ 5907885 w 5907885"/>
              <a:gd name="connsiteY3" fmla="*/ 3479046 h 3479046"/>
              <a:gd name="connsiteX4" fmla="*/ 0 w 5907885"/>
              <a:gd name="connsiteY4" fmla="*/ 3479046 h 3479046"/>
              <a:gd name="connsiteX5" fmla="*/ 3916974 w 5907885"/>
              <a:gd name="connsiteY5" fmla="*/ 405504 h 3479046"/>
              <a:gd name="connsiteX6" fmla="*/ 3959456 w 5907885"/>
              <a:gd name="connsiteY6" fmla="*/ 373857 h 3479046"/>
              <a:gd name="connsiteX7" fmla="*/ 5052215 w 5907885"/>
              <a:gd name="connsiteY7" fmla="*/ 1756 h 3479046"/>
              <a:gd name="connsiteX8" fmla="*/ 5171297 w 5907885"/>
              <a:gd name="connsiteY8" fmla="*/ 284 h 3479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07885" h="3479046">
                <a:moveTo>
                  <a:pt x="5171297" y="284"/>
                </a:moveTo>
                <a:cubicBezTo>
                  <a:pt x="5389485" y="3908"/>
                  <a:pt x="5606422" y="42249"/>
                  <a:pt x="5813217" y="114238"/>
                </a:cubicBezTo>
                <a:lnTo>
                  <a:pt x="5907885" y="151524"/>
                </a:lnTo>
                <a:lnTo>
                  <a:pt x="5907885"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gradFill>
            <a:gsLst>
              <a:gs pos="23000">
                <a:schemeClr val="bg2"/>
              </a:gs>
              <a:gs pos="100000">
                <a:schemeClr val="accent1">
                  <a:lumMod val="60000"/>
                  <a:lumOff val="4000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13410AE4-7FC7-589E-B6D3-0DA7B5FC5CE3}"/>
              </a:ext>
            </a:extLst>
          </p:cNvPr>
          <p:cNvSpPr/>
          <p:nvPr/>
        </p:nvSpPr>
        <p:spPr>
          <a:xfrm flipH="1" flipV="1">
            <a:off x="0" y="0"/>
            <a:ext cx="2923855" cy="1479128"/>
          </a:xfrm>
          <a:custGeom>
            <a:avLst/>
            <a:gdLst>
              <a:gd name="connsiteX0" fmla="*/ 2923855 w 2923855"/>
              <a:gd name="connsiteY0" fmla="*/ 1479128 h 1479128"/>
              <a:gd name="connsiteX1" fmla="*/ 0 w 2923855"/>
              <a:gd name="connsiteY1" fmla="*/ 1479128 h 1479128"/>
              <a:gd name="connsiteX2" fmla="*/ 1368245 w 2923855"/>
              <a:gd name="connsiteY2" fmla="*/ 405504 h 1479128"/>
              <a:gd name="connsiteX3" fmla="*/ 1410727 w 2923855"/>
              <a:gd name="connsiteY3" fmla="*/ 373857 h 1479128"/>
              <a:gd name="connsiteX4" fmla="*/ 2503486 w 2923855"/>
              <a:gd name="connsiteY4" fmla="*/ 1756 h 1479128"/>
              <a:gd name="connsiteX5" fmla="*/ 2622568 w 2923855"/>
              <a:gd name="connsiteY5" fmla="*/ 284 h 1479128"/>
              <a:gd name="connsiteX6" fmla="*/ 2785835 w 2923855"/>
              <a:gd name="connsiteY6" fmla="*/ 9494 h 1479128"/>
              <a:gd name="connsiteX7" fmla="*/ 2923855 w 2923855"/>
              <a:gd name="connsiteY7" fmla="*/ 28352 h 1479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3855" h="1479128">
                <a:moveTo>
                  <a:pt x="2923855" y="1479128"/>
                </a:moveTo>
                <a:lnTo>
                  <a:pt x="0" y="1479128"/>
                </a:lnTo>
                <a:lnTo>
                  <a:pt x="1368245" y="405504"/>
                </a:lnTo>
                <a:lnTo>
                  <a:pt x="1410727" y="373857"/>
                </a:lnTo>
                <a:cubicBezTo>
                  <a:pt x="1742357" y="139664"/>
                  <a:pt x="2122368" y="17528"/>
                  <a:pt x="2503486" y="1756"/>
                </a:cubicBezTo>
                <a:cubicBezTo>
                  <a:pt x="2543187" y="114"/>
                  <a:pt x="2582898" y="-375"/>
                  <a:pt x="2622568" y="284"/>
                </a:cubicBezTo>
                <a:cubicBezTo>
                  <a:pt x="2677115" y="1190"/>
                  <a:pt x="2731584" y="4266"/>
                  <a:pt x="2785835" y="9494"/>
                </a:cubicBezTo>
                <a:lnTo>
                  <a:pt x="2923855" y="28352"/>
                </a:lnTo>
                <a:close/>
              </a:path>
            </a:pathLst>
          </a:custGeom>
          <a:gradFill>
            <a:gsLst>
              <a:gs pos="33000">
                <a:schemeClr val="bg2"/>
              </a:gs>
              <a:gs pos="100000">
                <a:schemeClr val="accent1">
                  <a:lumMod val="60000"/>
                  <a:lumOff val="40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B381CBD-08D9-3C9A-7620-24F2D6404893}"/>
              </a:ext>
            </a:extLst>
          </p:cNvPr>
          <p:cNvSpPr>
            <a:spLocks noGrp="1"/>
          </p:cNvSpPr>
          <p:nvPr>
            <p:ph type="title"/>
          </p:nvPr>
        </p:nvSpPr>
        <p:spPr>
          <a:xfrm>
            <a:off x="1066800" y="1709738"/>
            <a:ext cx="6455434" cy="2981274"/>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D5AE2B-1716-CEEC-73F8-E81F59192562}"/>
              </a:ext>
            </a:extLst>
          </p:cNvPr>
          <p:cNvSpPr>
            <a:spLocks noGrp="1"/>
          </p:cNvSpPr>
          <p:nvPr>
            <p:ph type="body" idx="1"/>
          </p:nvPr>
        </p:nvSpPr>
        <p:spPr>
          <a:xfrm>
            <a:off x="1066800" y="4759252"/>
            <a:ext cx="5397260" cy="955748"/>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CF3052-6EE8-979F-04FB-1B8DF81F29B9}"/>
              </a:ext>
            </a:extLst>
          </p:cNvPr>
          <p:cNvSpPr>
            <a:spLocks noGrp="1"/>
          </p:cNvSpPr>
          <p:nvPr>
            <p:ph type="dt" sz="half" idx="10"/>
          </p:nvPr>
        </p:nvSpPr>
        <p:spPr/>
        <p:txBody>
          <a:bodyPr/>
          <a:lstStyle/>
          <a:p>
            <a:fld id="{1E351CED-465B-40B5-ADCE-957C918F227B}" type="datetimeFigureOut">
              <a:rPr lang="en-US" smtClean="0"/>
              <a:t>11/17/2023</a:t>
            </a:fld>
            <a:endParaRPr lang="en-US"/>
          </a:p>
        </p:txBody>
      </p:sp>
      <p:sp>
        <p:nvSpPr>
          <p:cNvPr id="5" name="Footer Placeholder 4">
            <a:extLst>
              <a:ext uri="{FF2B5EF4-FFF2-40B4-BE49-F238E27FC236}">
                <a16:creationId xmlns:a16="http://schemas.microsoft.com/office/drawing/2014/main" id="{7D986285-161A-6869-27C2-0A159C234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ED64F-5DAB-238D-C34A-1DCCB12221D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077763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484D0-7460-7B08-F1EE-96EABE40212A}"/>
              </a:ext>
            </a:extLst>
          </p:cNvPr>
          <p:cNvSpPr>
            <a:spLocks noGrp="1"/>
          </p:cNvSpPr>
          <p:nvPr>
            <p:ph type="title"/>
          </p:nvPr>
        </p:nvSpPr>
        <p:spPr>
          <a:xfrm>
            <a:off x="1066799" y="936841"/>
            <a:ext cx="10092477" cy="95366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80B7F9-8ECB-7079-A11E-51D3903E2B1A}"/>
              </a:ext>
            </a:extLst>
          </p:cNvPr>
          <p:cNvSpPr>
            <a:spLocks noGrp="1"/>
          </p:cNvSpPr>
          <p:nvPr>
            <p:ph sz="half" idx="1"/>
          </p:nvPr>
        </p:nvSpPr>
        <p:spPr>
          <a:xfrm>
            <a:off x="1066800"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E4E97161-CAF5-CA48-D814-7ACD43AB99E1}"/>
              </a:ext>
            </a:extLst>
          </p:cNvPr>
          <p:cNvSpPr>
            <a:spLocks noGrp="1"/>
          </p:cNvSpPr>
          <p:nvPr>
            <p:ph sz="half" idx="2"/>
          </p:nvPr>
        </p:nvSpPr>
        <p:spPr>
          <a:xfrm>
            <a:off x="6349795" y="2117341"/>
            <a:ext cx="4809482" cy="3760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23BD680-4E7A-5155-3CAE-6BD44EE8BA83}"/>
              </a:ext>
            </a:extLst>
          </p:cNvPr>
          <p:cNvSpPr>
            <a:spLocks noGrp="1"/>
          </p:cNvSpPr>
          <p:nvPr>
            <p:ph type="dt" sz="half" idx="10"/>
          </p:nvPr>
        </p:nvSpPr>
        <p:spPr/>
        <p:txBody>
          <a:bodyPr/>
          <a:lstStyle/>
          <a:p>
            <a:fld id="{1E351CED-465B-40B5-ADCE-957C918F227B}" type="datetimeFigureOut">
              <a:rPr lang="en-US" smtClean="0"/>
              <a:t>11/17/2023</a:t>
            </a:fld>
            <a:endParaRPr lang="en-US"/>
          </a:p>
        </p:txBody>
      </p:sp>
      <p:sp>
        <p:nvSpPr>
          <p:cNvPr id="6" name="Footer Placeholder 5">
            <a:extLst>
              <a:ext uri="{FF2B5EF4-FFF2-40B4-BE49-F238E27FC236}">
                <a16:creationId xmlns:a16="http://schemas.microsoft.com/office/drawing/2014/main" id="{4F6A152D-EFF2-B3AA-3F25-14E1136734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BD6032-FD7A-BFFD-9BE5-48EDBEFBD147}"/>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11197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7F4D-4855-340E-03F3-4860885EC671}"/>
              </a:ext>
            </a:extLst>
          </p:cNvPr>
          <p:cNvSpPr>
            <a:spLocks noGrp="1"/>
          </p:cNvSpPr>
          <p:nvPr>
            <p:ph type="title"/>
          </p:nvPr>
        </p:nvSpPr>
        <p:spPr>
          <a:xfrm>
            <a:off x="1066800" y="963283"/>
            <a:ext cx="10096500" cy="916004"/>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3CEB472-7426-C288-B5F6-0A1232DCED65}"/>
              </a:ext>
            </a:extLst>
          </p:cNvPr>
          <p:cNvSpPr>
            <a:spLocks noGrp="1"/>
          </p:cNvSpPr>
          <p:nvPr>
            <p:ph type="body" idx="1"/>
          </p:nvPr>
        </p:nvSpPr>
        <p:spPr>
          <a:xfrm>
            <a:off x="1066801" y="1879287"/>
            <a:ext cx="4739628"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94F9C-B6FA-97C3-F618-0CF956CB53B2}"/>
              </a:ext>
            </a:extLst>
          </p:cNvPr>
          <p:cNvSpPr>
            <a:spLocks noGrp="1"/>
          </p:cNvSpPr>
          <p:nvPr>
            <p:ph sz="half" idx="2"/>
          </p:nvPr>
        </p:nvSpPr>
        <p:spPr>
          <a:xfrm>
            <a:off x="1066801" y="2505075"/>
            <a:ext cx="4739628"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F5665C-7910-AFA2-350F-42C06ED5AF47}"/>
              </a:ext>
            </a:extLst>
          </p:cNvPr>
          <p:cNvSpPr>
            <a:spLocks noGrp="1"/>
          </p:cNvSpPr>
          <p:nvPr>
            <p:ph type="body" sz="quarter" idx="3"/>
          </p:nvPr>
        </p:nvSpPr>
        <p:spPr>
          <a:xfrm>
            <a:off x="6400330" y="1879287"/>
            <a:ext cx="4762970" cy="582117"/>
          </a:xfrm>
        </p:spPr>
        <p:txBody>
          <a:bodyPr anchor="b">
            <a:noAutofit/>
          </a:bodyPr>
          <a:lstStyle>
            <a:lvl1pPr marL="0" indent="0">
              <a:buNone/>
              <a:defRPr sz="1400" b="1" cap="all" spc="25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1352E-1DE0-F0CD-6F81-1D8FF59C2B0D}"/>
              </a:ext>
            </a:extLst>
          </p:cNvPr>
          <p:cNvSpPr>
            <a:spLocks noGrp="1"/>
          </p:cNvSpPr>
          <p:nvPr>
            <p:ph sz="quarter" idx="4"/>
          </p:nvPr>
        </p:nvSpPr>
        <p:spPr>
          <a:xfrm>
            <a:off x="6400330" y="2505075"/>
            <a:ext cx="4762970" cy="33896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8F7E4-7D9E-4736-3269-4F0C46996125}"/>
              </a:ext>
            </a:extLst>
          </p:cNvPr>
          <p:cNvSpPr>
            <a:spLocks noGrp="1"/>
          </p:cNvSpPr>
          <p:nvPr>
            <p:ph type="dt" sz="half" idx="10"/>
          </p:nvPr>
        </p:nvSpPr>
        <p:spPr/>
        <p:txBody>
          <a:bodyPr/>
          <a:lstStyle/>
          <a:p>
            <a:fld id="{1E351CED-465B-40B5-ADCE-957C918F227B}" type="datetimeFigureOut">
              <a:rPr lang="en-US" smtClean="0"/>
              <a:t>11/17/2023</a:t>
            </a:fld>
            <a:endParaRPr lang="en-US"/>
          </a:p>
        </p:txBody>
      </p:sp>
      <p:sp>
        <p:nvSpPr>
          <p:cNvPr id="8" name="Footer Placeholder 7">
            <a:extLst>
              <a:ext uri="{FF2B5EF4-FFF2-40B4-BE49-F238E27FC236}">
                <a16:creationId xmlns:a16="http://schemas.microsoft.com/office/drawing/2014/main" id="{218386CF-9A84-8D2A-BC47-C951DD9949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80844D-FE1F-49E7-3BBD-527FB72ECD1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420402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F691C-93A5-1364-00A9-A470C289F365}"/>
              </a:ext>
            </a:extLst>
          </p:cNvPr>
          <p:cNvSpPr>
            <a:spLocks noGrp="1"/>
          </p:cNvSpPr>
          <p:nvPr>
            <p:ph type="title"/>
          </p:nvPr>
        </p:nvSpPr>
        <p:spPr>
          <a:xfrm>
            <a:off x="1066800" y="1357223"/>
            <a:ext cx="8886884" cy="104307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76E055BD-4154-B9D1-0B5B-B1E3A06B6B31}"/>
              </a:ext>
            </a:extLst>
          </p:cNvPr>
          <p:cNvSpPr>
            <a:spLocks noGrp="1"/>
          </p:cNvSpPr>
          <p:nvPr>
            <p:ph type="dt" sz="half" idx="10"/>
          </p:nvPr>
        </p:nvSpPr>
        <p:spPr/>
        <p:txBody>
          <a:bodyPr/>
          <a:lstStyle/>
          <a:p>
            <a:fld id="{1E351CED-465B-40B5-ADCE-957C918F227B}" type="datetimeFigureOut">
              <a:rPr lang="en-US" smtClean="0"/>
              <a:t>11/17/2023</a:t>
            </a:fld>
            <a:endParaRPr lang="en-US"/>
          </a:p>
        </p:txBody>
      </p:sp>
      <p:sp>
        <p:nvSpPr>
          <p:cNvPr id="4" name="Footer Placeholder 3">
            <a:extLst>
              <a:ext uri="{FF2B5EF4-FFF2-40B4-BE49-F238E27FC236}">
                <a16:creationId xmlns:a16="http://schemas.microsoft.com/office/drawing/2014/main" id="{0C2A9E4A-03D1-7A8B-233D-014A3248F0B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82CEFC4-D276-DF45-F395-F5BD2EA70114}"/>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209691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12C0AD-76F4-FCE4-2717-0A9AA4351B6D}"/>
              </a:ext>
            </a:extLst>
          </p:cNvPr>
          <p:cNvSpPr>
            <a:spLocks noGrp="1"/>
          </p:cNvSpPr>
          <p:nvPr>
            <p:ph type="dt" sz="half" idx="10"/>
          </p:nvPr>
        </p:nvSpPr>
        <p:spPr/>
        <p:txBody>
          <a:bodyPr/>
          <a:lstStyle/>
          <a:p>
            <a:fld id="{1E351CED-465B-40B5-ADCE-957C918F227B}" type="datetimeFigureOut">
              <a:rPr lang="en-US" smtClean="0"/>
              <a:t>11/17/2023</a:t>
            </a:fld>
            <a:endParaRPr lang="en-US"/>
          </a:p>
        </p:txBody>
      </p:sp>
      <p:sp>
        <p:nvSpPr>
          <p:cNvPr id="3" name="Footer Placeholder 2">
            <a:extLst>
              <a:ext uri="{FF2B5EF4-FFF2-40B4-BE49-F238E27FC236}">
                <a16:creationId xmlns:a16="http://schemas.microsoft.com/office/drawing/2014/main" id="{BE83BB66-3F41-7F1D-5108-B3F679A88E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AA6DA0-07AE-4BE4-B82F-7936D0E3E37D}"/>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81354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BFB75-C953-0BD0-4E2E-717767426228}"/>
              </a:ext>
            </a:extLst>
          </p:cNvPr>
          <p:cNvSpPr>
            <a:spLocks noGrp="1"/>
          </p:cNvSpPr>
          <p:nvPr>
            <p:ph type="title"/>
          </p:nvPr>
        </p:nvSpPr>
        <p:spPr>
          <a:xfrm>
            <a:off x="1066800" y="770626"/>
            <a:ext cx="3705225" cy="1286774"/>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8E1AA52-60F3-40F2-673B-5848F4253FF0}"/>
              </a:ext>
            </a:extLst>
          </p:cNvPr>
          <p:cNvSpPr>
            <a:spLocks noGrp="1"/>
          </p:cNvSpPr>
          <p:nvPr>
            <p:ph idx="1"/>
          </p:nvPr>
        </p:nvSpPr>
        <p:spPr>
          <a:xfrm>
            <a:off x="5183188" y="1075426"/>
            <a:ext cx="5980112" cy="476837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0167E8-C561-5A72-AED3-442F66DDEE31}"/>
              </a:ext>
            </a:extLst>
          </p:cNvPr>
          <p:cNvSpPr>
            <a:spLocks noGrp="1"/>
          </p:cNvSpPr>
          <p:nvPr>
            <p:ph type="body" sz="half" idx="2"/>
          </p:nvPr>
        </p:nvSpPr>
        <p:spPr>
          <a:xfrm>
            <a:off x="1066800" y="2057400"/>
            <a:ext cx="370522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DBFED3-7CB3-1B8B-9504-13A121CAD015}"/>
              </a:ext>
            </a:extLst>
          </p:cNvPr>
          <p:cNvSpPr>
            <a:spLocks noGrp="1"/>
          </p:cNvSpPr>
          <p:nvPr>
            <p:ph type="dt" sz="half" idx="10"/>
          </p:nvPr>
        </p:nvSpPr>
        <p:spPr/>
        <p:txBody>
          <a:bodyPr/>
          <a:lstStyle/>
          <a:p>
            <a:fld id="{1E351CED-465B-40B5-ADCE-957C918F227B}" type="datetimeFigureOut">
              <a:rPr lang="en-US" smtClean="0"/>
              <a:t>11/17/2023</a:t>
            </a:fld>
            <a:endParaRPr lang="en-US"/>
          </a:p>
        </p:txBody>
      </p:sp>
      <p:sp>
        <p:nvSpPr>
          <p:cNvPr id="6" name="Footer Placeholder 5">
            <a:extLst>
              <a:ext uri="{FF2B5EF4-FFF2-40B4-BE49-F238E27FC236}">
                <a16:creationId xmlns:a16="http://schemas.microsoft.com/office/drawing/2014/main" id="{152456C9-19A0-4441-B1AF-B7AFBF642F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8898EA-84CC-411C-0012-D314953696B9}"/>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2794303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C1E10-1458-2553-05B4-313F7E26D210}"/>
              </a:ext>
            </a:extLst>
          </p:cNvPr>
          <p:cNvSpPr>
            <a:spLocks noGrp="1"/>
          </p:cNvSpPr>
          <p:nvPr>
            <p:ph type="title"/>
          </p:nvPr>
        </p:nvSpPr>
        <p:spPr>
          <a:xfrm>
            <a:off x="1066800" y="782128"/>
            <a:ext cx="3705225" cy="1275272"/>
          </a:xfrm>
        </p:spPr>
        <p:txBody>
          <a:bodyPr anchor="b">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43C0F677-F177-6DED-1920-685B9D9FF254}"/>
              </a:ext>
            </a:extLst>
          </p:cNvPr>
          <p:cNvSpPr>
            <a:spLocks noGrp="1"/>
          </p:cNvSpPr>
          <p:nvPr>
            <p:ph type="pic" idx="1"/>
          </p:nvPr>
        </p:nvSpPr>
        <p:spPr>
          <a:xfrm>
            <a:off x="5183188" y="1143000"/>
            <a:ext cx="5980112"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C4D1CB1-2109-480E-8904-4077C94D6E7D}"/>
              </a:ext>
            </a:extLst>
          </p:cNvPr>
          <p:cNvSpPr>
            <a:spLocks noGrp="1"/>
          </p:cNvSpPr>
          <p:nvPr>
            <p:ph type="body" sz="half" idx="2"/>
          </p:nvPr>
        </p:nvSpPr>
        <p:spPr>
          <a:xfrm>
            <a:off x="1066800" y="2057400"/>
            <a:ext cx="3705225" cy="36576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B0DB38-7CB9-2140-BC21-6D2E7DD0B6B5}"/>
              </a:ext>
            </a:extLst>
          </p:cNvPr>
          <p:cNvSpPr>
            <a:spLocks noGrp="1"/>
          </p:cNvSpPr>
          <p:nvPr>
            <p:ph type="dt" sz="half" idx="10"/>
          </p:nvPr>
        </p:nvSpPr>
        <p:spPr/>
        <p:txBody>
          <a:bodyPr/>
          <a:lstStyle/>
          <a:p>
            <a:fld id="{1E351CED-465B-40B5-ADCE-957C918F227B}" type="datetimeFigureOut">
              <a:rPr lang="en-US" smtClean="0"/>
              <a:t>11/17/2023</a:t>
            </a:fld>
            <a:endParaRPr lang="en-US"/>
          </a:p>
        </p:txBody>
      </p:sp>
      <p:sp>
        <p:nvSpPr>
          <p:cNvPr id="6" name="Footer Placeholder 5">
            <a:extLst>
              <a:ext uri="{FF2B5EF4-FFF2-40B4-BE49-F238E27FC236}">
                <a16:creationId xmlns:a16="http://schemas.microsoft.com/office/drawing/2014/main" id="{C7B448AD-3B1D-4B5E-CAB9-BB5FD2CDE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EEF53D-CF5A-87A2-E973-3B8CCDEBAA2B}"/>
              </a:ext>
            </a:extLst>
          </p:cNvPr>
          <p:cNvSpPr>
            <a:spLocks noGrp="1"/>
          </p:cNvSpPr>
          <p:nvPr>
            <p:ph type="sldNum" sz="quarter" idx="12"/>
          </p:nvPr>
        </p:nvSpPr>
        <p:spPr/>
        <p:txBody>
          <a:bodyPr/>
          <a:lstStyle/>
          <a:p>
            <a:fld id="{5A33CB2A-1702-4C1D-9CC4-8D472D39F19E}" type="slidenum">
              <a:rPr lang="en-US" smtClean="0"/>
              <a:t>‹#›</a:t>
            </a:fld>
            <a:endParaRPr lang="en-US"/>
          </a:p>
        </p:txBody>
      </p:sp>
    </p:spTree>
    <p:extLst>
      <p:ext uri="{BB962C8B-B14F-4D97-AF65-F5344CB8AC3E}">
        <p14:creationId xmlns:p14="http://schemas.microsoft.com/office/powerpoint/2010/main" val="3990756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F4A25-A386-9574-775C-E5E5F9FC352A}"/>
              </a:ext>
            </a:extLst>
          </p:cNvPr>
          <p:cNvSpPr>
            <a:spLocks noGrp="1"/>
          </p:cNvSpPr>
          <p:nvPr>
            <p:ph type="title"/>
          </p:nvPr>
        </p:nvSpPr>
        <p:spPr>
          <a:xfrm>
            <a:off x="1066800" y="936841"/>
            <a:ext cx="8886884" cy="95366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4F7885F-2B7B-74DB-9996-E0ACEBC9DB25}"/>
              </a:ext>
            </a:extLst>
          </p:cNvPr>
          <p:cNvSpPr>
            <a:spLocks noGrp="1"/>
          </p:cNvSpPr>
          <p:nvPr>
            <p:ph type="body" idx="1"/>
          </p:nvPr>
        </p:nvSpPr>
        <p:spPr>
          <a:xfrm>
            <a:off x="1069848" y="2139696"/>
            <a:ext cx="8883836" cy="36776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804F519-BA47-2B81-CC1C-7E1F119EC69E}"/>
              </a:ext>
            </a:extLst>
          </p:cNvPr>
          <p:cNvSpPr>
            <a:spLocks noGrp="1"/>
          </p:cNvSpPr>
          <p:nvPr>
            <p:ph type="dt" sz="half" idx="2"/>
          </p:nvPr>
        </p:nvSpPr>
        <p:spPr>
          <a:xfrm rot="5400000">
            <a:off x="10477379" y="4629744"/>
            <a:ext cx="2653508" cy="365125"/>
          </a:xfrm>
          <a:prstGeom prst="rect">
            <a:avLst/>
          </a:prstGeom>
        </p:spPr>
        <p:txBody>
          <a:bodyPr vert="horz" lIns="91440" tIns="45720" rIns="91440" bIns="45720" rtlCol="0" anchor="ctr"/>
          <a:lstStyle>
            <a:lvl1pPr algn="r">
              <a:defRPr sz="900">
                <a:solidFill>
                  <a:schemeClr val="tx1"/>
                </a:solidFill>
              </a:defRPr>
            </a:lvl1pPr>
          </a:lstStyle>
          <a:p>
            <a:fld id="{1E351CED-465B-40B5-ADCE-957C918F227B}" type="datetimeFigureOut">
              <a:rPr lang="en-US" smtClean="0"/>
              <a:t>11/17/2023</a:t>
            </a:fld>
            <a:endParaRPr lang="en-US"/>
          </a:p>
        </p:txBody>
      </p:sp>
      <p:sp>
        <p:nvSpPr>
          <p:cNvPr id="5" name="Footer Placeholder 4">
            <a:extLst>
              <a:ext uri="{FF2B5EF4-FFF2-40B4-BE49-F238E27FC236}">
                <a16:creationId xmlns:a16="http://schemas.microsoft.com/office/drawing/2014/main" id="{BE952D7B-C352-1630-4C3D-7D5983C04D4A}"/>
              </a:ext>
            </a:extLst>
          </p:cNvPr>
          <p:cNvSpPr>
            <a:spLocks noGrp="1"/>
          </p:cNvSpPr>
          <p:nvPr>
            <p:ph type="ftr" sz="quarter" idx="3"/>
          </p:nvPr>
        </p:nvSpPr>
        <p:spPr>
          <a:xfrm>
            <a:off x="8610602" y="6318446"/>
            <a:ext cx="2743198"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6E04F0-DF9B-480B-CC46-BAE7A81FB7E6}"/>
              </a:ext>
            </a:extLst>
          </p:cNvPr>
          <p:cNvSpPr>
            <a:spLocks noGrp="1"/>
          </p:cNvSpPr>
          <p:nvPr>
            <p:ph type="sldNum" sz="quarter" idx="4"/>
          </p:nvPr>
        </p:nvSpPr>
        <p:spPr>
          <a:xfrm>
            <a:off x="11353800" y="6318446"/>
            <a:ext cx="615696" cy="365125"/>
          </a:xfrm>
          <a:prstGeom prst="rect">
            <a:avLst/>
          </a:prstGeom>
        </p:spPr>
        <p:txBody>
          <a:bodyPr vert="horz" lIns="91440" tIns="45720" rIns="91440" bIns="45720" rtlCol="0" anchor="ctr"/>
          <a:lstStyle>
            <a:lvl1pPr algn="r">
              <a:defRPr sz="1600" b="1">
                <a:solidFill>
                  <a:schemeClr val="tx1"/>
                </a:solidFill>
              </a:defRPr>
            </a:lvl1pPr>
          </a:lstStyle>
          <a:p>
            <a:fld id="{5A33CB2A-1702-4C1D-9CC4-8D472D39F19E}" type="slidenum">
              <a:rPr lang="en-US" smtClean="0"/>
              <a:t>‹#›</a:t>
            </a:fld>
            <a:endParaRPr lang="en-US"/>
          </a:p>
        </p:txBody>
      </p:sp>
    </p:spTree>
    <p:extLst>
      <p:ext uri="{BB962C8B-B14F-4D97-AF65-F5344CB8AC3E}">
        <p14:creationId xmlns:p14="http://schemas.microsoft.com/office/powerpoint/2010/main" val="1459822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54864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7772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hyperlink" Target="https://www.geeksforgeeks.org/queue-data-structure/" TargetMode="External" /><Relationship Id="rId1" Type="http://schemas.openxmlformats.org/officeDocument/2006/relationships/slideLayout" Target="../slideLayouts/slideLayout2.xml" /><Relationship Id="rId4" Type="http://schemas.openxmlformats.org/officeDocument/2006/relationships/image" Target="../media/image3.jpeg" /></Relationships>
</file>

<file path=ppt/slides/_rels/slide3.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4F049F8-87E1-403E-2A50-2F4544BF8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933101" y="784747"/>
            <a:ext cx="4808561" cy="1555842"/>
          </a:xfrm>
        </p:spPr>
        <p:txBody>
          <a:bodyPr>
            <a:normAutofit/>
          </a:bodyPr>
          <a:lstStyle/>
          <a:p>
            <a:r>
              <a:rPr lang="en-US" dirty="0"/>
              <a:t>Circular </a:t>
            </a:r>
            <a:r>
              <a:rPr lang="en-IN" dirty="0"/>
              <a:t>Queue &amp;Priority Queue</a:t>
            </a:r>
            <a:endParaRPr lang="en-US" dirty="0"/>
          </a:p>
        </p:txBody>
      </p:sp>
      <p:pic>
        <p:nvPicPr>
          <p:cNvPr id="3" name="Picture 2">
            <a:extLst>
              <a:ext uri="{FF2B5EF4-FFF2-40B4-BE49-F238E27FC236}">
                <a16:creationId xmlns:a16="http://schemas.microsoft.com/office/drawing/2014/main" id="{B72A1745-A799-EC55-9CE9-3E1797ECF26E}"/>
              </a:ext>
            </a:extLst>
          </p:cNvPr>
          <p:cNvPicPr>
            <a:picLocks noChangeAspect="1"/>
          </p:cNvPicPr>
          <p:nvPr/>
        </p:nvPicPr>
        <p:blipFill rotWithShape="1">
          <a:blip r:embed="rId2"/>
          <a:srcRect t="3650" r="7" b="26777"/>
          <a:stretch/>
        </p:blipFill>
        <p:spPr>
          <a:xfrm>
            <a:off x="1081102" y="1396969"/>
            <a:ext cx="11117786" cy="5461668"/>
          </a:xfrm>
          <a:custGeom>
            <a:avLst/>
            <a:gdLst/>
            <a:ahLst/>
            <a:cxnLst/>
            <a:rect l="l" t="t" r="r" b="b"/>
            <a:pathLst>
              <a:path w="11117786" h="5461668">
                <a:moveTo>
                  <a:pt x="8405044" y="556"/>
                </a:moveTo>
                <a:cubicBezTo>
                  <a:pt x="9352032" y="16286"/>
                  <a:pt x="10286979" y="365912"/>
                  <a:pt x="11020445" y="1026616"/>
                </a:cubicBezTo>
                <a:lnTo>
                  <a:pt x="11117786" y="1118772"/>
                </a:lnTo>
                <a:lnTo>
                  <a:pt x="11117786" y="5461668"/>
                </a:lnTo>
                <a:lnTo>
                  <a:pt x="0" y="5461668"/>
                </a:lnTo>
                <a:lnTo>
                  <a:pt x="5948238" y="794249"/>
                </a:lnTo>
                <a:lnTo>
                  <a:pt x="6031446" y="732263"/>
                </a:lnTo>
                <a:cubicBezTo>
                  <a:pt x="6681002" y="273556"/>
                  <a:pt x="7425315" y="34333"/>
                  <a:pt x="8171801" y="3441"/>
                </a:cubicBezTo>
                <a:cubicBezTo>
                  <a:pt x="8249560" y="222"/>
                  <a:pt x="8327343" y="-734"/>
                  <a:pt x="8405044" y="556"/>
                </a:cubicBezTo>
                <a:close/>
              </a:path>
            </a:pathLst>
          </a:custGeom>
        </p:spPr>
      </p:pic>
    </p:spTree>
    <p:extLst>
      <p:ext uri="{BB962C8B-B14F-4D97-AF65-F5344CB8AC3E}">
        <p14:creationId xmlns:p14="http://schemas.microsoft.com/office/powerpoint/2010/main" val="163539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1066799" y="1131497"/>
            <a:ext cx="8606346" cy="1257299"/>
          </a:xfrm>
        </p:spPr>
        <p:txBody>
          <a:bodyPr anchor="ctr">
            <a:normAutofit/>
          </a:bodyPr>
          <a:lstStyle/>
          <a:p>
            <a:r>
              <a:rPr lang="en-US" sz="4800" dirty="0"/>
              <a:t>Circular Queue</a:t>
            </a:r>
          </a:p>
        </p:txBody>
      </p:sp>
      <p:sp>
        <p:nvSpPr>
          <p:cNvPr id="10" name="Content Placeholder 2">
            <a:extLst>
              <a:ext uri="{FF2B5EF4-FFF2-40B4-BE49-F238E27FC236}">
                <a16:creationId xmlns:a16="http://schemas.microsoft.com/office/drawing/2014/main" id="{3E535F73-B955-85FB-0331-EE9FD753C075}"/>
              </a:ext>
            </a:extLst>
          </p:cNvPr>
          <p:cNvSpPr>
            <a:spLocks noGrp="1"/>
          </p:cNvSpPr>
          <p:nvPr>
            <p:ph idx="1"/>
          </p:nvPr>
        </p:nvSpPr>
        <p:spPr>
          <a:xfrm>
            <a:off x="1066798" y="2017059"/>
            <a:ext cx="7172582" cy="4547551"/>
          </a:xfrm>
        </p:spPr>
        <p:txBody>
          <a:bodyPr>
            <a:normAutofit/>
          </a:bodyPr>
          <a:lstStyle/>
          <a:p>
            <a:r>
              <a:rPr lang="en-IN" sz="2000" b="0" i="0" dirty="0">
                <a:solidFill>
                  <a:srgbClr val="353535"/>
                </a:solidFill>
                <a:effectLst/>
                <a:latin typeface="Times New Roman" panose="02020603050405020304" pitchFamily="18" charset="0"/>
                <a:cs typeface="Times New Roman" panose="02020603050405020304" pitchFamily="18" charset="0"/>
              </a:rPr>
              <a:t>Circular Queue is an extended version of a </a:t>
            </a:r>
            <a:r>
              <a:rPr lang="en-IN" sz="2000" b="0" i="0" dirty="0">
                <a:solidFill>
                  <a:srgbClr val="4CB96B"/>
                </a:solidFill>
                <a:effectLst/>
                <a:latin typeface="Times New Roman" panose="02020603050405020304" pitchFamily="18" charset="0"/>
                <a:cs typeface="Times New Roman" panose="02020603050405020304" pitchFamily="18" charset="0"/>
                <a:hlinkClick r:id="rId2"/>
              </a:rPr>
              <a:t>normal queue</a:t>
            </a:r>
            <a:r>
              <a:rPr lang="en-IN" sz="2000" b="0" i="0" dirty="0">
                <a:solidFill>
                  <a:srgbClr val="353535"/>
                </a:solidFill>
                <a:effectLst/>
                <a:latin typeface="Times New Roman" panose="02020603050405020304" pitchFamily="18" charset="0"/>
                <a:cs typeface="Times New Roman" panose="02020603050405020304" pitchFamily="18" charset="0"/>
              </a:rPr>
              <a:t> where the last element of the queue is connected to the first element of the queue forming a circle.</a:t>
            </a:r>
          </a:p>
          <a:p>
            <a:r>
              <a:rPr lang="en-IN" sz="2000" dirty="0">
                <a:solidFill>
                  <a:srgbClr val="353535"/>
                </a:solidFill>
                <a:latin typeface="Times New Roman" panose="02020603050405020304" pitchFamily="18" charset="0"/>
                <a:cs typeface="Times New Roman" panose="02020603050405020304" pitchFamily="18" charset="0"/>
              </a:rPr>
              <a:t> </a:t>
            </a:r>
            <a:r>
              <a:rPr lang="en-IN" sz="2000" b="0" i="0" dirty="0">
                <a:solidFill>
                  <a:srgbClr val="353535"/>
                </a:solidFill>
                <a:effectLst/>
                <a:latin typeface="Times New Roman" panose="02020603050405020304" pitchFamily="18" charset="0"/>
                <a:cs typeface="Times New Roman" panose="02020603050405020304" pitchFamily="18" charset="0"/>
              </a:rPr>
              <a:t>Circular queue follows FIFO principle. Queue items are added at the rear end and the items are deleted at front end of the circular queue</a:t>
            </a:r>
            <a:endParaRPr lang="en-US" sz="2000" dirty="0">
              <a:latin typeface="Times New Roman" panose="02020603050405020304" pitchFamily="18" charset="0"/>
              <a:cs typeface="Times New Roman" panose="02020603050405020304" pitchFamily="18" charset="0"/>
            </a:endParaRPr>
          </a:p>
        </p:txBody>
      </p:sp>
      <p:pic>
        <p:nvPicPr>
          <p:cNvPr id="6" name="Picture 5" descr="One in a crowd">
            <a:extLst>
              <a:ext uri="{FF2B5EF4-FFF2-40B4-BE49-F238E27FC236}">
                <a16:creationId xmlns:a16="http://schemas.microsoft.com/office/drawing/2014/main" id="{2271639F-99F5-4BA2-C241-DAA25BA617BB}"/>
              </a:ext>
            </a:extLst>
          </p:cNvPr>
          <p:cNvPicPr>
            <a:picLocks noChangeAspect="1"/>
          </p:cNvPicPr>
          <p:nvPr/>
        </p:nvPicPr>
        <p:blipFill rotWithShape="1">
          <a:blip r:embed="rId3"/>
          <a:srcRect t="9361" r="-11" b="18089"/>
          <a:stretch/>
        </p:blipFill>
        <p:spPr>
          <a:xfrm>
            <a:off x="5797434" y="3378954"/>
            <a:ext cx="6394567" cy="3479046"/>
          </a:xfrm>
          <a:custGeom>
            <a:avLst/>
            <a:gdLst/>
            <a:ahLst/>
            <a:cxnLst/>
            <a:rect l="l" t="t" r="r" b="b"/>
            <a:pathLst>
              <a:path w="6394567" h="3479046">
                <a:moveTo>
                  <a:pt x="5171297" y="284"/>
                </a:moveTo>
                <a:cubicBezTo>
                  <a:pt x="5607674" y="7531"/>
                  <a:pt x="6039042" y="153650"/>
                  <a:pt x="6394290" y="430072"/>
                </a:cubicBezTo>
                <a:lnTo>
                  <a:pt x="6394567" y="430316"/>
                </a:lnTo>
                <a:lnTo>
                  <a:pt x="6394567" y="3479046"/>
                </a:lnTo>
                <a:lnTo>
                  <a:pt x="0" y="3479046"/>
                </a:lnTo>
                <a:lnTo>
                  <a:pt x="3916974" y="405504"/>
                </a:lnTo>
                <a:lnTo>
                  <a:pt x="3959456" y="373857"/>
                </a:lnTo>
                <a:cubicBezTo>
                  <a:pt x="4291086" y="139664"/>
                  <a:pt x="4671097" y="17528"/>
                  <a:pt x="5052215" y="1756"/>
                </a:cubicBezTo>
                <a:cubicBezTo>
                  <a:pt x="5091916" y="114"/>
                  <a:pt x="5131627" y="-375"/>
                  <a:pt x="5171297" y="284"/>
                </a:cubicBezTo>
                <a:close/>
              </a:path>
            </a:pathLst>
          </a:custGeom>
          <a:noFill/>
        </p:spPr>
      </p:pic>
      <p:sp>
        <p:nvSpPr>
          <p:cNvPr id="12" name="Date Placeholder 3">
            <a:extLst>
              <a:ext uri="{FF2B5EF4-FFF2-40B4-BE49-F238E27FC236}">
                <a16:creationId xmlns:a16="http://schemas.microsoft.com/office/drawing/2014/main" id="{FE3DA1AA-4BBD-31B3-0380-BB0333A77B3A}"/>
              </a:ext>
            </a:extLst>
          </p:cNvPr>
          <p:cNvSpPr>
            <a:spLocks noGrp="1"/>
          </p:cNvSpPr>
          <p:nvPr>
            <p:ph type="dt" sz="half" idx="10"/>
          </p:nvPr>
        </p:nvSpPr>
        <p:spPr>
          <a:xfrm rot="5400000">
            <a:off x="10477379" y="4629744"/>
            <a:ext cx="2653508" cy="365125"/>
          </a:xfrm>
        </p:spPr>
        <p:txBody>
          <a:bodyPr/>
          <a:lstStyle/>
          <a:p>
            <a:pPr>
              <a:spcAft>
                <a:spcPts val="600"/>
              </a:spcAft>
            </a:pPr>
            <a:fld id="{E0A2FE44-02B4-4E8F-BC62-53CDCED69E4D}" type="datetime1">
              <a:rPr lang="en-US" smtClean="0">
                <a:solidFill>
                  <a:srgbClr val="FFFFFF"/>
                </a:solidFill>
                <a:effectLst>
                  <a:outerShdw blurRad="38100" dist="38100" dir="2700000" algn="tl">
                    <a:srgbClr val="000000">
                      <a:alpha val="43137"/>
                    </a:srgbClr>
                  </a:outerShdw>
                </a:effectLst>
              </a:rPr>
              <a:pPr>
                <a:spcAft>
                  <a:spcPts val="600"/>
                </a:spcAft>
              </a:pPr>
              <a:t>11/17/2023</a:t>
            </a:fld>
            <a:endParaRPr lang="en-US">
              <a:solidFill>
                <a:srgbClr val="FFFFFF"/>
              </a:solidFill>
              <a:effectLst>
                <a:outerShdw blurRad="38100" dist="38100" dir="2700000" algn="tl">
                  <a:srgbClr val="000000">
                    <a:alpha val="43137"/>
                  </a:srgbClr>
                </a:outerShdw>
              </a:effectLst>
            </a:endParaRPr>
          </a:p>
        </p:txBody>
      </p:sp>
      <p:sp>
        <p:nvSpPr>
          <p:cNvPr id="14" name="Footer Placeholder 4">
            <a:extLst>
              <a:ext uri="{FF2B5EF4-FFF2-40B4-BE49-F238E27FC236}">
                <a16:creationId xmlns:a16="http://schemas.microsoft.com/office/drawing/2014/main" id="{1708E09F-170D-14D7-B0A7-90CEA3BF602E}"/>
              </a:ext>
            </a:extLst>
          </p:cNvPr>
          <p:cNvSpPr>
            <a:spLocks noGrp="1"/>
          </p:cNvSpPr>
          <p:nvPr>
            <p:ph type="ftr" sz="quarter" idx="11"/>
          </p:nvPr>
        </p:nvSpPr>
        <p:spPr>
          <a:xfrm>
            <a:off x="8610602" y="6318446"/>
            <a:ext cx="2743198" cy="365125"/>
          </a:xfrm>
        </p:spPr>
        <p:txBody>
          <a:bodyPr/>
          <a:lstStyle/>
          <a:p>
            <a:pPr>
              <a:spcAft>
                <a:spcPts val="600"/>
              </a:spcAft>
            </a:pPr>
            <a:r>
              <a:rPr lang="en-US">
                <a:solidFill>
                  <a:srgbClr val="FFFFFF"/>
                </a:solidFill>
                <a:effectLst>
                  <a:outerShdw blurRad="38100" dist="38100" dir="2700000" algn="tl">
                    <a:srgbClr val="000000">
                      <a:alpha val="43137"/>
                    </a:srgbClr>
                  </a:outerShdw>
                </a:effectLst>
              </a:rPr>
              <a:t>Sample Footer Text</a:t>
            </a:r>
          </a:p>
        </p:txBody>
      </p:sp>
      <p:sp>
        <p:nvSpPr>
          <p:cNvPr id="16" name="Slide Number Placeholder 5">
            <a:extLst>
              <a:ext uri="{FF2B5EF4-FFF2-40B4-BE49-F238E27FC236}">
                <a16:creationId xmlns:a16="http://schemas.microsoft.com/office/drawing/2014/main" id="{F76A1578-4BAB-8672-0768-2FB5B6E7D8CD}"/>
              </a:ext>
            </a:extLst>
          </p:cNvPr>
          <p:cNvSpPr>
            <a:spLocks noGrp="1"/>
          </p:cNvSpPr>
          <p:nvPr>
            <p:ph type="sldNum" sz="quarter" idx="12"/>
          </p:nvPr>
        </p:nvSpPr>
        <p:spPr>
          <a:xfrm>
            <a:off x="11353800" y="6318446"/>
            <a:ext cx="615696" cy="365125"/>
          </a:xfrm>
        </p:spPr>
        <p:txBody>
          <a:bodyPr/>
          <a:lstStyle/>
          <a:p>
            <a:pPr>
              <a:spcAft>
                <a:spcPts val="600"/>
              </a:spcAft>
            </a:pPr>
            <a:fld id="{5E84AC6A-A0EF-437B-BCEE-4772B0214A58}" type="slidenum">
              <a:rPr lang="en-US" smtClean="0">
                <a:solidFill>
                  <a:srgbClr val="FFFFFF"/>
                </a:solidFill>
                <a:effectLst>
                  <a:outerShdw blurRad="38100" dist="38100" dir="2700000" algn="tl">
                    <a:srgbClr val="000000">
                      <a:alpha val="43137"/>
                    </a:srgbClr>
                  </a:outerShdw>
                </a:effectLst>
              </a:rPr>
              <a:pPr>
                <a:spcAft>
                  <a:spcPts val="600"/>
                </a:spcAft>
              </a:pPr>
              <a:t>2</a:t>
            </a:fld>
            <a:endParaRPr lang="en-US">
              <a:solidFill>
                <a:srgbClr val="FFFFFF"/>
              </a:solidFill>
              <a:effectLst>
                <a:outerShdw blurRad="38100" dist="38100" dir="2700000" algn="tl">
                  <a:srgbClr val="000000">
                    <a:alpha val="43137"/>
                  </a:srgbClr>
                </a:outerShdw>
              </a:effectLst>
            </a:endParaRPr>
          </a:p>
        </p:txBody>
      </p:sp>
      <p:pic>
        <p:nvPicPr>
          <p:cNvPr id="3" name="Picture 3">
            <a:extLst>
              <a:ext uri="{FF2B5EF4-FFF2-40B4-BE49-F238E27FC236}">
                <a16:creationId xmlns:a16="http://schemas.microsoft.com/office/drawing/2014/main" id="{E29F13D9-0307-A0B9-0D8B-FD3378967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64122" y="4202410"/>
            <a:ext cx="2857500" cy="2362200"/>
          </a:xfrm>
          <a:prstGeom prst="rect">
            <a:avLst/>
          </a:prstGeom>
        </p:spPr>
      </p:pic>
    </p:spTree>
    <p:extLst>
      <p:ext uri="{BB962C8B-B14F-4D97-AF65-F5344CB8AC3E}">
        <p14:creationId xmlns:p14="http://schemas.microsoft.com/office/powerpoint/2010/main" val="846146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738D0-DBFF-AE2E-0BB4-659C2C1EFE9C}"/>
              </a:ext>
            </a:extLst>
          </p:cNvPr>
          <p:cNvSpPr>
            <a:spLocks noGrp="1"/>
          </p:cNvSpPr>
          <p:nvPr>
            <p:ph type="title"/>
          </p:nvPr>
        </p:nvSpPr>
        <p:spPr/>
        <p:txBody>
          <a:bodyPr/>
          <a:lstStyle/>
          <a:p>
            <a:endParaRPr lang="en-US"/>
          </a:p>
        </p:txBody>
      </p:sp>
      <p:pic>
        <p:nvPicPr>
          <p:cNvPr id="4" name="Picture 4">
            <a:extLst>
              <a:ext uri="{FF2B5EF4-FFF2-40B4-BE49-F238E27FC236}">
                <a16:creationId xmlns:a16="http://schemas.microsoft.com/office/drawing/2014/main" id="{1BF51193-815A-7469-E4C8-42BB99C46E2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1" y="936841"/>
            <a:ext cx="8886884" cy="4879759"/>
          </a:xfrm>
        </p:spPr>
      </p:pic>
    </p:spTree>
    <p:extLst>
      <p:ext uri="{BB962C8B-B14F-4D97-AF65-F5344CB8AC3E}">
        <p14:creationId xmlns:p14="http://schemas.microsoft.com/office/powerpoint/2010/main" val="4012177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B13DE6-4C77-C19F-8D9C-2A710DBC8F87}"/>
              </a:ext>
            </a:extLst>
          </p:cNvPr>
          <p:cNvSpPr>
            <a:spLocks noGrp="1"/>
          </p:cNvSpPr>
          <p:nvPr>
            <p:ph idx="1"/>
          </p:nvPr>
        </p:nvSpPr>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In Circular Queues we utilize memory </a:t>
            </a:r>
            <a:r>
              <a:rPr lang="en-IN" sz="2000" dirty="0" err="1">
                <a:latin typeface="Times New Roman" panose="02020603050405020304" pitchFamily="18" charset="0"/>
                <a:cs typeface="Times New Roman" panose="02020603050405020304" pitchFamily="18" charset="0"/>
              </a:rPr>
              <a:t>efficiently,because</a:t>
            </a:r>
            <a:r>
              <a:rPr lang="en-IN" sz="2000" dirty="0">
                <a:latin typeface="Times New Roman" panose="02020603050405020304" pitchFamily="18" charset="0"/>
                <a:cs typeface="Times New Roman" panose="02020603050405020304" pitchFamily="18" charset="0"/>
              </a:rPr>
              <a:t> in queue when we delete any element only front increment by 1, but that position is not used later.</a:t>
            </a:r>
          </a:p>
          <a:p>
            <a:pPr marL="0" indent="0">
              <a:buNone/>
            </a:pPr>
            <a:r>
              <a:rPr lang="en-IN" sz="2000" dirty="0">
                <a:latin typeface="Times New Roman" panose="02020603050405020304" pitchFamily="18" charset="0"/>
                <a:cs typeface="Times New Roman" panose="02020603050405020304" pitchFamily="18" charset="0"/>
              </a:rPr>
              <a:t> So when we perform more add and delete operation, memory wastage increase. But in Circular Queue memory is utilized, if we delete any element that position is used later, because it is circular.</a:t>
            </a:r>
            <a:endParaRPr lang="en-US" sz="2000" dirty="0">
              <a:latin typeface="Times New Roman" panose="02020603050405020304" pitchFamily="18" charset="0"/>
              <a:cs typeface="Times New Roman" panose="02020603050405020304" pitchFamily="18" charset="0"/>
            </a:endParaRPr>
          </a:p>
        </p:txBody>
      </p:sp>
      <p:sp>
        <p:nvSpPr>
          <p:cNvPr id="5" name="Title">
            <a:extLst>
              <a:ext uri="{FF2B5EF4-FFF2-40B4-BE49-F238E27FC236}">
                <a16:creationId xmlns:a16="http://schemas.microsoft.com/office/drawing/2014/main" id="{861960DE-CAF9-BEA1-E4ED-6D6D223A74F4}"/>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4800" dirty="0"/>
              <a:t>Circular Queue</a:t>
            </a:r>
          </a:p>
        </p:txBody>
      </p:sp>
    </p:spTree>
    <p:extLst>
      <p:ext uri="{BB962C8B-B14F-4D97-AF65-F5344CB8AC3E}">
        <p14:creationId xmlns:p14="http://schemas.microsoft.com/office/powerpoint/2010/main" val="2491411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1B5100-EE77-4A21-EDF2-0EAD78D517AE}"/>
              </a:ext>
            </a:extLst>
          </p:cNvPr>
          <p:cNvSpPr>
            <a:spLocks noGrp="1"/>
          </p:cNvSpPr>
          <p:nvPr>
            <p:ph idx="1"/>
          </p:nvPr>
        </p:nvSpPr>
        <p:spPr/>
        <p:txBody>
          <a:bodyPr>
            <a:normAutofit/>
          </a:bodyPr>
          <a:lstStyle/>
          <a:p>
            <a:r>
              <a:rPr lang="en-IN" dirty="0"/>
              <a:t>In a linear queue with max. Size 5, after inserting element at the last location (4) of array, the elements can’t be inserted, because in a queue the new elements are always inserted from the rear end, and rear here indicates to last location of the array (location with subscript 4) even if the starting locations before front are free. But in a circular queue, if there is element at the last location of queue, then we can insert a new element at the beginning of the array.</a:t>
            </a:r>
          </a:p>
          <a:p>
            <a:r>
              <a:rPr lang="en-US" dirty="0"/>
              <a:t>REAR=(REAR + 1) % MAXSIZE.</a:t>
            </a:r>
            <a:endParaRPr lang="en-IN" dirty="0"/>
          </a:p>
          <a:p>
            <a:r>
              <a:rPr lang="en-IN" dirty="0"/>
              <a:t>FRONT = (FRONT + 1) % MAXSIZE.</a:t>
            </a:r>
            <a:endParaRPr lang="en-US" dirty="0"/>
          </a:p>
        </p:txBody>
      </p:sp>
      <p:sp>
        <p:nvSpPr>
          <p:cNvPr id="5" name="Title">
            <a:extLst>
              <a:ext uri="{FF2B5EF4-FFF2-40B4-BE49-F238E27FC236}">
                <a16:creationId xmlns:a16="http://schemas.microsoft.com/office/drawing/2014/main" id="{E2B5D3FB-7EAF-0004-1B4C-B4731E525885}"/>
              </a:ext>
            </a:extLst>
          </p:cNvPr>
          <p:cNvSpPr txBox="1">
            <a:spLocks noGrp="1"/>
          </p:cNvSpPr>
          <p:nvPr>
            <p:ph type="title"/>
          </p:nvPr>
        </p:nvSpPr>
        <p:spPr>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sz="4800" dirty="0"/>
              <a:t>Circular Queue</a:t>
            </a:r>
          </a:p>
        </p:txBody>
      </p:sp>
    </p:spTree>
    <p:extLst>
      <p:ext uri="{BB962C8B-B14F-4D97-AF65-F5344CB8AC3E}">
        <p14:creationId xmlns:p14="http://schemas.microsoft.com/office/powerpoint/2010/main" val="326470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99AB5-F1B7-2B3A-1384-66DC166F86EB}"/>
              </a:ext>
            </a:extLst>
          </p:cNvPr>
          <p:cNvSpPr>
            <a:spLocks noGrp="1"/>
          </p:cNvSpPr>
          <p:nvPr>
            <p:ph type="title"/>
          </p:nvPr>
        </p:nvSpPr>
        <p:spPr/>
        <p:txBody>
          <a:bodyPr/>
          <a:lstStyle/>
          <a:p>
            <a:r>
              <a:rPr lang="en-IN"/>
              <a:t>Priority Queue</a:t>
            </a:r>
            <a:endParaRPr lang="en-US"/>
          </a:p>
        </p:txBody>
      </p:sp>
      <p:sp>
        <p:nvSpPr>
          <p:cNvPr id="3" name="Content Placeholder 2">
            <a:extLst>
              <a:ext uri="{FF2B5EF4-FFF2-40B4-BE49-F238E27FC236}">
                <a16:creationId xmlns:a16="http://schemas.microsoft.com/office/drawing/2014/main" id="{F8DE1BB3-D1E6-6AAB-39FC-95E8FBCC2579}"/>
              </a:ext>
            </a:extLst>
          </p:cNvPr>
          <p:cNvSpPr>
            <a:spLocks noGrp="1"/>
          </p:cNvSpPr>
          <p:nvPr>
            <p:ph idx="1"/>
          </p:nvPr>
        </p:nvSpPr>
        <p:spPr>
          <a:xfrm>
            <a:off x="1069848" y="2139696"/>
            <a:ext cx="10042312" cy="3677683"/>
          </a:xfrm>
        </p:spPr>
        <p:txBody>
          <a:bodyPr>
            <a:normAutofit fontScale="85000" lnSpcReduction="10000"/>
          </a:bodyPr>
          <a:lstStyle/>
          <a:p>
            <a:pPr marL="0" indent="0">
              <a:buNone/>
            </a:pPr>
            <a:r>
              <a:rPr lang="en-IN" dirty="0"/>
              <a:t>Priority queue is a collection of elements where the elements are stored according to  their priority levels. The order in which the elements get added or removed is decided by the priority of the element. 
Following rules are applied to maintain a priority queue : 
(1) The element with a higher priority is processed before any element of lower priority. 
(2) If there are elements with the same priority, then the element added first in the queue 
would get processed. </a:t>
            </a:r>
          </a:p>
          <a:p>
            <a:pPr marL="0" indent="0">
              <a:buNone/>
            </a:pPr>
            <a:r>
              <a:rPr lang="en-IN" dirty="0"/>
              <a:t>
Priority queues are used for implementing job scheduling by the operating system where jobs with higher priorities are to be processed first. </a:t>
            </a:r>
          </a:p>
          <a:p>
            <a:pPr marL="0" indent="0">
              <a:buNone/>
            </a:pPr>
            <a:r>
              <a:rPr lang="en-IN" b="0" i="0" dirty="0">
                <a:solidFill>
                  <a:srgbClr val="353535"/>
                </a:solidFill>
                <a:effectLst/>
                <a:latin typeface="Arial" panose="020B0604020202020204" pitchFamily="34" charset="0"/>
              </a:rPr>
              <a:t>Priority queues are often used in real-time systems</a:t>
            </a:r>
            <a:endParaRPr lang="en-US" dirty="0"/>
          </a:p>
        </p:txBody>
      </p:sp>
    </p:spTree>
    <p:extLst>
      <p:ext uri="{BB962C8B-B14F-4D97-AF65-F5344CB8AC3E}">
        <p14:creationId xmlns:p14="http://schemas.microsoft.com/office/powerpoint/2010/main" val="3510011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86A04-5EF9-DFFA-7E71-150A323D62C5}"/>
              </a:ext>
            </a:extLst>
          </p:cNvPr>
          <p:cNvSpPr>
            <a:spLocks noGrp="1"/>
          </p:cNvSpPr>
          <p:nvPr>
            <p:ph type="title"/>
          </p:nvPr>
        </p:nvSpPr>
        <p:spPr/>
        <p:txBody>
          <a:bodyPr/>
          <a:lstStyle/>
          <a:p>
            <a:r>
              <a:rPr lang="en-IN" dirty="0"/>
              <a:t>Properties of Priority Queue</a:t>
            </a:r>
            <a:endParaRPr lang="en-US" dirty="0"/>
          </a:p>
        </p:txBody>
      </p:sp>
      <p:sp>
        <p:nvSpPr>
          <p:cNvPr id="3" name="Content Placeholder 2">
            <a:extLst>
              <a:ext uri="{FF2B5EF4-FFF2-40B4-BE49-F238E27FC236}">
                <a16:creationId xmlns:a16="http://schemas.microsoft.com/office/drawing/2014/main" id="{8EB5E858-2269-13D4-EFDA-A268619048BF}"/>
              </a:ext>
            </a:extLst>
          </p:cNvPr>
          <p:cNvSpPr>
            <a:spLocks noGrp="1"/>
          </p:cNvSpPr>
          <p:nvPr>
            <p:ph idx="1"/>
          </p:nvPr>
        </p:nvSpPr>
        <p:spPr/>
        <p:txBody>
          <a:bodyPr/>
          <a:lstStyle/>
          <a:p>
            <a:r>
              <a:rPr lang="en-IN" dirty="0"/>
              <a:t>Every item has a priority associated with it.
An element with high priority is </a:t>
            </a:r>
            <a:r>
              <a:rPr lang="en-IN" dirty="0" err="1"/>
              <a:t>dequeued</a:t>
            </a:r>
            <a:r>
              <a:rPr lang="en-IN" dirty="0"/>
              <a:t> before an element with low priority.
If two elements have the same priority, they are served according to their order in the queue.</a:t>
            </a:r>
            <a:endParaRPr lang="en-US" dirty="0"/>
          </a:p>
        </p:txBody>
      </p:sp>
    </p:spTree>
    <p:extLst>
      <p:ext uri="{BB962C8B-B14F-4D97-AF65-F5344CB8AC3E}">
        <p14:creationId xmlns:p14="http://schemas.microsoft.com/office/powerpoint/2010/main" val="2066971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9A25D-376D-DD83-6081-D88096ACD31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338F1A-3B24-B3E2-E8E7-9569D6948C5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1438847"/>
      </p:ext>
    </p:extLst>
  </p:cSld>
  <p:clrMapOvr>
    <a:masterClrMapping/>
  </p:clrMapOvr>
</p:sld>
</file>

<file path=ppt/theme/theme1.xml><?xml version="1.0" encoding="utf-8"?>
<a:theme xmlns:a="http://schemas.openxmlformats.org/drawingml/2006/main" name="SwellVTI">
  <a:themeElements>
    <a:clrScheme name="AnalogousFromRegularSeed_2SEEDS">
      <a:dk1>
        <a:srgbClr val="000000"/>
      </a:dk1>
      <a:lt1>
        <a:srgbClr val="FFFFFF"/>
      </a:lt1>
      <a:dk2>
        <a:srgbClr val="3B2E22"/>
      </a:dk2>
      <a:lt2>
        <a:srgbClr val="E8E5E2"/>
      </a:lt2>
      <a:accent1>
        <a:srgbClr val="3278BA"/>
      </a:accent1>
      <a:accent2>
        <a:srgbClr val="3EB0B8"/>
      </a:accent2>
      <a:accent3>
        <a:srgbClr val="4452CC"/>
      </a:accent3>
      <a:accent4>
        <a:srgbClr val="BA3B32"/>
      </a:accent4>
      <a:accent5>
        <a:srgbClr val="CC8544"/>
      </a:accent5>
      <a:accent6>
        <a:srgbClr val="B1A330"/>
      </a:accent6>
      <a:hlink>
        <a:srgbClr val="B1743B"/>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wellVTI" id="{8361A04D-931A-43DC-973B-1B0B1DD5DECC}" vid="{6DDB23E8-D18E-4BDA-98D6-324466149EB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E6B5753000C348BA726F99FE2F0B93" ma:contentTypeVersion="5" ma:contentTypeDescription="Create a new document." ma:contentTypeScope="" ma:versionID="86422cb962ee0e72bbf42d0f8775927f">
  <xsd:schema xmlns:xsd="http://www.w3.org/2001/XMLSchema" xmlns:xs="http://www.w3.org/2001/XMLSchema" xmlns:p="http://schemas.microsoft.com/office/2006/metadata/properties" xmlns:ns2="2e9bb298-4dfd-4be4-977d-753482541b67" xmlns:ns3="9cc2de29-1b0e-4ab8-a781-ea52e22a278f" targetNamespace="http://schemas.microsoft.com/office/2006/metadata/properties" ma:root="true" ma:fieldsID="627b25f3fb28ff02e9f0ec4584240ed3" ns2:_="" ns3:_="">
    <xsd:import namespace="2e9bb298-4dfd-4be4-977d-753482541b67"/>
    <xsd:import namespace="9cc2de29-1b0e-4ab8-a781-ea52e22a278f"/>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9bb298-4dfd-4be4-977d-753482541b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cc2de29-1b0e-4ab8-a781-ea52e22a278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FBD9284-6D6F-44AA-A17F-EB94D0B7ABBE}"/>
</file>

<file path=customXml/itemProps2.xml><?xml version="1.0" encoding="utf-8"?>
<ds:datastoreItem xmlns:ds="http://schemas.openxmlformats.org/officeDocument/2006/customXml" ds:itemID="{5DC2A70F-B68D-4454-9244-A55FF5D99D9D}"/>
</file>

<file path=customXml/itemProps3.xml><?xml version="1.0" encoding="utf-8"?>
<ds:datastoreItem xmlns:ds="http://schemas.openxmlformats.org/officeDocument/2006/customXml" ds:itemID="{0CCED7B7-D70F-4D8C-A975-9FEE9B0A6982}"/>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SwellVTI</vt:lpstr>
      <vt:lpstr>Circular Queue &amp;Priority Queue</vt:lpstr>
      <vt:lpstr>Circular Queue</vt:lpstr>
      <vt:lpstr>PowerPoint Presentation</vt:lpstr>
      <vt:lpstr>Circular Queue</vt:lpstr>
      <vt:lpstr>Circular Queue</vt:lpstr>
      <vt:lpstr>Priority Queue</vt:lpstr>
      <vt:lpstr>Properties of Priority Queue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Circular Queue</dc:title>
  <dc:creator>Savitha Gopal</dc:creator>
  <cp:lastModifiedBy>Savitha Gopal</cp:lastModifiedBy>
  <cp:revision>4</cp:revision>
  <dcterms:created xsi:type="dcterms:W3CDTF">2023-11-04T00:51:25Z</dcterms:created>
  <dcterms:modified xsi:type="dcterms:W3CDTF">2023-11-17T10:13:43Z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0x01010047E6B5753000C348BA726F99FE2F0B93</vt:lpwstr>
  </property>
</Properties>
</file>