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sldIdLst>
    <p:sldId id="259" r:id="rId4"/>
    <p:sldId id="267" r:id="rId5"/>
    <p:sldId id="268" r:id="rId6"/>
    <p:sldId id="269" r:id="rId7"/>
    <p:sldId id="270" r:id="rId8"/>
    <p:sldId id="271" r:id="rId9"/>
    <p:sldId id="272" r:id="rId10"/>
    <p:sldId id="273" r:id="rId11"/>
    <p:sldId id="291" r:id="rId12"/>
    <p:sldId id="292" r:id="rId13"/>
    <p:sldId id="293" r:id="rId14"/>
    <p:sldId id="274" r:id="rId15"/>
    <p:sldId id="279" r:id="rId16"/>
    <p:sldId id="275" r:id="rId17"/>
    <p:sldId id="276" r:id="rId18"/>
    <p:sldId id="277" r:id="rId19"/>
    <p:sldId id="288" r:id="rId20"/>
    <p:sldId id="278" r:id="rId21"/>
    <p:sldId id="280" r:id="rId22"/>
    <p:sldId id="289" r:id="rId23"/>
    <p:sldId id="281" r:id="rId24"/>
    <p:sldId id="282" r:id="rId25"/>
    <p:sldId id="283" r:id="rId26"/>
    <p:sldId id="284" r:id="rId27"/>
    <p:sldId id="290" r:id="rId28"/>
    <p:sldId id="285"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123CC-6BA3-4AE6-9041-BBE90D876DA8}" v="2" dt="2023-11-25T13:36:18.797"/>
    <p1510:client id="{E6D8DEF0-2B08-44CA-B175-89F4C9B082AE}" v="3" dt="2023-10-27T17:24:40.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Jayaram" userId="S::kh.en.u3cds22040@kh.students.amrita.edu::ef9815aa-7117-4923-b6df-50951140c38b" providerId="AD" clId="Web-{93C123CC-6BA3-4AE6-9041-BBE90D876DA8}"/>
    <pc:docChg chg="modSld">
      <pc:chgData name="Karthik Jayaram" userId="S::kh.en.u3cds22040@kh.students.amrita.edu::ef9815aa-7117-4923-b6df-50951140c38b" providerId="AD" clId="Web-{93C123CC-6BA3-4AE6-9041-BBE90D876DA8}" dt="2023-11-25T13:36:18.797" v="1" actId="1076"/>
      <pc:docMkLst>
        <pc:docMk/>
      </pc:docMkLst>
      <pc:sldChg chg="modSp">
        <pc:chgData name="Karthik Jayaram" userId="S::kh.en.u3cds22040@kh.students.amrita.edu::ef9815aa-7117-4923-b6df-50951140c38b" providerId="AD" clId="Web-{93C123CC-6BA3-4AE6-9041-BBE90D876DA8}" dt="2023-11-25T13:36:18.797" v="1" actId="1076"/>
        <pc:sldMkLst>
          <pc:docMk/>
          <pc:sldMk cId="2654701568" sldId="275"/>
        </pc:sldMkLst>
        <pc:spChg chg="mod">
          <ac:chgData name="Karthik Jayaram" userId="S::kh.en.u3cds22040@kh.students.amrita.edu::ef9815aa-7117-4923-b6df-50951140c38b" providerId="AD" clId="Web-{93C123CC-6BA3-4AE6-9041-BBE90D876DA8}" dt="2023-11-25T13:36:18.797" v="1" actId="1076"/>
          <ac:spMkLst>
            <pc:docMk/>
            <pc:sldMk cId="2654701568" sldId="275"/>
            <ac:spMk id="3" creationId="{C2383E2A-6534-5468-29F5-CEF94F95C80E}"/>
          </ac:spMkLst>
        </pc:spChg>
      </pc:sldChg>
    </pc:docChg>
  </pc:docChgLst>
  <pc:docChgLst>
    <pc:chgData name="Ashwin Binil" userId="S::kh.en.u3cds22022@kh.students.amrita.edu::758921e7-37b1-428f-b096-243e863ac47e" providerId="AD" clId="Web-{E6D8DEF0-2B08-44CA-B175-89F4C9B082AE}"/>
    <pc:docChg chg="addSld">
      <pc:chgData name="Ashwin Binil" userId="S::kh.en.u3cds22022@kh.students.amrita.edu::758921e7-37b1-428f-b096-243e863ac47e" providerId="AD" clId="Web-{E6D8DEF0-2B08-44CA-B175-89F4C9B082AE}" dt="2023-10-27T17:24:40.289" v="2"/>
      <pc:docMkLst>
        <pc:docMk/>
      </pc:docMkLst>
      <pc:sldChg chg="new">
        <pc:chgData name="Ashwin Binil" userId="S::kh.en.u3cds22022@kh.students.amrita.edu::758921e7-37b1-428f-b096-243e863ac47e" providerId="AD" clId="Web-{E6D8DEF0-2B08-44CA-B175-89F4C9B082AE}" dt="2023-10-27T17:24:39.508" v="0"/>
        <pc:sldMkLst>
          <pc:docMk/>
          <pc:sldMk cId="701812104" sldId="291"/>
        </pc:sldMkLst>
      </pc:sldChg>
      <pc:sldChg chg="new">
        <pc:chgData name="Ashwin Binil" userId="S::kh.en.u3cds22022@kh.students.amrita.edu::758921e7-37b1-428f-b096-243e863ac47e" providerId="AD" clId="Web-{E6D8DEF0-2B08-44CA-B175-89F4C9B082AE}" dt="2023-10-27T17:24:39.898" v="1"/>
        <pc:sldMkLst>
          <pc:docMk/>
          <pc:sldMk cId="324022224" sldId="292"/>
        </pc:sldMkLst>
      </pc:sldChg>
      <pc:sldChg chg="new">
        <pc:chgData name="Ashwin Binil" userId="S::kh.en.u3cds22022@kh.students.amrita.edu::758921e7-37b1-428f-b096-243e863ac47e" providerId="AD" clId="Web-{E6D8DEF0-2B08-44CA-B175-89F4C9B082AE}" dt="2023-10-27T17:24:40.289" v="2"/>
        <pc:sldMkLst>
          <pc:docMk/>
          <pc:sldMk cId="663445900"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11/25/2023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5432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11/25/2023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2340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11/25/2023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8287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11/25/2023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0945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11/25/2023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5822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11/25/2023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337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11/25/2023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4601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11/25/2023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6121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11/25/2023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9727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11/25/2023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1564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11/25/2023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2856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11/25/2023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939487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30352" y="1122363"/>
            <a:ext cx="5313400" cy="1978346"/>
          </a:xfrm>
        </p:spPr>
        <p:txBody>
          <a:bodyPr>
            <a:normAutofit/>
          </a:bodyPr>
          <a:lstStyle/>
          <a:p>
            <a:r>
              <a:rPr lang="en-US"/>
              <a:t>Singly linked list operations</a:t>
            </a:r>
          </a:p>
        </p:txBody>
      </p:sp>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47"/>
            <a:ext cx="886141" cy="802497"/>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90"/>
            <a:ext cx="972241" cy="45719"/>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3" name="Picture 2" descr="Pen placed on top of a signature line">
            <a:extLst>
              <a:ext uri="{FF2B5EF4-FFF2-40B4-BE49-F238E27FC236}">
                <a16:creationId xmlns:a16="http://schemas.microsoft.com/office/drawing/2014/main" id="{75A64761-9E9C-F5A2-6135-A07E9C9D648A}"/>
              </a:ext>
            </a:extLst>
          </p:cNvPr>
          <p:cNvPicPr>
            <a:picLocks noChangeAspect="1"/>
          </p:cNvPicPr>
          <p:nvPr/>
        </p:nvPicPr>
        <p:blipFill rotWithShape="1">
          <a:blip r:embed="rId2"/>
          <a:srcRect l="44904" r="-3" b="-3"/>
          <a:stretch/>
        </p:blipFill>
        <p:spPr>
          <a:xfrm>
            <a:off x="6522720" y="10"/>
            <a:ext cx="5669280" cy="6857990"/>
          </a:xfrm>
          <a:prstGeom prst="rect">
            <a:avLst/>
          </a:prstGeom>
        </p:spPr>
      </p:pic>
    </p:spTree>
    <p:extLst>
      <p:ext uri="{BB962C8B-B14F-4D97-AF65-F5344CB8AC3E}">
        <p14:creationId xmlns:p14="http://schemas.microsoft.com/office/powerpoint/2010/main" val="21603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A417-391D-2075-A583-48100B209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1EDC8B-5FC0-F07F-308C-1DF2A1BA4C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02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2D6F-6E81-ECDD-CE36-D52BDC2279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745E6A-35A5-E3B4-A18C-0F8B1E6CEA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344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BBFB3-277E-39FA-B02D-4CF4B2CB7ECE}"/>
              </a:ext>
            </a:extLst>
          </p:cNvPr>
          <p:cNvSpPr>
            <a:spLocks noGrp="1"/>
          </p:cNvSpPr>
          <p:nvPr>
            <p:ph idx="1"/>
          </p:nvPr>
        </p:nvSpPr>
        <p:spPr>
          <a:xfrm>
            <a:off x="525717" y="728036"/>
            <a:ext cx="10077557" cy="6032168"/>
          </a:xfrm>
        </p:spPr>
        <p:txBody>
          <a:bodyPr/>
          <a:lstStyle/>
          <a:p>
            <a:r>
              <a:rPr lang="en-IN" b="1"/>
              <a:t>Void inserted() {</a:t>
            </a:r>
          </a:p>
          <a:p>
            <a:r>
              <a:rPr lang="en-IN" b="1" err="1"/>
              <a:t>struct</a:t>
            </a:r>
            <a:r>
              <a:rPr lang="en-IN" b="1"/>
              <a:t>  node *temp, *</a:t>
            </a:r>
            <a:r>
              <a:rPr lang="en-IN" b="1" err="1"/>
              <a:t>newnode</a:t>
            </a:r>
            <a:r>
              <a:rPr lang="en-IN" b="1"/>
              <a:t>;</a:t>
            </a:r>
          </a:p>
          <a:p>
            <a:r>
              <a:rPr lang="en-IN" b="1" err="1"/>
              <a:t>newnode</a:t>
            </a:r>
            <a:r>
              <a:rPr lang="en-IN" b="1"/>
              <a:t>=(</a:t>
            </a:r>
            <a:r>
              <a:rPr lang="en-IN" b="1" err="1"/>
              <a:t>struct</a:t>
            </a:r>
            <a:r>
              <a:rPr lang="en-IN" b="1"/>
              <a:t> node*) </a:t>
            </a:r>
            <a:r>
              <a:rPr lang="en-IN" b="1" err="1"/>
              <a:t>malloc</a:t>
            </a:r>
            <a:r>
              <a:rPr lang="en-IN" b="1"/>
              <a:t> ( </a:t>
            </a:r>
            <a:r>
              <a:rPr lang="en-IN" b="1" err="1"/>
              <a:t>sizeof</a:t>
            </a:r>
            <a:r>
              <a:rPr lang="en-IN" b="1"/>
              <a:t>( </a:t>
            </a:r>
            <a:r>
              <a:rPr lang="en-IN" b="1" err="1"/>
              <a:t>struct</a:t>
            </a:r>
            <a:r>
              <a:rPr lang="en-IN" b="1"/>
              <a:t> node)) </a:t>
            </a:r>
          </a:p>
          <a:p>
            <a:r>
              <a:rPr lang="en-IN" b="1" err="1"/>
              <a:t>Printf</a:t>
            </a:r>
            <a:r>
              <a:rPr lang="en-IN" b="1"/>
              <a:t> (“Enter value to be inserted “) ;</a:t>
            </a:r>
          </a:p>
          <a:p>
            <a:r>
              <a:rPr lang="en-IN" b="1" err="1"/>
              <a:t>Scanf</a:t>
            </a:r>
            <a:r>
              <a:rPr lang="en-IN" b="1"/>
              <a:t>(“%d”, &amp;</a:t>
            </a:r>
            <a:r>
              <a:rPr lang="en-IN" b="1" err="1"/>
              <a:t>newnode</a:t>
            </a:r>
            <a:r>
              <a:rPr lang="en-IN" b="1"/>
              <a:t>-&gt;data) ;</a:t>
            </a:r>
          </a:p>
          <a:p>
            <a:r>
              <a:rPr lang="en-IN" b="1" err="1"/>
              <a:t>newnode</a:t>
            </a:r>
            <a:r>
              <a:rPr lang="en-IN" b="1"/>
              <a:t>-&gt;next=null</a:t>
            </a:r>
          </a:p>
          <a:p>
            <a:r>
              <a:rPr lang="en-IN" b="1"/>
              <a:t>If(head==null) {</a:t>
            </a:r>
          </a:p>
          <a:p>
            <a:r>
              <a:rPr lang="en-IN" b="1"/>
              <a:t>head=</a:t>
            </a:r>
            <a:r>
              <a:rPr lang="en-IN" b="1" err="1"/>
              <a:t>newnode</a:t>
            </a:r>
            <a:r>
              <a:rPr lang="en-IN" b="1"/>
              <a:t>;}</a:t>
            </a:r>
          </a:p>
          <a:p>
            <a:r>
              <a:rPr lang="en-IN" b="1"/>
              <a:t>else{</a:t>
            </a:r>
          </a:p>
          <a:p>
            <a:r>
              <a:rPr lang="en-IN" b="1"/>
              <a:t>temp=head;}</a:t>
            </a:r>
          </a:p>
          <a:p>
            <a:r>
              <a:rPr lang="en-IN" b="1"/>
              <a:t>While(temp-&gt;next! =null) {</a:t>
            </a:r>
          </a:p>
          <a:p>
            <a:r>
              <a:rPr lang="en-IN" b="1"/>
              <a:t>temp=temp-&gt;next;}</a:t>
            </a:r>
          </a:p>
          <a:p>
            <a:r>
              <a:rPr lang="en-IN" b="1"/>
              <a:t>temp-&gt;next=</a:t>
            </a:r>
            <a:r>
              <a:rPr lang="en-IN" b="1" err="1"/>
              <a:t>newnode</a:t>
            </a:r>
            <a:r>
              <a:rPr lang="en-IN" b="1"/>
              <a:t>;}}</a:t>
            </a:r>
          </a:p>
          <a:p>
            <a:endParaRPr lang="en-US" b="1"/>
          </a:p>
        </p:txBody>
      </p:sp>
      <p:sp>
        <p:nvSpPr>
          <p:cNvPr id="5" name="Title">
            <a:extLst>
              <a:ext uri="{FF2B5EF4-FFF2-40B4-BE49-F238E27FC236}">
                <a16:creationId xmlns:a16="http://schemas.microsoft.com/office/drawing/2014/main" id="{45BD4D85-E154-9789-498C-33FB2AAEAD9F}"/>
              </a:ext>
            </a:extLst>
          </p:cNvPr>
          <p:cNvSpPr txBox="1">
            <a:spLocks noGrp="1"/>
          </p:cNvSpPr>
          <p:nvPr>
            <p:ph type="title"/>
          </p:nvPr>
        </p:nvSpPr>
        <p:spPr>
          <a:xfrm>
            <a:off x="525824" y="97797"/>
            <a:ext cx="10077450" cy="630238"/>
          </a:xfrm>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233691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3F53E-0D2E-C937-66A9-6AC8AFC93383}"/>
              </a:ext>
            </a:extLst>
          </p:cNvPr>
          <p:cNvSpPr>
            <a:spLocks noGrp="1"/>
          </p:cNvSpPr>
          <p:nvPr>
            <p:ph idx="1"/>
          </p:nvPr>
        </p:nvSpPr>
        <p:spPr/>
        <p:txBody>
          <a:bodyPr/>
          <a:lstStyle/>
          <a:p>
            <a:r>
              <a:rPr lang="en-IN"/>
              <a:t>Traverse the Linked list </a:t>
            </a:r>
            <a:r>
              <a:rPr lang="en-IN" err="1"/>
              <a:t>upto</a:t>
            </a:r>
            <a:r>
              <a:rPr lang="en-IN"/>
              <a:t> position-1 nodes.
Once all the position-1 nodes are traversed, allocate memory and the given data to the new node.
Point the next pointer of the Temp to the next of ptr.
Point the next pointer of  to the ptr is assigned with Temp</a:t>
            </a:r>
            <a:endParaRPr lang="en-US"/>
          </a:p>
        </p:txBody>
      </p:sp>
      <p:sp>
        <p:nvSpPr>
          <p:cNvPr id="5" name="Title">
            <a:extLst>
              <a:ext uri="{FF2B5EF4-FFF2-40B4-BE49-F238E27FC236}">
                <a16:creationId xmlns:a16="http://schemas.microsoft.com/office/drawing/2014/main" id="{ACA5B190-0F51-8742-FB96-D47A321B59C4}"/>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412381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83E2A-6534-5468-29F5-CEF94F95C80E}"/>
              </a:ext>
            </a:extLst>
          </p:cNvPr>
          <p:cNvSpPr>
            <a:spLocks noGrp="1"/>
          </p:cNvSpPr>
          <p:nvPr>
            <p:ph idx="1"/>
          </p:nvPr>
        </p:nvSpPr>
        <p:spPr>
          <a:xfrm>
            <a:off x="562392" y="718552"/>
            <a:ext cx="10077557" cy="5728245"/>
          </a:xfrm>
        </p:spPr>
        <p:txBody>
          <a:bodyPr>
            <a:normAutofit fontScale="70000" lnSpcReduction="20000"/>
          </a:bodyPr>
          <a:lstStyle/>
          <a:p>
            <a:r>
              <a:rPr lang="en-IN" sz="2200" b="1"/>
              <a:t>Insert at position</a:t>
            </a:r>
          </a:p>
          <a:p>
            <a:r>
              <a:rPr lang="en-IN" sz="2200" b="1" i="0">
                <a:solidFill>
                  <a:srgbClr val="272626"/>
                </a:solidFill>
                <a:effectLst/>
                <a:latin typeface="Arial" panose="020B0604020202020204" pitchFamily="34" charset="0"/>
              </a:rPr>
              <a:t>Step 01: Start</a:t>
            </a:r>
          </a:p>
          <a:p>
            <a:r>
              <a:rPr lang="en-IN" sz="2200" b="1" i="0">
                <a:solidFill>
                  <a:srgbClr val="272626"/>
                </a:solidFill>
                <a:effectLst/>
                <a:latin typeface="Arial" panose="020B0604020202020204" pitchFamily="34" charset="0"/>
              </a:rPr>
              <a:t>Step 02: Create a new node named </a:t>
            </a:r>
            <a:r>
              <a:rPr lang="en-IN" sz="2200" b="1">
                <a:solidFill>
                  <a:srgbClr val="272626"/>
                </a:solidFill>
                <a:latin typeface="Arial" panose="020B0604020202020204" pitchFamily="34" charset="0"/>
              </a:rPr>
              <a:t>ptr</a:t>
            </a:r>
            <a:r>
              <a:rPr lang="en-IN" sz="2200" b="1" i="0">
                <a:solidFill>
                  <a:srgbClr val="272626"/>
                </a:solidFill>
                <a:effectLst/>
                <a:latin typeface="Arial" panose="020B0604020202020204" pitchFamily="34" charset="0"/>
              </a:rPr>
              <a:t> of Node type with the given data</a:t>
            </a:r>
          </a:p>
          <a:p>
            <a:r>
              <a:rPr lang="en-IN" sz="2200" b="1" i="0">
                <a:solidFill>
                  <a:srgbClr val="272626"/>
                </a:solidFill>
                <a:effectLst/>
                <a:latin typeface="Arial" panose="020B0604020202020204" pitchFamily="34" charset="0"/>
              </a:rPr>
              <a:t>Step 03:  If head == NULL or </a:t>
            </a:r>
            <a:r>
              <a:rPr lang="en-IN" sz="2200" b="1" i="0" err="1">
                <a:solidFill>
                  <a:srgbClr val="272626"/>
                </a:solidFill>
                <a:effectLst/>
                <a:latin typeface="Arial" panose="020B0604020202020204" pitchFamily="34" charset="0"/>
              </a:rPr>
              <a:t>pos</a:t>
            </a:r>
            <a:r>
              <a:rPr lang="en-IN" sz="2200" b="1" i="0">
                <a:solidFill>
                  <a:srgbClr val="272626"/>
                </a:solidFill>
                <a:effectLst/>
                <a:latin typeface="Arial" panose="020B0604020202020204" pitchFamily="34" charset="0"/>
              </a:rPr>
              <a:t> == 1</a:t>
            </a:r>
          </a:p>
          <a:p>
            <a:pPr lvl="1"/>
            <a:r>
              <a:rPr lang="en-IN" sz="2200" b="1" i="0">
                <a:solidFill>
                  <a:srgbClr val="272626"/>
                </a:solidFill>
                <a:effectLst/>
                <a:latin typeface="Arial" panose="020B0604020202020204" pitchFamily="34" charset="0"/>
              </a:rPr>
              <a:t>Step 04: Call the function </a:t>
            </a:r>
            <a:r>
              <a:rPr lang="en-IN" sz="2200" b="1" i="0" err="1">
                <a:solidFill>
                  <a:srgbClr val="272626"/>
                </a:solidFill>
                <a:effectLst/>
                <a:latin typeface="Arial" panose="020B0604020202020204" pitchFamily="34" charset="0"/>
              </a:rPr>
              <a:t>insertAtFirst</a:t>
            </a:r>
            <a:r>
              <a:rPr lang="en-IN" sz="2200" b="1" i="0">
                <a:solidFill>
                  <a:srgbClr val="272626"/>
                </a:solidFill>
                <a:effectLst/>
                <a:latin typeface="Arial" panose="020B0604020202020204" pitchFamily="34" charset="0"/>
              </a:rPr>
              <a:t>() </a:t>
            </a:r>
          </a:p>
          <a:p>
            <a:pPr lvl="1"/>
            <a:r>
              <a:rPr lang="en-IN" sz="2200" b="1" i="0">
                <a:solidFill>
                  <a:srgbClr val="272626"/>
                </a:solidFill>
                <a:effectLst/>
                <a:latin typeface="Arial" panose="020B0604020202020204" pitchFamily="34" charset="0"/>
              </a:rPr>
              <a:t>Step 05: Go to step </a:t>
            </a:r>
            <a:r>
              <a:rPr lang="en-IN" sz="2200" b="1">
                <a:solidFill>
                  <a:srgbClr val="272626"/>
                </a:solidFill>
                <a:latin typeface="Arial" panose="020B0604020202020204" pitchFamily="34" charset="0"/>
              </a:rPr>
              <a:t>17</a:t>
            </a:r>
            <a:endParaRPr lang="en-IN" sz="2200" b="1" i="0">
              <a:solidFill>
                <a:srgbClr val="272626"/>
              </a:solidFill>
              <a:effectLst/>
              <a:latin typeface="Arial" panose="020B0604020202020204" pitchFamily="34" charset="0"/>
            </a:endParaRPr>
          </a:p>
          <a:p>
            <a:r>
              <a:rPr lang="en-IN" sz="2200" b="1" i="0">
                <a:solidFill>
                  <a:srgbClr val="272626"/>
                </a:solidFill>
                <a:effectLst/>
                <a:latin typeface="Arial" panose="020B0604020202020204" pitchFamily="34" charset="0"/>
              </a:rPr>
              <a:t>Step 6: [End of If ]</a:t>
            </a:r>
          </a:p>
          <a:p>
            <a:r>
              <a:rPr lang="en-IN" sz="2200" b="1" i="0">
                <a:solidFill>
                  <a:srgbClr val="272626"/>
                </a:solidFill>
                <a:effectLst/>
                <a:latin typeface="Arial" panose="020B0604020202020204" pitchFamily="34" charset="0"/>
              </a:rPr>
              <a:t>Step 7: Else</a:t>
            </a:r>
          </a:p>
          <a:p>
            <a:pPr lvl="1"/>
            <a:r>
              <a:rPr lang="en-IN" sz="2200" b="1" i="0">
                <a:solidFill>
                  <a:srgbClr val="272626"/>
                </a:solidFill>
                <a:effectLst/>
                <a:latin typeface="Arial" panose="020B0604020202020204" pitchFamily="34" charset="0"/>
              </a:rPr>
              <a:t>Step 8: Create a   temp of Node type and </a:t>
            </a:r>
            <a:r>
              <a:rPr lang="en-IN" sz="2200" b="1" i="1">
                <a:solidFill>
                  <a:srgbClr val="272626"/>
                </a:solidFill>
                <a:effectLst/>
                <a:latin typeface="Arial" panose="020B0604020202020204" pitchFamily="34" charset="0"/>
              </a:rPr>
              <a:t>initialize</a:t>
            </a:r>
            <a:r>
              <a:rPr lang="en-IN" sz="2200" b="1" i="0">
                <a:solidFill>
                  <a:srgbClr val="272626"/>
                </a:solidFill>
                <a:effectLst/>
                <a:latin typeface="Arial" panose="020B0604020202020204" pitchFamily="34" charset="0"/>
              </a:rPr>
              <a:t> it with head.</a:t>
            </a:r>
          </a:p>
          <a:p>
            <a:pPr lvl="1"/>
            <a:r>
              <a:rPr lang="en-IN" sz="2200" b="1" i="0">
                <a:solidFill>
                  <a:srgbClr val="272626"/>
                </a:solidFill>
                <a:effectLst/>
                <a:latin typeface="Arial" panose="020B0604020202020204" pitchFamily="34" charset="0"/>
              </a:rPr>
              <a:t>Step 9: [Initialize counter variable. ] Set </a:t>
            </a:r>
            <a:r>
              <a:rPr lang="en-IN" sz="2200" b="1" i="0" err="1">
                <a:solidFill>
                  <a:srgbClr val="272626"/>
                </a:solidFill>
                <a:effectLst/>
                <a:latin typeface="Arial" panose="020B0604020202020204" pitchFamily="34" charset="0"/>
              </a:rPr>
              <a:t>i</a:t>
            </a:r>
            <a:r>
              <a:rPr lang="en-IN" sz="2200" b="1" i="0">
                <a:solidFill>
                  <a:srgbClr val="272626"/>
                </a:solidFill>
                <a:effectLst/>
                <a:latin typeface="Arial" panose="020B0604020202020204" pitchFamily="34" charset="0"/>
              </a:rPr>
              <a:t> = 1</a:t>
            </a:r>
          </a:p>
          <a:p>
            <a:pPr lvl="1"/>
            <a:r>
              <a:rPr lang="en-IN" sz="2200" b="1" i="0">
                <a:solidFill>
                  <a:srgbClr val="272626"/>
                </a:solidFill>
                <a:effectLst/>
                <a:latin typeface="Arial" panose="020B0604020202020204" pitchFamily="34" charset="0"/>
              </a:rPr>
              <a:t>Step 10: Repeat Step 11 and 12 for </a:t>
            </a:r>
            <a:r>
              <a:rPr lang="en-IN" sz="2200" b="1" i="0" err="1">
                <a:solidFill>
                  <a:srgbClr val="272626"/>
                </a:solidFill>
                <a:effectLst/>
                <a:latin typeface="Arial" panose="020B0604020202020204" pitchFamily="34" charset="0"/>
              </a:rPr>
              <a:t>i</a:t>
            </a:r>
            <a:r>
              <a:rPr lang="en-IN" sz="2200" b="1" i="0">
                <a:solidFill>
                  <a:srgbClr val="272626"/>
                </a:solidFill>
                <a:effectLst/>
                <a:latin typeface="Arial" panose="020B0604020202020204" pitchFamily="34" charset="0"/>
              </a:rPr>
              <a:t> = 1 to </a:t>
            </a:r>
            <a:r>
              <a:rPr lang="en-IN" sz="2200" b="1" i="0" err="1">
                <a:solidFill>
                  <a:srgbClr val="272626"/>
                </a:solidFill>
                <a:effectLst/>
                <a:latin typeface="Arial" panose="020B0604020202020204" pitchFamily="34" charset="0"/>
              </a:rPr>
              <a:t>i</a:t>
            </a:r>
            <a:r>
              <a:rPr lang="en-IN" sz="2200" b="1" i="0">
                <a:solidFill>
                  <a:srgbClr val="272626"/>
                </a:solidFill>
                <a:effectLst/>
                <a:latin typeface="Arial" panose="020B0604020202020204" pitchFamily="34" charset="0"/>
              </a:rPr>
              <a:t> &lt; </a:t>
            </a:r>
            <a:r>
              <a:rPr lang="en-IN" sz="2200" b="1" i="0" err="1">
                <a:solidFill>
                  <a:srgbClr val="272626"/>
                </a:solidFill>
                <a:effectLst/>
                <a:latin typeface="Arial" panose="020B0604020202020204" pitchFamily="34" charset="0"/>
              </a:rPr>
              <a:t>pos</a:t>
            </a:r>
            <a:r>
              <a:rPr lang="en-IN" sz="2200" b="1" i="0">
                <a:solidFill>
                  <a:srgbClr val="272626"/>
                </a:solidFill>
                <a:effectLst/>
                <a:latin typeface="Arial" panose="020B0604020202020204" pitchFamily="34" charset="0"/>
              </a:rPr>
              <a:t> – 1</a:t>
            </a:r>
          </a:p>
          <a:p>
            <a:pPr lvl="1"/>
            <a:r>
              <a:rPr lang="en-IN" sz="2200" b="1" i="0">
                <a:solidFill>
                  <a:srgbClr val="272626"/>
                </a:solidFill>
                <a:effectLst/>
                <a:latin typeface="Arial" panose="020B0604020202020204" pitchFamily="34" charset="0"/>
              </a:rPr>
              <a:t>Step 11: Set </a:t>
            </a:r>
            <a:r>
              <a:rPr lang="en-IN" sz="2200" b="1">
                <a:solidFill>
                  <a:srgbClr val="272626"/>
                </a:solidFill>
                <a:latin typeface="Arial" panose="020B0604020202020204" pitchFamily="34" charset="0"/>
              </a:rPr>
              <a:t>temp</a:t>
            </a:r>
            <a:r>
              <a:rPr lang="en-IN" sz="2200" b="1" i="0">
                <a:solidFill>
                  <a:srgbClr val="272626"/>
                </a:solidFill>
                <a:effectLst/>
                <a:latin typeface="Arial" panose="020B0604020202020204" pitchFamily="34" charset="0"/>
              </a:rPr>
              <a:t> = </a:t>
            </a:r>
            <a:r>
              <a:rPr lang="en-IN" sz="2200" b="1">
                <a:solidFill>
                  <a:srgbClr val="272626"/>
                </a:solidFill>
                <a:latin typeface="Arial" panose="020B0604020202020204" pitchFamily="34" charset="0"/>
              </a:rPr>
              <a:t>temp</a:t>
            </a:r>
            <a:r>
              <a:rPr lang="en-IN" sz="2200" b="1" i="0">
                <a:solidFill>
                  <a:srgbClr val="272626"/>
                </a:solidFill>
                <a:effectLst/>
                <a:latin typeface="Arial" panose="020B0604020202020204" pitchFamily="34" charset="0"/>
              </a:rPr>
              <a:t>→ next</a:t>
            </a:r>
          </a:p>
          <a:p>
            <a:pPr lvl="1"/>
            <a:r>
              <a:rPr lang="en-IN" sz="2200" b="1" i="0">
                <a:solidFill>
                  <a:srgbClr val="272626"/>
                </a:solidFill>
                <a:effectLst/>
                <a:latin typeface="Arial" panose="020B0604020202020204" pitchFamily="34" charset="0"/>
              </a:rPr>
              <a:t>Step 12: [Increase counter. ] Set </a:t>
            </a:r>
            <a:r>
              <a:rPr lang="en-IN" sz="2200" b="1" i="0" err="1">
                <a:solidFill>
                  <a:srgbClr val="272626"/>
                </a:solidFill>
                <a:effectLst/>
                <a:latin typeface="Arial" panose="020B0604020202020204" pitchFamily="34" charset="0"/>
              </a:rPr>
              <a:t>i</a:t>
            </a:r>
            <a:r>
              <a:rPr lang="en-IN" sz="2200" b="1" i="0">
                <a:solidFill>
                  <a:srgbClr val="272626"/>
                </a:solidFill>
                <a:effectLst/>
                <a:latin typeface="Arial" panose="020B0604020202020204" pitchFamily="34" charset="0"/>
              </a:rPr>
              <a:t> = </a:t>
            </a:r>
            <a:r>
              <a:rPr lang="en-IN" sz="2200" b="1" i="0" err="1">
                <a:solidFill>
                  <a:srgbClr val="272626"/>
                </a:solidFill>
                <a:effectLst/>
                <a:latin typeface="Arial" panose="020B0604020202020204" pitchFamily="34" charset="0"/>
              </a:rPr>
              <a:t>i</a:t>
            </a:r>
            <a:r>
              <a:rPr lang="en-IN" sz="2200" b="1" i="0">
                <a:solidFill>
                  <a:srgbClr val="272626"/>
                </a:solidFill>
                <a:effectLst/>
                <a:latin typeface="Arial" panose="020B0604020202020204" pitchFamily="34" charset="0"/>
              </a:rPr>
              <a:t> + 1</a:t>
            </a:r>
          </a:p>
          <a:p>
            <a:pPr lvl="1"/>
            <a:r>
              <a:rPr lang="en-IN" sz="2200" b="1" i="0">
                <a:solidFill>
                  <a:srgbClr val="272626"/>
                </a:solidFill>
                <a:effectLst/>
                <a:latin typeface="Arial" panose="020B0604020202020204" pitchFamily="34" charset="0"/>
              </a:rPr>
              <a:t>Step 13: [End of step 14 loop. ]</a:t>
            </a:r>
          </a:p>
          <a:p>
            <a:r>
              <a:rPr lang="en-IN" sz="2200" b="1" i="0">
                <a:solidFill>
                  <a:srgbClr val="272626"/>
                </a:solidFill>
                <a:effectLst/>
                <a:latin typeface="Arial" panose="020B0604020202020204" pitchFamily="34" charset="0"/>
              </a:rPr>
              <a:t>Step 14: Set </a:t>
            </a:r>
            <a:r>
              <a:rPr lang="en-IN" sz="2200" b="1">
                <a:solidFill>
                  <a:srgbClr val="272626"/>
                </a:solidFill>
                <a:latin typeface="Arial" panose="020B0604020202020204" pitchFamily="34" charset="0"/>
              </a:rPr>
              <a:t>p</a:t>
            </a:r>
            <a:r>
              <a:rPr lang="en-IN" sz="2200" b="1" i="0">
                <a:solidFill>
                  <a:srgbClr val="272626"/>
                </a:solidFill>
                <a:effectLst/>
                <a:latin typeface="Arial" panose="020B0604020202020204" pitchFamily="34" charset="0"/>
              </a:rPr>
              <a:t>tr → next =temp-&gt;next</a:t>
            </a:r>
          </a:p>
          <a:p>
            <a:r>
              <a:rPr lang="en-IN" sz="2200" b="1" i="0">
                <a:solidFill>
                  <a:srgbClr val="272626"/>
                </a:solidFill>
                <a:effectLst/>
                <a:latin typeface="Arial" panose="020B0604020202020204" pitchFamily="34" charset="0"/>
              </a:rPr>
              <a:t>Step 15: Set  temp→ next = ptr</a:t>
            </a:r>
          </a:p>
          <a:p>
            <a:r>
              <a:rPr lang="en-IN" sz="2200" b="1" i="0">
                <a:solidFill>
                  <a:srgbClr val="272626"/>
                </a:solidFill>
                <a:effectLst/>
                <a:latin typeface="Arial" panose="020B0604020202020204" pitchFamily="34" charset="0"/>
              </a:rPr>
              <a:t>Step 16: [End of Else block. ]</a:t>
            </a:r>
          </a:p>
          <a:p>
            <a:r>
              <a:rPr lang="en-IN" sz="2200" b="1" i="0">
                <a:solidFill>
                  <a:srgbClr val="272626"/>
                </a:solidFill>
                <a:effectLst/>
                <a:latin typeface="Arial" panose="020B0604020202020204" pitchFamily="34" charset="0"/>
              </a:rPr>
              <a:t>Step 17: Stop</a:t>
            </a:r>
          </a:p>
          <a:p>
            <a:pPr marL="457200" indent="-457200">
              <a:buAutoNum type="arabicParenR"/>
            </a:pPr>
            <a:endParaRPr lang="en-IN" sz="2200" b="1"/>
          </a:p>
          <a:p>
            <a:endParaRPr lang="en-US" b="1"/>
          </a:p>
        </p:txBody>
      </p:sp>
      <p:sp>
        <p:nvSpPr>
          <p:cNvPr id="5" name="Title">
            <a:extLst>
              <a:ext uri="{FF2B5EF4-FFF2-40B4-BE49-F238E27FC236}">
                <a16:creationId xmlns:a16="http://schemas.microsoft.com/office/drawing/2014/main" id="{D0343DBE-5407-8113-9C1D-17B729B155AE}"/>
              </a:ext>
            </a:extLst>
          </p:cNvPr>
          <p:cNvSpPr txBox="1">
            <a:spLocks noGrp="1"/>
          </p:cNvSpPr>
          <p:nvPr>
            <p:ph type="title"/>
          </p:nvPr>
        </p:nvSpPr>
        <p:spPr>
          <a:xfrm>
            <a:off x="403471" y="175838"/>
            <a:ext cx="10077557" cy="533189"/>
          </a:xfrm>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265470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45C0741-EB53-6E9E-07FB-18EFBBE00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263" y="2886869"/>
            <a:ext cx="8705850" cy="2819400"/>
          </a:xfrm>
        </p:spPr>
      </p:pic>
      <p:sp>
        <p:nvSpPr>
          <p:cNvPr id="6" name="Title">
            <a:extLst>
              <a:ext uri="{FF2B5EF4-FFF2-40B4-BE49-F238E27FC236}">
                <a16:creationId xmlns:a16="http://schemas.microsoft.com/office/drawing/2014/main" id="{6AD68739-2DD0-2EB2-7E9E-78F1060D0665}"/>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266244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2871-E115-E8BC-0B5D-BB4A7250B1F1}"/>
              </a:ext>
            </a:extLst>
          </p:cNvPr>
          <p:cNvSpPr>
            <a:spLocks noGrp="1"/>
          </p:cNvSpPr>
          <p:nvPr>
            <p:ph type="title"/>
          </p:nvPr>
        </p:nvSpPr>
        <p:spPr>
          <a:xfrm>
            <a:off x="171203" y="102490"/>
            <a:ext cx="10077557" cy="533189"/>
          </a:xfrm>
        </p:spPr>
        <p:txBody>
          <a:bodyPr>
            <a:normAutofit fontScale="90000"/>
          </a:bodyPr>
          <a:lstStyle/>
          <a:p>
            <a:r>
              <a:rPr lang="en-IN"/>
              <a:t>Insertion</a:t>
            </a:r>
            <a:endParaRPr lang="en-US"/>
          </a:p>
        </p:txBody>
      </p:sp>
      <p:sp>
        <p:nvSpPr>
          <p:cNvPr id="3" name="Content Placeholder 2">
            <a:extLst>
              <a:ext uri="{FF2B5EF4-FFF2-40B4-BE49-F238E27FC236}">
                <a16:creationId xmlns:a16="http://schemas.microsoft.com/office/drawing/2014/main" id="{8DA584D3-C016-2D6E-B541-44B3D26B1E29}"/>
              </a:ext>
            </a:extLst>
          </p:cNvPr>
          <p:cNvSpPr>
            <a:spLocks noGrp="1"/>
          </p:cNvSpPr>
          <p:nvPr>
            <p:ph idx="1"/>
          </p:nvPr>
        </p:nvSpPr>
        <p:spPr>
          <a:xfrm>
            <a:off x="525717" y="635679"/>
            <a:ext cx="10077557" cy="6222321"/>
          </a:xfrm>
        </p:spPr>
        <p:txBody>
          <a:bodyPr>
            <a:noAutofit/>
          </a:bodyPr>
          <a:lstStyle/>
          <a:p>
            <a:r>
              <a:rPr lang="en-IN" sz="1200" b="1">
                <a:latin typeface="Arial" panose="020B0604020202020204" pitchFamily="34" charset="0"/>
                <a:cs typeface="Arial" panose="020B0604020202020204" pitchFamily="34" charset="0"/>
              </a:rPr>
              <a:t>Void </a:t>
            </a:r>
            <a:r>
              <a:rPr lang="en-IN" sz="1200" b="1" err="1">
                <a:latin typeface="Arial" panose="020B0604020202020204" pitchFamily="34" charset="0"/>
                <a:cs typeface="Arial" panose="020B0604020202020204" pitchFamily="34" charset="0"/>
              </a:rPr>
              <a:t>insertNode</a:t>
            </a:r>
            <a:r>
              <a:rPr lang="en-IN" sz="1200" b="1">
                <a:latin typeface="Arial" panose="020B0604020202020204" pitchFamily="34" charset="0"/>
                <a:cs typeface="Arial" panose="020B0604020202020204" pitchFamily="34" charset="0"/>
              </a:rPr>
              <a:t>(</a:t>
            </a:r>
            <a:r>
              <a:rPr lang="en-IN" sz="1200" b="1" err="1">
                <a:latin typeface="Arial" panose="020B0604020202020204" pitchFamily="34" charset="0"/>
                <a:cs typeface="Arial" panose="020B0604020202020204" pitchFamily="34" charset="0"/>
              </a:rPr>
              <a:t>int</a:t>
            </a:r>
            <a:r>
              <a:rPr lang="en-IN" sz="1200" b="1">
                <a:latin typeface="Arial" panose="020B0604020202020204" pitchFamily="34" charset="0"/>
                <a:cs typeface="Arial" panose="020B0604020202020204" pitchFamily="34" charset="0"/>
              </a:rPr>
              <a:t> item)    {  
        </a:t>
            </a:r>
            <a:r>
              <a:rPr lang="en-IN" sz="1200" b="1" err="1">
                <a:latin typeface="Arial" panose="020B0604020202020204" pitchFamily="34" charset="0"/>
                <a:cs typeface="Arial" panose="020B0604020202020204" pitchFamily="34" charset="0"/>
              </a:rPr>
              <a:t>struct</a:t>
            </a:r>
            <a:r>
              <a:rPr lang="en-IN" sz="1200" b="1">
                <a:latin typeface="Arial" panose="020B0604020202020204" pitchFamily="34" charset="0"/>
                <a:cs typeface="Arial" panose="020B0604020202020204" pitchFamily="34" charset="0"/>
              </a:rPr>
              <a:t> node *ptr = (</a:t>
            </a:r>
            <a:r>
              <a:rPr lang="en-IN" sz="1200" b="1" err="1">
                <a:latin typeface="Arial" panose="020B0604020202020204" pitchFamily="34" charset="0"/>
                <a:cs typeface="Arial" panose="020B0604020202020204" pitchFamily="34" charset="0"/>
              </a:rPr>
              <a:t>struct</a:t>
            </a:r>
            <a:r>
              <a:rPr lang="en-IN" sz="1200" b="1">
                <a:latin typeface="Arial" panose="020B0604020202020204" pitchFamily="34" charset="0"/>
                <a:cs typeface="Arial" panose="020B0604020202020204" pitchFamily="34" charset="0"/>
              </a:rPr>
              <a:t> node *) </a:t>
            </a:r>
            <a:r>
              <a:rPr lang="en-IN" sz="1200" b="1" err="1">
                <a:latin typeface="Arial" panose="020B0604020202020204" pitchFamily="34" charset="0"/>
                <a:cs typeface="Arial" panose="020B0604020202020204" pitchFamily="34" charset="0"/>
              </a:rPr>
              <a:t>malloc</a:t>
            </a:r>
            <a:r>
              <a:rPr lang="en-IN" sz="1200" b="1">
                <a:latin typeface="Arial" panose="020B0604020202020204" pitchFamily="34" charset="0"/>
                <a:cs typeface="Arial" panose="020B0604020202020204" pitchFamily="34" charset="0"/>
              </a:rPr>
              <a:t> (</a:t>
            </a:r>
            <a:r>
              <a:rPr lang="en-IN" sz="1200" b="1" err="1">
                <a:latin typeface="Arial" panose="020B0604020202020204" pitchFamily="34" charset="0"/>
                <a:cs typeface="Arial" panose="020B0604020202020204" pitchFamily="34" charset="0"/>
              </a:rPr>
              <a:t>sizeof</a:t>
            </a:r>
            <a:r>
              <a:rPr lang="en-IN" sz="1200" b="1">
                <a:latin typeface="Arial" panose="020B0604020202020204" pitchFamily="34" charset="0"/>
                <a:cs typeface="Arial" panose="020B0604020202020204" pitchFamily="34" charset="0"/>
              </a:rPr>
              <a:t>(</a:t>
            </a:r>
            <a:r>
              <a:rPr lang="en-IN" sz="1200" b="1" err="1">
                <a:latin typeface="Arial" panose="020B0604020202020204" pitchFamily="34" charset="0"/>
                <a:cs typeface="Arial" panose="020B0604020202020204" pitchFamily="34" charset="0"/>
              </a:rPr>
              <a:t>struct</a:t>
            </a:r>
            <a:r>
              <a:rPr lang="en-IN" sz="1200" b="1">
                <a:latin typeface="Arial" panose="020B0604020202020204" pitchFamily="34" charset="0"/>
                <a:cs typeface="Arial" panose="020B0604020202020204" pitchFamily="34" charset="0"/>
              </a:rPr>
              <a:t> node));  
        </a:t>
            </a:r>
            <a:r>
              <a:rPr lang="en-IN" sz="1200" b="1" err="1">
                <a:latin typeface="Arial" panose="020B0604020202020204" pitchFamily="34" charset="0"/>
                <a:cs typeface="Arial" panose="020B0604020202020204" pitchFamily="34" charset="0"/>
              </a:rPr>
              <a:t>struct</a:t>
            </a:r>
            <a:r>
              <a:rPr lang="en-IN" sz="1200" b="1">
                <a:latin typeface="Arial" panose="020B0604020202020204" pitchFamily="34" charset="0"/>
                <a:cs typeface="Arial" panose="020B0604020202020204" pitchFamily="34" charset="0"/>
              </a:rPr>
              <a:t> node *temp;  
        </a:t>
            </a:r>
            <a:r>
              <a:rPr lang="en-IN" sz="1200" b="1" err="1">
                <a:latin typeface="Arial" panose="020B0604020202020204" pitchFamily="34" charset="0"/>
                <a:cs typeface="Arial" panose="020B0604020202020204" pitchFamily="34" charset="0"/>
              </a:rPr>
              <a:t>int</a:t>
            </a:r>
            <a:r>
              <a:rPr lang="en-IN" sz="1200" b="1">
                <a:latin typeface="Arial" panose="020B0604020202020204" pitchFamily="34" charset="0"/>
                <a:cs typeface="Arial" panose="020B0604020202020204" pitchFamily="34" charset="0"/>
              </a:rPr>
              <a:t> </a:t>
            </a:r>
            <a:r>
              <a:rPr lang="en-IN" sz="1200" b="1" err="1">
                <a:latin typeface="Arial" panose="020B0604020202020204" pitchFamily="34" charset="0"/>
                <a:cs typeface="Arial" panose="020B0604020202020204" pitchFamily="34" charset="0"/>
              </a:rPr>
              <a:t>i,loc</a:t>
            </a:r>
            <a:r>
              <a:rPr lang="en-IN" sz="1200" b="1">
                <a:latin typeface="Arial" panose="020B0604020202020204" pitchFamily="34" charset="0"/>
                <a:cs typeface="Arial" panose="020B0604020202020204" pitchFamily="34" charset="0"/>
              </a:rPr>
              <a:t>;  
        if(ptr == NULL)     {  
            </a:t>
            </a:r>
            <a:r>
              <a:rPr lang="en-IN" sz="1200" b="1" err="1">
                <a:latin typeface="Arial" panose="020B0604020202020204" pitchFamily="34" charset="0"/>
                <a:cs typeface="Arial" panose="020B0604020202020204" pitchFamily="34" charset="0"/>
              </a:rPr>
              <a:t>printf</a:t>
            </a:r>
            <a:r>
              <a:rPr lang="en-IN" sz="1200" b="1">
                <a:latin typeface="Arial" panose="020B0604020202020204" pitchFamily="34" charset="0"/>
                <a:cs typeface="Arial" panose="020B0604020202020204" pitchFamily="34" charset="0"/>
              </a:rPr>
              <a:t>(“\</a:t>
            </a:r>
            <a:r>
              <a:rPr lang="en-IN" sz="1200" b="1" err="1">
                <a:latin typeface="Arial" panose="020B0604020202020204" pitchFamily="34" charset="0"/>
                <a:cs typeface="Arial" panose="020B0604020202020204" pitchFamily="34" charset="0"/>
              </a:rPr>
              <a:t>nOVERFLOW</a:t>
            </a:r>
            <a:r>
              <a:rPr lang="en-IN" sz="1200" b="1">
                <a:latin typeface="Arial" panose="020B0604020202020204" pitchFamily="34" charset="0"/>
                <a:cs typeface="Arial" panose="020B0604020202020204" pitchFamily="34" charset="0"/>
              </a:rPr>
              <a:t>”);      }  
        else      {  
            </a:t>
            </a:r>
            <a:r>
              <a:rPr lang="en-IN" sz="1200" b="1" err="1">
                <a:latin typeface="Arial" panose="020B0604020202020204" pitchFamily="34" charset="0"/>
                <a:cs typeface="Arial" panose="020B0604020202020204" pitchFamily="34" charset="0"/>
              </a:rPr>
              <a:t>printf</a:t>
            </a:r>
            <a:r>
              <a:rPr lang="en-IN" sz="1200" b="1">
                <a:latin typeface="Arial" panose="020B0604020202020204" pitchFamily="34" charset="0"/>
                <a:cs typeface="Arial" panose="020B0604020202020204" pitchFamily="34" charset="0"/>
              </a:rPr>
              <a:t>(“\</a:t>
            </a:r>
            <a:r>
              <a:rPr lang="en-IN" sz="1200" b="1" err="1">
                <a:latin typeface="Arial" panose="020B0604020202020204" pitchFamily="34" charset="0"/>
                <a:cs typeface="Arial" panose="020B0604020202020204" pitchFamily="34" charset="0"/>
              </a:rPr>
              <a:t>nEnter</a:t>
            </a:r>
            <a:r>
              <a:rPr lang="en-IN" sz="1200" b="1">
                <a:latin typeface="Arial" panose="020B0604020202020204" pitchFamily="34" charset="0"/>
                <a:cs typeface="Arial" panose="020B0604020202020204" pitchFamily="34" charset="0"/>
              </a:rPr>
              <a:t> the location:\n”);  
            </a:t>
            </a:r>
            <a:r>
              <a:rPr lang="en-IN" sz="1200" b="1" err="1">
                <a:latin typeface="Arial" panose="020B0604020202020204" pitchFamily="34" charset="0"/>
                <a:cs typeface="Arial" panose="020B0604020202020204" pitchFamily="34" charset="0"/>
              </a:rPr>
              <a:t>scanf</a:t>
            </a:r>
            <a:r>
              <a:rPr lang="en-IN" sz="1200" b="1">
                <a:latin typeface="Arial" panose="020B0604020202020204" pitchFamily="34" charset="0"/>
                <a:cs typeface="Arial" panose="020B0604020202020204" pitchFamily="34" charset="0"/>
              </a:rPr>
              <a:t>(“%d”,&amp;</a:t>
            </a:r>
            <a:r>
              <a:rPr lang="en-IN" sz="1200" b="1" err="1">
                <a:latin typeface="Arial" panose="020B0604020202020204" pitchFamily="34" charset="0"/>
                <a:cs typeface="Arial" panose="020B0604020202020204" pitchFamily="34" charset="0"/>
              </a:rPr>
              <a:t>loc</a:t>
            </a:r>
            <a:r>
              <a:rPr lang="en-IN" sz="1200" b="1">
                <a:latin typeface="Arial" panose="020B0604020202020204" pitchFamily="34" charset="0"/>
                <a:cs typeface="Arial" panose="020B0604020202020204" pitchFamily="34" charset="0"/>
              </a:rPr>
              <a:t>);             
            ptr-&gt;data = item;  
            temp=head;  
            for(</a:t>
            </a:r>
            <a:r>
              <a:rPr lang="en-IN" sz="1200" b="1" err="1">
                <a:latin typeface="Arial" panose="020B0604020202020204" pitchFamily="34" charset="0"/>
                <a:cs typeface="Arial" panose="020B0604020202020204" pitchFamily="34" charset="0"/>
              </a:rPr>
              <a:t>i</a:t>
            </a:r>
            <a:r>
              <a:rPr lang="en-IN" sz="1200" b="1">
                <a:latin typeface="Arial" panose="020B0604020202020204" pitchFamily="34" charset="0"/>
                <a:cs typeface="Arial" panose="020B0604020202020204" pitchFamily="34" charset="0"/>
              </a:rPr>
              <a:t>=0;i&lt;</a:t>
            </a:r>
            <a:r>
              <a:rPr lang="en-IN" sz="1200" b="1" err="1">
                <a:latin typeface="Arial" panose="020B0604020202020204" pitchFamily="34" charset="0"/>
                <a:cs typeface="Arial" panose="020B0604020202020204" pitchFamily="34" charset="0"/>
              </a:rPr>
              <a:t>loc;i</a:t>
            </a:r>
            <a:r>
              <a:rPr lang="en-IN" sz="1200" b="1">
                <a:latin typeface="Arial" panose="020B0604020202020204" pitchFamily="34" charset="0"/>
                <a:cs typeface="Arial" panose="020B0604020202020204" pitchFamily="34" charset="0"/>
              </a:rPr>
              <a:t>++)  {  
                temp = temp-&gt;next;  
                if(temp == NULL)  {  
                    </a:t>
            </a:r>
            <a:r>
              <a:rPr lang="en-IN" sz="1200" b="1" err="1">
                <a:latin typeface="Arial" panose="020B0604020202020204" pitchFamily="34" charset="0"/>
                <a:cs typeface="Arial" panose="020B0604020202020204" pitchFamily="34" charset="0"/>
              </a:rPr>
              <a:t>printf</a:t>
            </a:r>
            <a:r>
              <a:rPr lang="en-IN" sz="1200" b="1">
                <a:latin typeface="Arial" panose="020B0604020202020204" pitchFamily="34" charset="0"/>
                <a:cs typeface="Arial" panose="020B0604020202020204" pitchFamily="34" charset="0"/>
              </a:rPr>
              <a:t>(“\</a:t>
            </a:r>
            <a:r>
              <a:rPr lang="en-IN" sz="1200" b="1" err="1">
                <a:latin typeface="Arial" panose="020B0604020202020204" pitchFamily="34" charset="0"/>
                <a:cs typeface="Arial" panose="020B0604020202020204" pitchFamily="34" charset="0"/>
              </a:rPr>
              <a:t>nElement</a:t>
            </a:r>
            <a:r>
              <a:rPr lang="en-IN" sz="1200" b="1">
                <a:latin typeface="Arial" panose="020B0604020202020204" pitchFamily="34" charset="0"/>
                <a:cs typeface="Arial" panose="020B0604020202020204" pitchFamily="34" charset="0"/>
              </a:rPr>
              <a:t> can’t be inserted.\n”);  
                    return;       }    }  
            ptr -&gt;next = temp -&gt;next;   
            temp -&gt;next = ptr;   
            </a:t>
            </a:r>
            <a:r>
              <a:rPr lang="en-IN" sz="1200" b="1" err="1">
                <a:latin typeface="Arial" panose="020B0604020202020204" pitchFamily="34" charset="0"/>
                <a:cs typeface="Arial" panose="020B0604020202020204" pitchFamily="34" charset="0"/>
              </a:rPr>
              <a:t>printf</a:t>
            </a:r>
            <a:r>
              <a:rPr lang="en-IN" sz="1200" b="1">
                <a:latin typeface="Arial" panose="020B0604020202020204" pitchFamily="34" charset="0"/>
                <a:cs typeface="Arial" panose="020B0604020202020204" pitchFamily="34" charset="0"/>
              </a:rPr>
              <a:t>(“\</a:t>
            </a:r>
            <a:r>
              <a:rPr lang="en-IN" sz="1200" b="1" err="1">
                <a:latin typeface="Arial" panose="020B0604020202020204" pitchFamily="34" charset="0"/>
                <a:cs typeface="Arial" panose="020B0604020202020204" pitchFamily="34" charset="0"/>
              </a:rPr>
              <a:t>nNode</a:t>
            </a:r>
            <a:r>
              <a:rPr lang="en-IN" sz="1200" b="1">
                <a:latin typeface="Arial" panose="020B0604020202020204" pitchFamily="34" charset="0"/>
                <a:cs typeface="Arial" panose="020B0604020202020204" pitchFamily="34" charset="0"/>
              </a:rPr>
              <a:t> inserted successfully!!”);   }     }</a:t>
            </a:r>
            <a:endParaRPr lang="en-US" sz="12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66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8061-A1A1-60D2-35F6-ECE2C9E50977}"/>
              </a:ext>
            </a:extLst>
          </p:cNvPr>
          <p:cNvSpPr>
            <a:spLocks noGrp="1"/>
          </p:cNvSpPr>
          <p:nvPr>
            <p:ph type="title"/>
          </p:nvPr>
        </p:nvSpPr>
        <p:spPr/>
        <p:txBody>
          <a:bodyPr/>
          <a:lstStyle/>
          <a:p>
            <a:r>
              <a:rPr lang="en-IN"/>
              <a:t>Deletion at first</a:t>
            </a:r>
            <a:endParaRPr lang="en-US"/>
          </a:p>
        </p:txBody>
      </p:sp>
      <p:pic>
        <p:nvPicPr>
          <p:cNvPr id="4" name="Picture 4">
            <a:extLst>
              <a:ext uri="{FF2B5EF4-FFF2-40B4-BE49-F238E27FC236}">
                <a16:creationId xmlns:a16="http://schemas.microsoft.com/office/drawing/2014/main" id="{6FBDF798-9D26-ABDD-9FC9-41F9E8D06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126" y="2522538"/>
            <a:ext cx="7096124" cy="3548062"/>
          </a:xfrm>
        </p:spPr>
      </p:pic>
    </p:spTree>
    <p:extLst>
      <p:ext uri="{BB962C8B-B14F-4D97-AF65-F5344CB8AC3E}">
        <p14:creationId xmlns:p14="http://schemas.microsoft.com/office/powerpoint/2010/main" val="312163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C93E-EAD3-6420-71F7-A56481DDBE71}"/>
              </a:ext>
            </a:extLst>
          </p:cNvPr>
          <p:cNvSpPr>
            <a:spLocks noGrp="1"/>
          </p:cNvSpPr>
          <p:nvPr>
            <p:ph idx="1"/>
          </p:nvPr>
        </p:nvSpPr>
        <p:spPr>
          <a:xfrm>
            <a:off x="525717" y="1858139"/>
            <a:ext cx="10077557" cy="4816492"/>
          </a:xfrm>
        </p:spPr>
        <p:txBody>
          <a:bodyPr/>
          <a:lstStyle/>
          <a:p>
            <a:r>
              <a:rPr lang="en-IN" b="1">
                <a:solidFill>
                  <a:srgbClr val="C00000"/>
                </a:solidFill>
              </a:rPr>
              <a:t>Deletion at first</a:t>
            </a:r>
          </a:p>
          <a:p>
            <a:r>
              <a:rPr lang="en-IN" b="1"/>
              <a:t>1) Start</a:t>
            </a:r>
          </a:p>
          <a:p>
            <a:r>
              <a:rPr lang="en-IN" b="1"/>
              <a:t>2)Declare a structure pointer temp</a:t>
            </a:r>
          </a:p>
          <a:p>
            <a:r>
              <a:rPr lang="en-IN" b="1"/>
              <a:t>3)Check if head==null, then go to step4 else go to step5</a:t>
            </a:r>
          </a:p>
          <a:p>
            <a:r>
              <a:rPr lang="en-IN" b="1"/>
              <a:t>4)Print linked list empty</a:t>
            </a:r>
          </a:p>
          <a:p>
            <a:r>
              <a:rPr lang="en-IN" b="1"/>
              <a:t>5)Assign temp as head</a:t>
            </a:r>
          </a:p>
          <a:p>
            <a:r>
              <a:rPr lang="en-IN" b="1"/>
              <a:t>6)Return temp-&gt;data</a:t>
            </a:r>
          </a:p>
          <a:p>
            <a:r>
              <a:rPr lang="en-IN" b="1"/>
              <a:t>7)Assign head as temp-&gt;next</a:t>
            </a:r>
          </a:p>
          <a:p>
            <a:r>
              <a:rPr lang="en-IN" b="1"/>
              <a:t>8)Delete temp</a:t>
            </a:r>
          </a:p>
          <a:p>
            <a:r>
              <a:rPr lang="en-IN" b="1"/>
              <a:t>9)Stop</a:t>
            </a:r>
          </a:p>
          <a:p>
            <a:endParaRPr lang="en-IN" b="1"/>
          </a:p>
          <a:p>
            <a:endParaRPr lang="en-IN" b="1"/>
          </a:p>
          <a:p>
            <a:endParaRPr lang="en-US" b="1"/>
          </a:p>
        </p:txBody>
      </p:sp>
      <p:sp>
        <p:nvSpPr>
          <p:cNvPr id="5" name="Title 4">
            <a:extLst>
              <a:ext uri="{FF2B5EF4-FFF2-40B4-BE49-F238E27FC236}">
                <a16:creationId xmlns:a16="http://schemas.microsoft.com/office/drawing/2014/main" id="{2F6AD84B-770E-36BD-A6A6-30535853EBD3}"/>
              </a:ext>
            </a:extLst>
          </p:cNvPr>
          <p:cNvSpPr>
            <a:spLocks noGrp="1"/>
          </p:cNvSpPr>
          <p:nvPr>
            <p:ph type="title"/>
          </p:nvPr>
        </p:nvSpPr>
        <p:spPr>
          <a:xfrm>
            <a:off x="525717" y="787069"/>
            <a:ext cx="10077557" cy="276472"/>
          </a:xfrm>
        </p:spPr>
        <p:txBody>
          <a:bodyPr>
            <a:normAutofit fontScale="90000"/>
          </a:bodyPr>
          <a:lstStyle/>
          <a:p>
            <a:r>
              <a:rPr lang="en-IN"/>
              <a:t>Deletion</a:t>
            </a:r>
            <a:endParaRPr lang="en-US"/>
          </a:p>
        </p:txBody>
      </p:sp>
    </p:spTree>
    <p:extLst>
      <p:ext uri="{BB962C8B-B14F-4D97-AF65-F5344CB8AC3E}">
        <p14:creationId xmlns:p14="http://schemas.microsoft.com/office/powerpoint/2010/main" val="290820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2952E8-9322-FB85-0DE6-259FAEDDF294}"/>
              </a:ext>
            </a:extLst>
          </p:cNvPr>
          <p:cNvSpPr>
            <a:spLocks noGrp="1"/>
          </p:cNvSpPr>
          <p:nvPr>
            <p:ph idx="1"/>
          </p:nvPr>
        </p:nvSpPr>
        <p:spPr>
          <a:xfrm>
            <a:off x="525717" y="953519"/>
            <a:ext cx="10077557" cy="5117412"/>
          </a:xfrm>
        </p:spPr>
        <p:txBody>
          <a:bodyPr/>
          <a:lstStyle/>
          <a:p>
            <a:r>
              <a:rPr lang="en-IN" b="1"/>
              <a:t>Void </a:t>
            </a:r>
            <a:r>
              <a:rPr lang="en-IN" b="1" err="1"/>
              <a:t>deletefirst</a:t>
            </a:r>
            <a:r>
              <a:rPr lang="en-IN" b="1"/>
              <a:t>() {</a:t>
            </a:r>
          </a:p>
          <a:p>
            <a:r>
              <a:rPr lang="en-IN" b="1" err="1"/>
              <a:t>struct</a:t>
            </a:r>
            <a:r>
              <a:rPr lang="en-IN" b="1"/>
              <a:t> node *temp;</a:t>
            </a:r>
          </a:p>
          <a:p>
            <a:r>
              <a:rPr lang="en-IN" b="1"/>
              <a:t>If(head==Null) {</a:t>
            </a:r>
          </a:p>
          <a:p>
            <a:r>
              <a:rPr lang="en-IN" b="1" err="1"/>
              <a:t>printf</a:t>
            </a:r>
            <a:r>
              <a:rPr lang="en-IN" b="1"/>
              <a:t> (“linked list empty “) ;}</a:t>
            </a:r>
          </a:p>
          <a:p>
            <a:r>
              <a:rPr lang="en-IN" b="1"/>
              <a:t>else{</a:t>
            </a:r>
          </a:p>
          <a:p>
            <a:r>
              <a:rPr lang="en-IN" b="1"/>
              <a:t>temp=head;</a:t>
            </a:r>
          </a:p>
          <a:p>
            <a:r>
              <a:rPr lang="en-IN" b="1" err="1"/>
              <a:t>printf</a:t>
            </a:r>
            <a:r>
              <a:rPr lang="en-IN" b="1"/>
              <a:t> (“deleted item is”) ;</a:t>
            </a:r>
          </a:p>
          <a:p>
            <a:r>
              <a:rPr lang="en-IN" b="1" err="1"/>
              <a:t>printf</a:t>
            </a:r>
            <a:r>
              <a:rPr lang="en-IN" b="1"/>
              <a:t> (“%d”, temp-&gt;data) ;</a:t>
            </a:r>
          </a:p>
          <a:p>
            <a:r>
              <a:rPr lang="en-IN" b="1"/>
              <a:t>head=temp-&gt;next;</a:t>
            </a:r>
          </a:p>
          <a:p>
            <a:r>
              <a:rPr lang="en-IN" b="1"/>
              <a:t>free(temp) </a:t>
            </a:r>
          </a:p>
          <a:p>
            <a:r>
              <a:rPr lang="en-IN" b="1"/>
              <a:t>} }</a:t>
            </a:r>
          </a:p>
          <a:p>
            <a:endParaRPr lang="en-IN" b="1"/>
          </a:p>
          <a:p>
            <a:endParaRPr lang="en-IN" b="1"/>
          </a:p>
          <a:p>
            <a:endParaRPr lang="en-IN" b="1"/>
          </a:p>
          <a:p>
            <a:endParaRPr lang="en-US" b="1"/>
          </a:p>
        </p:txBody>
      </p:sp>
      <p:sp>
        <p:nvSpPr>
          <p:cNvPr id="5" name="Title 4">
            <a:extLst>
              <a:ext uri="{FF2B5EF4-FFF2-40B4-BE49-F238E27FC236}">
                <a16:creationId xmlns:a16="http://schemas.microsoft.com/office/drawing/2014/main" id="{3BC72563-4AEF-1EEA-ED59-7E96947F2023}"/>
              </a:ext>
            </a:extLst>
          </p:cNvPr>
          <p:cNvSpPr txBox="1">
            <a:spLocks noGrp="1"/>
          </p:cNvSpPr>
          <p:nvPr>
            <p:ph type="title"/>
          </p:nvPr>
        </p:nvSpPr>
        <p:spPr>
          <a:xfrm>
            <a:off x="525717" y="346983"/>
            <a:ext cx="10077557" cy="606536"/>
          </a:xfrm>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IN"/>
              <a:t>Deletion</a:t>
            </a:r>
            <a:endParaRPr lang="en-US"/>
          </a:p>
        </p:txBody>
      </p:sp>
    </p:spTree>
    <p:extLst>
      <p:ext uri="{BB962C8B-B14F-4D97-AF65-F5344CB8AC3E}">
        <p14:creationId xmlns:p14="http://schemas.microsoft.com/office/powerpoint/2010/main" val="55657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5566263" cy="1455091"/>
          </a:xfrm>
        </p:spPr>
        <p:txBody>
          <a:bodyPr>
            <a:normAutofit/>
          </a:bodyPr>
          <a:lstStyle/>
          <a:p>
            <a:r>
              <a:rPr lang="en-US"/>
              <a:t>Insertion</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566263" cy="3274503"/>
          </a:xfrm>
        </p:spPr>
        <p:txBody>
          <a:bodyPr>
            <a:normAutofit fontScale="92500" lnSpcReduction="20000"/>
          </a:bodyPr>
          <a:lstStyle/>
          <a:p>
            <a:r>
              <a:rPr lang="en-IN" b="1"/>
              <a:t>Insertion at beginning</a:t>
            </a:r>
          </a:p>
          <a:p>
            <a:pPr marL="342900" indent="-342900">
              <a:buFont typeface="Arial" panose="020B0604020202020204" pitchFamily="34" charset="0"/>
              <a:buChar char="•"/>
            </a:pPr>
            <a:r>
              <a:rPr lang="en-IN" sz="1800">
                <a:effectLst/>
                <a:latin typeface="Calibri" panose="020F0502020204030204" pitchFamily="34" charset="0"/>
                <a:ea typeface="Times New Roman" panose="02020603050405020304" pitchFamily="18" charset="0"/>
                <a:cs typeface="Times New Roman" panose="02020603050405020304" pitchFamily="18" charset="0"/>
              </a:rPr>
              <a:t>new node is inserted in the front of already existing linked list.</a:t>
            </a:r>
          </a:p>
          <a:p>
            <a:r>
              <a:rPr lang="en-IN" sz="1800">
                <a:effectLst/>
                <a:latin typeface="Times New Roman" panose="02020603050405020304" pitchFamily="18" charset="0"/>
                <a:ea typeface="Times New Roman" panose="02020603050405020304" pitchFamily="18" charset="0"/>
              </a:rPr>
              <a:t>have to follow some steps:</a:t>
            </a:r>
          </a:p>
          <a:p>
            <a:pPr lvl="0"/>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First we will create a new node(temp)and store the data into the data part.</a:t>
            </a:r>
          </a:p>
          <a:p>
            <a:pPr lvl="0"/>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Now we will point the link part of the new node with the first node(head) of existing linked list</a:t>
            </a:r>
          </a:p>
          <a:p>
            <a:pPr lvl="0"/>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After that we will make new node(temp)  as the first node(head)</a:t>
            </a:r>
          </a:p>
          <a:p>
            <a:pPr marL="342900" indent="-342900">
              <a:buFont typeface="Arial" panose="020B0604020202020204" pitchFamily="34" charset="0"/>
              <a:buChar char="•"/>
            </a:pPr>
            <a:endParaRPr lang="en-US" b="1"/>
          </a:p>
        </p:txBody>
      </p:sp>
      <p:pic>
        <p:nvPicPr>
          <p:cNvPr id="6" name="Picture 5" descr="Exclamation mark on a yellow background">
            <a:extLst>
              <a:ext uri="{FF2B5EF4-FFF2-40B4-BE49-F238E27FC236}">
                <a16:creationId xmlns:a16="http://schemas.microsoft.com/office/drawing/2014/main" id="{420627F4-1E29-2709-8344-8A3E3A8E7D3D}"/>
              </a:ext>
            </a:extLst>
          </p:cNvPr>
          <p:cNvPicPr>
            <a:picLocks noChangeAspect="1"/>
          </p:cNvPicPr>
          <p:nvPr/>
        </p:nvPicPr>
        <p:blipFill rotWithShape="1">
          <a:blip r:embed="rId2"/>
          <a:srcRect l="25585" r="12517" b="4"/>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158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5E1A-40E0-1113-0789-B86D8E354915}"/>
              </a:ext>
            </a:extLst>
          </p:cNvPr>
          <p:cNvSpPr>
            <a:spLocks noGrp="1"/>
          </p:cNvSpPr>
          <p:nvPr>
            <p:ph type="title"/>
          </p:nvPr>
        </p:nvSpPr>
        <p:spPr/>
        <p:txBody>
          <a:bodyPr/>
          <a:lstStyle/>
          <a:p>
            <a:r>
              <a:rPr lang="en-IN"/>
              <a:t>Deletion at end</a:t>
            </a:r>
            <a:endParaRPr lang="en-US"/>
          </a:p>
        </p:txBody>
      </p:sp>
      <p:pic>
        <p:nvPicPr>
          <p:cNvPr id="4" name="Picture 4">
            <a:extLst>
              <a:ext uri="{FF2B5EF4-FFF2-40B4-BE49-F238E27FC236}">
                <a16:creationId xmlns:a16="http://schemas.microsoft.com/office/drawing/2014/main" id="{2FDE4055-844A-4D02-F25B-223D04844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126" y="2522538"/>
            <a:ext cx="7096124" cy="3548062"/>
          </a:xfrm>
        </p:spPr>
      </p:pic>
    </p:spTree>
    <p:extLst>
      <p:ext uri="{BB962C8B-B14F-4D97-AF65-F5344CB8AC3E}">
        <p14:creationId xmlns:p14="http://schemas.microsoft.com/office/powerpoint/2010/main" val="111788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BB3F-D25C-63EE-FD78-86DE459D898B}"/>
              </a:ext>
            </a:extLst>
          </p:cNvPr>
          <p:cNvSpPr>
            <a:spLocks noGrp="1"/>
          </p:cNvSpPr>
          <p:nvPr>
            <p:ph idx="1"/>
          </p:nvPr>
        </p:nvSpPr>
        <p:spPr>
          <a:xfrm>
            <a:off x="525717" y="694578"/>
            <a:ext cx="10077557" cy="6163423"/>
          </a:xfrm>
        </p:spPr>
        <p:txBody>
          <a:bodyPr/>
          <a:lstStyle/>
          <a:p>
            <a:r>
              <a:rPr lang="en-IN" b="1"/>
              <a:t>Deletion at end</a:t>
            </a:r>
          </a:p>
          <a:p>
            <a:r>
              <a:rPr lang="en-IN" b="1"/>
              <a:t>1) Start</a:t>
            </a:r>
          </a:p>
          <a:p>
            <a:r>
              <a:rPr lang="en-IN" b="1"/>
              <a:t>2)Declare a structure pointer temp and back</a:t>
            </a:r>
          </a:p>
          <a:p>
            <a:r>
              <a:rPr lang="en-IN" b="1"/>
              <a:t>3) Check if (head=null) then go to step4 else go to step5</a:t>
            </a:r>
          </a:p>
          <a:p>
            <a:r>
              <a:rPr lang="en-IN" b="1"/>
              <a:t>4) Print linked list  empty, go to step 16</a:t>
            </a:r>
          </a:p>
          <a:p>
            <a:r>
              <a:rPr lang="en-IN" b="1"/>
              <a:t>5) Initialize temp as head</a:t>
            </a:r>
          </a:p>
          <a:p>
            <a:r>
              <a:rPr lang="en-IN" b="1"/>
              <a:t>6) Check if temp-&gt;next = null, then do step 7-9 else go to step 10</a:t>
            </a:r>
          </a:p>
          <a:p>
            <a:r>
              <a:rPr lang="en-IN" b="1"/>
              <a:t>7) Return temp-&gt;data</a:t>
            </a:r>
          </a:p>
          <a:p>
            <a:r>
              <a:rPr lang="en-IN" b="1"/>
              <a:t>8) Delete temp</a:t>
            </a:r>
          </a:p>
          <a:p>
            <a:r>
              <a:rPr lang="en-IN" b="1"/>
              <a:t>9) Set head=Null</a:t>
            </a:r>
          </a:p>
          <a:p>
            <a:r>
              <a:rPr lang="en-IN" b="1"/>
              <a:t>10) Check if temp-&gt;next! =null , then repeat step 11-12 else go to step13</a:t>
            </a:r>
          </a:p>
          <a:p>
            <a:r>
              <a:rPr lang="en-IN" b="1"/>
              <a:t>11) Assign back as temp</a:t>
            </a:r>
          </a:p>
          <a:p>
            <a:r>
              <a:rPr lang="en-IN" b="1"/>
              <a:t>12) Set temp=temp-&gt;next</a:t>
            </a:r>
          </a:p>
          <a:p>
            <a:endParaRPr lang="en-IN" b="1"/>
          </a:p>
          <a:p>
            <a:endParaRPr lang="en-IN" b="1"/>
          </a:p>
          <a:p>
            <a:endParaRPr lang="en-IN" b="1"/>
          </a:p>
          <a:p>
            <a:endParaRPr lang="en-IN" b="1"/>
          </a:p>
          <a:p>
            <a:endParaRPr lang="en-IN" b="1"/>
          </a:p>
          <a:p>
            <a:endParaRPr lang="en-IN" b="1"/>
          </a:p>
          <a:p>
            <a:pPr marL="457200" indent="-457200">
              <a:buAutoNum type="arabicParenR"/>
            </a:pPr>
            <a:endParaRPr lang="en-IN" b="1"/>
          </a:p>
          <a:p>
            <a:endParaRPr lang="en-IN" b="1"/>
          </a:p>
          <a:p>
            <a:endParaRPr lang="en-IN" b="1"/>
          </a:p>
          <a:p>
            <a:endParaRPr lang="en-US" b="1"/>
          </a:p>
        </p:txBody>
      </p:sp>
      <p:sp>
        <p:nvSpPr>
          <p:cNvPr id="5" name="Title 4">
            <a:extLst>
              <a:ext uri="{FF2B5EF4-FFF2-40B4-BE49-F238E27FC236}">
                <a16:creationId xmlns:a16="http://schemas.microsoft.com/office/drawing/2014/main" id="{58053F9A-710A-9A93-69EA-331D5B631EA8}"/>
              </a:ext>
            </a:extLst>
          </p:cNvPr>
          <p:cNvSpPr txBox="1">
            <a:spLocks noGrp="1"/>
          </p:cNvSpPr>
          <p:nvPr>
            <p:ph type="title"/>
          </p:nvPr>
        </p:nvSpPr>
        <p:spPr>
          <a:xfrm>
            <a:off x="342348" y="0"/>
            <a:ext cx="10077557" cy="69457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IN"/>
              <a:t>Deletion</a:t>
            </a:r>
            <a:endParaRPr lang="en-US"/>
          </a:p>
        </p:txBody>
      </p:sp>
    </p:spTree>
    <p:extLst>
      <p:ext uri="{BB962C8B-B14F-4D97-AF65-F5344CB8AC3E}">
        <p14:creationId xmlns:p14="http://schemas.microsoft.com/office/powerpoint/2010/main" val="265477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F8F21-B1D9-3F1A-D521-CAF43158D1BF}"/>
              </a:ext>
            </a:extLst>
          </p:cNvPr>
          <p:cNvSpPr>
            <a:spLocks noGrp="1"/>
          </p:cNvSpPr>
          <p:nvPr>
            <p:ph idx="1"/>
          </p:nvPr>
        </p:nvSpPr>
        <p:spPr/>
        <p:txBody>
          <a:bodyPr/>
          <a:lstStyle/>
          <a:p>
            <a:r>
              <a:rPr lang="en-IN" b="1"/>
              <a:t>13) Return temp-&gt;data</a:t>
            </a:r>
          </a:p>
          <a:p>
            <a:r>
              <a:rPr lang="en-IN" b="1"/>
              <a:t>14) Delete temp</a:t>
            </a:r>
          </a:p>
          <a:p>
            <a:r>
              <a:rPr lang="en-IN" b="1"/>
              <a:t>15) Set back-&gt;next=null</a:t>
            </a:r>
          </a:p>
          <a:p>
            <a:r>
              <a:rPr lang="en-IN" b="1"/>
              <a:t>16) Stop</a:t>
            </a:r>
            <a:endParaRPr lang="en-US" b="1"/>
          </a:p>
        </p:txBody>
      </p:sp>
      <p:sp>
        <p:nvSpPr>
          <p:cNvPr id="5" name="Title 4">
            <a:extLst>
              <a:ext uri="{FF2B5EF4-FFF2-40B4-BE49-F238E27FC236}">
                <a16:creationId xmlns:a16="http://schemas.microsoft.com/office/drawing/2014/main" id="{0F190800-105A-824F-EDD5-8C571126B1BC}"/>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IN"/>
              <a:t>Deletion</a:t>
            </a:r>
            <a:endParaRPr lang="en-US"/>
          </a:p>
        </p:txBody>
      </p:sp>
    </p:spTree>
    <p:extLst>
      <p:ext uri="{BB962C8B-B14F-4D97-AF65-F5344CB8AC3E}">
        <p14:creationId xmlns:p14="http://schemas.microsoft.com/office/powerpoint/2010/main" val="249697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22B8B-4707-FF83-FD3C-F7DB00ECE4B8}"/>
              </a:ext>
            </a:extLst>
          </p:cNvPr>
          <p:cNvSpPr>
            <a:spLocks noGrp="1"/>
          </p:cNvSpPr>
          <p:nvPr>
            <p:ph idx="1"/>
          </p:nvPr>
        </p:nvSpPr>
        <p:spPr>
          <a:xfrm>
            <a:off x="525717" y="1968160"/>
            <a:ext cx="10077557" cy="4755369"/>
          </a:xfrm>
        </p:spPr>
        <p:txBody>
          <a:bodyPr/>
          <a:lstStyle/>
          <a:p>
            <a:r>
              <a:rPr lang="en-IN" b="1"/>
              <a:t>Void </a:t>
            </a:r>
            <a:r>
              <a:rPr lang="en-IN" b="1" err="1"/>
              <a:t>deleteend</a:t>
            </a:r>
            <a:r>
              <a:rPr lang="en-IN" b="1"/>
              <a:t>() {</a:t>
            </a:r>
          </a:p>
          <a:p>
            <a:r>
              <a:rPr lang="en-IN" b="1" err="1"/>
              <a:t>struct</a:t>
            </a:r>
            <a:r>
              <a:rPr lang="en-IN" b="1"/>
              <a:t> node *temp, *back;</a:t>
            </a:r>
          </a:p>
          <a:p>
            <a:r>
              <a:rPr lang="en-IN" b="1"/>
              <a:t>If (head=null) {</a:t>
            </a:r>
          </a:p>
          <a:p>
            <a:r>
              <a:rPr lang="en-IN" b="1"/>
              <a:t>Print(“linked list empty”) ;}</a:t>
            </a:r>
          </a:p>
          <a:p>
            <a:r>
              <a:rPr lang="en-IN" b="1"/>
              <a:t>Else{</a:t>
            </a:r>
          </a:p>
          <a:p>
            <a:r>
              <a:rPr lang="en-IN" b="1"/>
              <a:t>temp=head;</a:t>
            </a:r>
          </a:p>
          <a:p>
            <a:r>
              <a:rPr lang="en-IN" b="1"/>
              <a:t>If(temp-&gt;next==Null) {</a:t>
            </a:r>
          </a:p>
          <a:p>
            <a:r>
              <a:rPr lang="en-IN" b="1" err="1"/>
              <a:t>Printf</a:t>
            </a:r>
            <a:r>
              <a:rPr lang="en-IN" b="1"/>
              <a:t>(“deleted element is %d”, temp-&gt;data) ;</a:t>
            </a:r>
          </a:p>
          <a:p>
            <a:r>
              <a:rPr lang="en-IN" b="1"/>
              <a:t>free(temp) ;</a:t>
            </a:r>
          </a:p>
          <a:p>
            <a:r>
              <a:rPr lang="en-IN" b="1"/>
              <a:t>Head=NULL}</a:t>
            </a:r>
            <a:endParaRPr lang="en-US" b="1"/>
          </a:p>
        </p:txBody>
      </p:sp>
      <p:sp>
        <p:nvSpPr>
          <p:cNvPr id="5" name="Title 4">
            <a:extLst>
              <a:ext uri="{FF2B5EF4-FFF2-40B4-BE49-F238E27FC236}">
                <a16:creationId xmlns:a16="http://schemas.microsoft.com/office/drawing/2014/main" id="{E4DECCF6-F76A-40C7-827E-EC57DB331C12}"/>
              </a:ext>
            </a:extLst>
          </p:cNvPr>
          <p:cNvSpPr txBox="1">
            <a:spLocks noGrp="1"/>
          </p:cNvSpPr>
          <p:nvPr>
            <p:ph type="title"/>
          </p:nvPr>
        </p:nvSpPr>
        <p:spPr>
          <a:xfrm>
            <a:off x="525717" y="134472"/>
            <a:ext cx="10077557" cy="819047"/>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IN"/>
              <a:t>Deletion</a:t>
            </a:r>
            <a:endParaRPr lang="en-US"/>
          </a:p>
        </p:txBody>
      </p:sp>
    </p:spTree>
    <p:extLst>
      <p:ext uri="{BB962C8B-B14F-4D97-AF65-F5344CB8AC3E}">
        <p14:creationId xmlns:p14="http://schemas.microsoft.com/office/powerpoint/2010/main" val="246980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03BC1-5E7F-5AB3-327C-61EDE7E3D5BA}"/>
              </a:ext>
            </a:extLst>
          </p:cNvPr>
          <p:cNvSpPr>
            <a:spLocks noGrp="1"/>
          </p:cNvSpPr>
          <p:nvPr>
            <p:ph idx="1"/>
          </p:nvPr>
        </p:nvSpPr>
        <p:spPr/>
        <p:txBody>
          <a:bodyPr/>
          <a:lstStyle/>
          <a:p>
            <a:r>
              <a:rPr lang="en-IN" b="1"/>
              <a:t>While(temp-&gt;next! =NULL) {</a:t>
            </a:r>
          </a:p>
          <a:p>
            <a:r>
              <a:rPr lang="en-IN" b="1"/>
              <a:t>back=temp;</a:t>
            </a:r>
          </a:p>
          <a:p>
            <a:r>
              <a:rPr lang="en-IN" b="1"/>
              <a:t>temp=temp-&gt;next;}</a:t>
            </a:r>
          </a:p>
          <a:p>
            <a:r>
              <a:rPr lang="en-IN" b="1" err="1"/>
              <a:t>printf</a:t>
            </a:r>
            <a:r>
              <a:rPr lang="en-IN" b="1"/>
              <a:t>(“deleted element </a:t>
            </a:r>
            <a:r>
              <a:rPr lang="en-IN" b="1" err="1"/>
              <a:t>is%d</a:t>
            </a:r>
            <a:r>
              <a:rPr lang="en-IN" b="1"/>
              <a:t>”, temp-&gt;data) ;</a:t>
            </a:r>
          </a:p>
          <a:p>
            <a:r>
              <a:rPr lang="en-IN" b="1"/>
              <a:t>free(temp) ;</a:t>
            </a:r>
          </a:p>
          <a:p>
            <a:r>
              <a:rPr lang="en-IN" b="1"/>
              <a:t>back-&gt;next=NULL;}</a:t>
            </a:r>
          </a:p>
          <a:p>
            <a:r>
              <a:rPr lang="en-IN" b="1"/>
              <a:t>}</a:t>
            </a:r>
            <a:endParaRPr lang="en-US" b="1"/>
          </a:p>
        </p:txBody>
      </p:sp>
      <p:sp>
        <p:nvSpPr>
          <p:cNvPr id="5" name="Title 4">
            <a:extLst>
              <a:ext uri="{FF2B5EF4-FFF2-40B4-BE49-F238E27FC236}">
                <a16:creationId xmlns:a16="http://schemas.microsoft.com/office/drawing/2014/main" id="{C39BA11D-26EB-92EA-7380-76EB592FF9C1}"/>
              </a:ext>
            </a:extLst>
          </p:cNvPr>
          <p:cNvSpPr txBox="1">
            <a:spLocks noGrp="1"/>
          </p:cNvSpPr>
          <p:nvPr>
            <p:ph type="title"/>
          </p:nvPr>
        </p:nvSpPr>
        <p:spPr>
          <a:xfrm>
            <a:off x="525717" y="330065"/>
            <a:ext cx="10077557" cy="73347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IN"/>
              <a:t>Deletion</a:t>
            </a:r>
            <a:endParaRPr lang="en-US"/>
          </a:p>
        </p:txBody>
      </p:sp>
    </p:spTree>
    <p:extLst>
      <p:ext uri="{BB962C8B-B14F-4D97-AF65-F5344CB8AC3E}">
        <p14:creationId xmlns:p14="http://schemas.microsoft.com/office/powerpoint/2010/main" val="131649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7735-0D60-2B38-7CE6-704E3D778C99}"/>
              </a:ext>
            </a:extLst>
          </p:cNvPr>
          <p:cNvSpPr>
            <a:spLocks noGrp="1"/>
          </p:cNvSpPr>
          <p:nvPr>
            <p:ph type="title"/>
          </p:nvPr>
        </p:nvSpPr>
        <p:spPr/>
        <p:txBody>
          <a:bodyPr/>
          <a:lstStyle/>
          <a:p>
            <a:r>
              <a:rPr lang="en-IN"/>
              <a:t>Deletion at position</a:t>
            </a:r>
            <a:endParaRPr lang="en-US"/>
          </a:p>
        </p:txBody>
      </p:sp>
      <p:pic>
        <p:nvPicPr>
          <p:cNvPr id="4" name="Picture 4">
            <a:extLst>
              <a:ext uri="{FF2B5EF4-FFF2-40B4-BE49-F238E27FC236}">
                <a16:creationId xmlns:a16="http://schemas.microsoft.com/office/drawing/2014/main" id="{9FD6922E-CC1E-159C-7C91-8E552E47B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126" y="2522538"/>
            <a:ext cx="7096124" cy="3548062"/>
          </a:xfrm>
        </p:spPr>
      </p:pic>
    </p:spTree>
    <p:extLst>
      <p:ext uri="{BB962C8B-B14F-4D97-AF65-F5344CB8AC3E}">
        <p14:creationId xmlns:p14="http://schemas.microsoft.com/office/powerpoint/2010/main" val="1350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FE6F3-7D9A-D861-E41F-9334A952E264}"/>
              </a:ext>
            </a:extLst>
          </p:cNvPr>
          <p:cNvSpPr>
            <a:spLocks noGrp="1"/>
          </p:cNvSpPr>
          <p:nvPr>
            <p:ph idx="1"/>
          </p:nvPr>
        </p:nvSpPr>
        <p:spPr>
          <a:xfrm>
            <a:off x="525717" y="1087989"/>
            <a:ext cx="10077557" cy="5435252"/>
          </a:xfrm>
        </p:spPr>
        <p:txBody>
          <a:bodyPr>
            <a:normAutofit fontScale="92500" lnSpcReduction="10000"/>
          </a:bodyPr>
          <a:lstStyle/>
          <a:p>
            <a:pPr marL="457200" indent="-457200">
              <a:buAutoNum type="arabicParenR"/>
            </a:pPr>
            <a:r>
              <a:rPr lang="en-IN"/>
              <a:t>Start</a:t>
            </a:r>
          </a:p>
          <a:p>
            <a:pPr marL="457200" indent="-457200">
              <a:buAutoNum type="arabicParenR"/>
            </a:pPr>
            <a:r>
              <a:rPr lang="en-IN"/>
              <a:t>Declare a structure pointer *ptr, *ptr1. </a:t>
            </a:r>
          </a:p>
          <a:p>
            <a:pPr marL="457200" indent="-457200">
              <a:buAutoNum type="arabicParenR"/>
            </a:pPr>
            <a:r>
              <a:rPr lang="en-IN"/>
              <a:t>Declare </a:t>
            </a:r>
            <a:r>
              <a:rPr lang="en-IN" err="1"/>
              <a:t>loc</a:t>
            </a:r>
            <a:r>
              <a:rPr lang="en-IN"/>
              <a:t>, read position from user</a:t>
            </a:r>
          </a:p>
          <a:p>
            <a:pPr marL="457200" indent="-457200">
              <a:buAutoNum type="arabicParenR"/>
            </a:pPr>
            <a:r>
              <a:rPr lang="en-IN"/>
              <a:t>Initialize head=ptr</a:t>
            </a:r>
          </a:p>
          <a:p>
            <a:pPr marL="457200" indent="-457200">
              <a:buAutoNum type="arabicParenR"/>
            </a:pPr>
            <a:r>
              <a:rPr lang="en-IN"/>
              <a:t> Set </a:t>
            </a:r>
            <a:r>
              <a:rPr lang="en-IN" err="1"/>
              <a:t>i</a:t>
            </a:r>
            <a:r>
              <a:rPr lang="en-IN"/>
              <a:t>=0</a:t>
            </a:r>
          </a:p>
          <a:p>
            <a:pPr marL="457200" indent="-457200">
              <a:buAutoNum type="arabicParenR"/>
            </a:pPr>
            <a:r>
              <a:rPr lang="en-IN"/>
              <a:t>Check whether </a:t>
            </a:r>
            <a:r>
              <a:rPr lang="en-IN" err="1"/>
              <a:t>i</a:t>
            </a:r>
            <a:r>
              <a:rPr lang="en-IN"/>
              <a:t>&lt;loc-1  repeat steps 7,8else go to step9</a:t>
            </a:r>
          </a:p>
          <a:p>
            <a:pPr marL="457200" indent="-457200">
              <a:buAutoNum type="arabicParenR"/>
            </a:pPr>
            <a:r>
              <a:rPr lang="en-IN"/>
              <a:t>Assign ptr1=ptr</a:t>
            </a:r>
          </a:p>
          <a:p>
            <a:pPr marL="457200" indent="-457200">
              <a:buAutoNum type="arabicParenR"/>
            </a:pPr>
            <a:r>
              <a:rPr lang="en-IN"/>
              <a:t>Set ptr=ptr-&gt;next</a:t>
            </a:r>
          </a:p>
          <a:p>
            <a:pPr marL="457200" indent="-457200">
              <a:buAutoNum type="arabicParenR"/>
            </a:pPr>
            <a:r>
              <a:rPr lang="en-IN"/>
              <a:t>If  ptr==Null, then go to step10</a:t>
            </a:r>
          </a:p>
          <a:p>
            <a:pPr marL="457200" indent="-457200">
              <a:buAutoNum type="arabicParenR"/>
            </a:pPr>
            <a:r>
              <a:rPr lang="en-IN"/>
              <a:t> Print deletion not possible</a:t>
            </a:r>
          </a:p>
          <a:p>
            <a:pPr marL="457200" indent="-457200">
              <a:buAutoNum type="arabicParenR"/>
            </a:pPr>
            <a:r>
              <a:rPr lang="en-IN"/>
              <a:t>Set ptr1-&gt;next=</a:t>
            </a:r>
            <a:r>
              <a:rPr lang="en-IN" err="1"/>
              <a:t>ptr</a:t>
            </a:r>
            <a:r>
              <a:rPr lang="en-IN"/>
              <a:t>-&gt;next</a:t>
            </a:r>
          </a:p>
          <a:p>
            <a:pPr marL="457200" indent="-457200">
              <a:buAutoNum type="arabicParenR"/>
            </a:pPr>
            <a:r>
              <a:rPr lang="en-IN"/>
              <a:t>Delete ptr</a:t>
            </a:r>
          </a:p>
          <a:p>
            <a:pPr marL="457200" indent="-457200">
              <a:buAutoNum type="arabicParenR"/>
            </a:pPr>
            <a:r>
              <a:rPr lang="en-IN"/>
              <a:t>Print deleted item</a:t>
            </a:r>
          </a:p>
          <a:p>
            <a:pPr marL="457200" indent="-457200">
              <a:buAutoNum type="arabicParenR"/>
            </a:pPr>
            <a:endParaRPr lang="en-US"/>
          </a:p>
        </p:txBody>
      </p:sp>
      <p:sp>
        <p:nvSpPr>
          <p:cNvPr id="5" name="Title 4">
            <a:extLst>
              <a:ext uri="{FF2B5EF4-FFF2-40B4-BE49-F238E27FC236}">
                <a16:creationId xmlns:a16="http://schemas.microsoft.com/office/drawing/2014/main" id="{0D3CF743-5EBD-0D9F-7458-F344827B5BF4}"/>
              </a:ext>
            </a:extLst>
          </p:cNvPr>
          <p:cNvSpPr txBox="1">
            <a:spLocks noGrp="1"/>
          </p:cNvSpPr>
          <p:nvPr>
            <p:ph type="title"/>
          </p:nvPr>
        </p:nvSpPr>
        <p:spPr>
          <a:xfrm>
            <a:off x="623514" y="139165"/>
            <a:ext cx="10077557" cy="104662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IN"/>
              <a:t>Deletion-at Random position</a:t>
            </a:r>
            <a:endParaRPr lang="en-US"/>
          </a:p>
        </p:txBody>
      </p:sp>
    </p:spTree>
    <p:extLst>
      <p:ext uri="{BB962C8B-B14F-4D97-AF65-F5344CB8AC3E}">
        <p14:creationId xmlns:p14="http://schemas.microsoft.com/office/powerpoint/2010/main" val="862746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628E3-C76E-2BD9-4F39-10646C754372}"/>
              </a:ext>
            </a:extLst>
          </p:cNvPr>
          <p:cNvSpPr>
            <a:spLocks noGrp="1"/>
          </p:cNvSpPr>
          <p:nvPr>
            <p:ph idx="1"/>
          </p:nvPr>
        </p:nvSpPr>
        <p:spPr>
          <a:xfrm>
            <a:off x="525717" y="990193"/>
            <a:ext cx="10077557" cy="5867808"/>
          </a:xfrm>
        </p:spPr>
        <p:txBody>
          <a:bodyPr>
            <a:noAutofit/>
          </a:bodyPr>
          <a:lstStyle/>
          <a:p>
            <a:r>
              <a:rPr lang="en-IN" sz="1400" b="1"/>
              <a:t>Void </a:t>
            </a:r>
            <a:r>
              <a:rPr lang="en-IN" sz="1400" b="1" err="1"/>
              <a:t>deleteAtRandom</a:t>
            </a:r>
            <a:r>
              <a:rPr lang="en-IN" sz="1400" b="1"/>
              <a:t>()  {  
    </a:t>
            </a:r>
            <a:r>
              <a:rPr lang="en-IN" sz="1400" b="1" err="1"/>
              <a:t>struct</a:t>
            </a:r>
            <a:r>
              <a:rPr lang="en-IN" sz="1400" b="1"/>
              <a:t> node *ptr,*ptr1;  
    </a:t>
            </a:r>
            <a:r>
              <a:rPr lang="en-IN" sz="1400" b="1" err="1"/>
              <a:t>int</a:t>
            </a:r>
            <a:r>
              <a:rPr lang="en-IN" sz="1400" b="1"/>
              <a:t> </a:t>
            </a:r>
            <a:r>
              <a:rPr lang="en-IN" sz="1400" b="1" err="1"/>
              <a:t>loc,i</a:t>
            </a:r>
            <a:r>
              <a:rPr lang="en-IN" sz="1400" b="1"/>
              <a:t>;    
    </a:t>
            </a:r>
            <a:r>
              <a:rPr lang="en-IN" sz="1400" b="1" err="1"/>
              <a:t>printf</a:t>
            </a:r>
            <a:r>
              <a:rPr lang="en-IN" sz="1400" b="1"/>
              <a:t>(“\</a:t>
            </a:r>
            <a:r>
              <a:rPr lang="en-IN" sz="1400" b="1" err="1"/>
              <a:t>nEnter</a:t>
            </a:r>
            <a:r>
              <a:rPr lang="en-IN" sz="1400" b="1"/>
              <a:t> the location of the node after which you want to perform deletion: \n”);  
    </a:t>
            </a:r>
            <a:r>
              <a:rPr lang="en-IN" sz="1400" b="1" err="1"/>
              <a:t>scanf</a:t>
            </a:r>
            <a:r>
              <a:rPr lang="en-IN" sz="1400" b="1"/>
              <a:t>(“%d”,&amp;</a:t>
            </a:r>
            <a:r>
              <a:rPr lang="en-IN" sz="1400" b="1" err="1"/>
              <a:t>loc</a:t>
            </a:r>
            <a:r>
              <a:rPr lang="en-IN" sz="1400" b="1"/>
              <a:t>);  
    ptr=head;  
    for(</a:t>
            </a:r>
            <a:r>
              <a:rPr lang="en-IN" sz="1400" b="1" err="1"/>
              <a:t>i</a:t>
            </a:r>
            <a:r>
              <a:rPr lang="en-IN" sz="1400" b="1"/>
              <a:t>=0;i&lt;loc-1;i++)      {  
        ptr1 = ptr;       
        ptr = ptr-&gt;next;  
        if(ptr == NULL)        {  
            </a:t>
            </a:r>
            <a:r>
              <a:rPr lang="en-IN" sz="1400" b="1" err="1"/>
              <a:t>printf</a:t>
            </a:r>
            <a:r>
              <a:rPr lang="en-IN" sz="1400" b="1"/>
              <a:t>(“\</a:t>
            </a:r>
            <a:r>
              <a:rPr lang="en-IN" sz="1400" b="1" err="1"/>
              <a:t>nDeletion</a:t>
            </a:r>
            <a:r>
              <a:rPr lang="en-IN" sz="1400" b="1"/>
              <a:t> not possible!!\n”);  
            return;      }      }  </a:t>
            </a:r>
          </a:p>
          <a:p>
            <a:r>
              <a:rPr lang="en-IN" sz="1400" b="1" err="1"/>
              <a:t>printf</a:t>
            </a:r>
            <a:r>
              <a:rPr lang="en-IN" sz="1400" b="1"/>
              <a:t>(“\</a:t>
            </a:r>
            <a:r>
              <a:rPr lang="en-IN" sz="1400" b="1" err="1"/>
              <a:t>nDeleted</a:t>
            </a:r>
            <a:r>
              <a:rPr lang="en-IN" sz="1400" b="1"/>
              <a:t> node %d “,ptr-&gt;data); </a:t>
            </a:r>
          </a:p>
          <a:p>
            <a:r>
              <a:rPr lang="en-IN" sz="1400" b="1"/>
              <a:t>    ptr1 -&gt;next = ptr -&gt;next;  
    free(ptr);  
}  </a:t>
            </a:r>
            <a:endParaRPr lang="en-US" sz="1400" b="1"/>
          </a:p>
        </p:txBody>
      </p:sp>
      <p:sp>
        <p:nvSpPr>
          <p:cNvPr id="5" name="Title 4">
            <a:extLst>
              <a:ext uri="{FF2B5EF4-FFF2-40B4-BE49-F238E27FC236}">
                <a16:creationId xmlns:a16="http://schemas.microsoft.com/office/drawing/2014/main" id="{174EAA03-A223-64B9-D74E-D2D11134D1D8}"/>
              </a:ext>
            </a:extLst>
          </p:cNvPr>
          <p:cNvSpPr txBox="1">
            <a:spLocks noGrp="1"/>
          </p:cNvSpPr>
          <p:nvPr>
            <p:ph type="title"/>
          </p:nvPr>
        </p:nvSpPr>
        <p:spPr>
          <a:xfrm>
            <a:off x="525463" y="139700"/>
            <a:ext cx="10077450" cy="67945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IN"/>
              <a:t>Deletion-at Random position</a:t>
            </a:r>
            <a:endParaRPr lang="en-US"/>
          </a:p>
        </p:txBody>
      </p:sp>
    </p:spTree>
    <p:extLst>
      <p:ext uri="{BB962C8B-B14F-4D97-AF65-F5344CB8AC3E}">
        <p14:creationId xmlns:p14="http://schemas.microsoft.com/office/powerpoint/2010/main" val="216481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9144D463-1D59-6712-C9EE-3E6627E00E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17" y="2923211"/>
            <a:ext cx="7229475" cy="2428875"/>
          </a:xfrm>
        </p:spPr>
      </p:pic>
      <p:sp>
        <p:nvSpPr>
          <p:cNvPr id="5" name="Title">
            <a:extLst>
              <a:ext uri="{FF2B5EF4-FFF2-40B4-BE49-F238E27FC236}">
                <a16:creationId xmlns:a16="http://schemas.microsoft.com/office/drawing/2014/main" id="{DEAADF1C-D46B-4CE4-0FC1-EAB137F1AB0E}"/>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249784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E831E-F7FF-473A-E37B-BF91B805B884}"/>
              </a:ext>
            </a:extLst>
          </p:cNvPr>
          <p:cNvSpPr>
            <a:spLocks noGrp="1"/>
          </p:cNvSpPr>
          <p:nvPr>
            <p:ph idx="1"/>
          </p:nvPr>
        </p:nvSpPr>
        <p:spPr>
          <a:xfrm>
            <a:off x="525717" y="2521885"/>
            <a:ext cx="10077557" cy="4091623"/>
          </a:xfrm>
        </p:spPr>
        <p:txBody>
          <a:bodyPr/>
          <a:lstStyle/>
          <a:p>
            <a:r>
              <a:rPr lang="en-IN" b="1"/>
              <a:t>Insertion at the beginning</a:t>
            </a:r>
          </a:p>
          <a:p>
            <a:r>
              <a:rPr lang="en-IN" b="1"/>
              <a:t>1) Start</a:t>
            </a:r>
          </a:p>
          <a:p>
            <a:r>
              <a:rPr lang="en-IN" b="1"/>
              <a:t>2)Declare a structure variable , temp</a:t>
            </a:r>
          </a:p>
          <a:p>
            <a:r>
              <a:rPr lang="en-IN" b="1"/>
              <a:t>3) Allocate memory to temp</a:t>
            </a:r>
          </a:p>
          <a:p>
            <a:r>
              <a:rPr lang="en-IN" b="1"/>
              <a:t>4) Read value to be inserted as temp-&gt;data</a:t>
            </a:r>
          </a:p>
          <a:p>
            <a:r>
              <a:rPr lang="en-IN" b="1"/>
              <a:t>5) Set temp-&gt;next =head</a:t>
            </a:r>
          </a:p>
          <a:p>
            <a:r>
              <a:rPr lang="en-IN" b="1"/>
              <a:t>6) Set head=temp</a:t>
            </a:r>
          </a:p>
          <a:p>
            <a:r>
              <a:rPr lang="en-IN" b="1"/>
              <a:t>7) stop</a:t>
            </a:r>
          </a:p>
          <a:p>
            <a:endParaRPr lang="en-IN" b="1"/>
          </a:p>
          <a:p>
            <a:endParaRPr lang="en-IN" b="1"/>
          </a:p>
          <a:p>
            <a:endParaRPr lang="en-IN" b="1"/>
          </a:p>
          <a:p>
            <a:endParaRPr lang="en-IN" b="1"/>
          </a:p>
          <a:p>
            <a:pPr marL="457200" indent="-457200">
              <a:buAutoNum type="arabicParenR"/>
            </a:pPr>
            <a:endParaRPr lang="en-IN" b="1"/>
          </a:p>
          <a:p>
            <a:endParaRPr lang="en-US" b="1"/>
          </a:p>
        </p:txBody>
      </p:sp>
      <p:sp>
        <p:nvSpPr>
          <p:cNvPr id="5" name="Title">
            <a:extLst>
              <a:ext uri="{FF2B5EF4-FFF2-40B4-BE49-F238E27FC236}">
                <a16:creationId xmlns:a16="http://schemas.microsoft.com/office/drawing/2014/main" id="{70B089F7-80EE-19DC-98E0-9A372EF5BBA7}"/>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204896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2E1EA-82A5-F6F8-522B-B34CF1FE7767}"/>
              </a:ext>
            </a:extLst>
          </p:cNvPr>
          <p:cNvSpPr>
            <a:spLocks noGrp="1"/>
          </p:cNvSpPr>
          <p:nvPr>
            <p:ph idx="1"/>
          </p:nvPr>
        </p:nvSpPr>
        <p:spPr/>
        <p:txBody>
          <a:bodyPr>
            <a:normAutofit lnSpcReduction="10000"/>
          </a:bodyPr>
          <a:lstStyle/>
          <a:p>
            <a:r>
              <a:rPr lang="en-IN" b="1"/>
              <a:t>Void </a:t>
            </a:r>
            <a:r>
              <a:rPr lang="en-IN" b="1" err="1"/>
              <a:t>insertfirst</a:t>
            </a:r>
            <a:r>
              <a:rPr lang="en-IN" b="1"/>
              <a:t>() {</a:t>
            </a:r>
          </a:p>
          <a:p>
            <a:r>
              <a:rPr lang="en-IN" b="1" err="1"/>
              <a:t>Struct</a:t>
            </a:r>
            <a:r>
              <a:rPr lang="en-IN" b="1"/>
              <a:t> node *temp;</a:t>
            </a:r>
          </a:p>
          <a:p>
            <a:r>
              <a:rPr lang="en-IN" b="1"/>
              <a:t>temp=(</a:t>
            </a:r>
            <a:r>
              <a:rPr lang="en-IN" b="1" err="1"/>
              <a:t>struct</a:t>
            </a:r>
            <a:r>
              <a:rPr lang="en-IN" b="1"/>
              <a:t> node*)</a:t>
            </a:r>
            <a:r>
              <a:rPr lang="en-IN" b="1" err="1"/>
              <a:t>malloc</a:t>
            </a:r>
            <a:r>
              <a:rPr lang="en-IN" b="1"/>
              <a:t>(</a:t>
            </a:r>
            <a:r>
              <a:rPr lang="en-IN" b="1" err="1"/>
              <a:t>sizeof</a:t>
            </a:r>
            <a:r>
              <a:rPr lang="en-IN" b="1"/>
              <a:t> (</a:t>
            </a:r>
            <a:r>
              <a:rPr lang="en-IN" b="1" err="1"/>
              <a:t>struct</a:t>
            </a:r>
            <a:r>
              <a:rPr lang="en-IN" b="1"/>
              <a:t> node) ;</a:t>
            </a:r>
          </a:p>
          <a:p>
            <a:r>
              <a:rPr lang="en-IN" b="1" err="1"/>
              <a:t>printf</a:t>
            </a:r>
            <a:r>
              <a:rPr lang="en-IN" b="1"/>
              <a:t>( “enter value to be inserted”) ;</a:t>
            </a:r>
          </a:p>
          <a:p>
            <a:r>
              <a:rPr lang="en-IN" b="1" err="1"/>
              <a:t>scanf</a:t>
            </a:r>
            <a:r>
              <a:rPr lang="en-IN" b="1"/>
              <a:t>(“%d”, &amp;temp-&gt;data) ;</a:t>
            </a:r>
          </a:p>
          <a:p>
            <a:r>
              <a:rPr lang="en-IN" b="1"/>
              <a:t>temp-&gt;next=head;</a:t>
            </a:r>
          </a:p>
          <a:p>
            <a:r>
              <a:rPr lang="en-IN" b="1"/>
              <a:t>head=temp;</a:t>
            </a:r>
          </a:p>
          <a:p>
            <a:r>
              <a:rPr lang="en-IN" b="1"/>
              <a:t>}</a:t>
            </a:r>
          </a:p>
          <a:p>
            <a:endParaRPr lang="en-US" b="1"/>
          </a:p>
        </p:txBody>
      </p:sp>
      <p:sp>
        <p:nvSpPr>
          <p:cNvPr id="5" name="Title">
            <a:extLst>
              <a:ext uri="{FF2B5EF4-FFF2-40B4-BE49-F238E27FC236}">
                <a16:creationId xmlns:a16="http://schemas.microsoft.com/office/drawing/2014/main" id="{4C97BA14-BE28-1441-4648-EE7D62F70763}"/>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292085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3572B-5750-FF68-B325-E7B926B01DAB}"/>
              </a:ext>
            </a:extLst>
          </p:cNvPr>
          <p:cNvSpPr>
            <a:spLocks noGrp="1"/>
          </p:cNvSpPr>
          <p:nvPr>
            <p:ph idx="1"/>
          </p:nvPr>
        </p:nvSpPr>
        <p:spPr>
          <a:xfrm>
            <a:off x="525717" y="2396020"/>
            <a:ext cx="10077557" cy="4371714"/>
          </a:xfrm>
        </p:spPr>
        <p:txBody>
          <a:bodyPr>
            <a:normAutofit/>
          </a:bodyPr>
          <a:lstStyle/>
          <a:p>
            <a:r>
              <a:rPr lang="en-IN" b="1"/>
              <a:t>2) Insert at end</a:t>
            </a:r>
          </a:p>
          <a:p>
            <a:r>
              <a:rPr lang="en-IN" sz="1800">
                <a:effectLst/>
                <a:latin typeface="Times New Roman" panose="02020603050405020304" pitchFamily="18" charset="0"/>
                <a:ea typeface="Times New Roman" panose="02020603050405020304" pitchFamily="18" charset="0"/>
              </a:rPr>
              <a:t>The insertion of node at the end of singly linked list can have two cases:</a:t>
            </a:r>
          </a:p>
          <a:p>
            <a:pPr lvl="0"/>
            <a:r>
              <a:rPr lang="en-IN" sz="1800" b="1" kern="100">
                <a:effectLst/>
                <a:latin typeface="Calibri" panose="020F0502020204030204" pitchFamily="34" charset="0"/>
                <a:ea typeface="Times New Roman" panose="02020603050405020304" pitchFamily="18" charset="0"/>
                <a:cs typeface="Times New Roman" panose="02020603050405020304" pitchFamily="18" charset="0"/>
              </a:rPr>
              <a:t>First case</a:t>
            </a: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 when there is not even a single node in the list(list is empty). </a:t>
            </a:r>
          </a:p>
          <a:p>
            <a:pPr lvl="0"/>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In this case the condition </a:t>
            </a:r>
            <a:r>
              <a:rPr lang="en-IN" sz="1800" b="1" kern="100">
                <a:effectLst/>
                <a:latin typeface="Calibri" panose="020F0502020204030204" pitchFamily="34" charset="0"/>
                <a:ea typeface="Times New Roman" panose="02020603050405020304" pitchFamily="18" charset="0"/>
                <a:cs typeface="Times New Roman" panose="02020603050405020304" pitchFamily="18" charset="0"/>
              </a:rPr>
              <a:t>(head==NULL) will be satisfied</a:t>
            </a: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a:t>
            </a:r>
            <a:br>
              <a:rPr lang="en-IN" sz="1800" kern="100">
                <a:effectLst/>
                <a:latin typeface="Calibri" panose="020F0502020204030204" pitchFamily="34" charset="0"/>
                <a:ea typeface="Times New Roman" panose="02020603050405020304" pitchFamily="18" charset="0"/>
                <a:cs typeface="Times New Roman" panose="02020603050405020304" pitchFamily="18" charset="0"/>
              </a:rPr>
            </a:b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Since, </a:t>
            </a:r>
            <a:r>
              <a:rPr lang="en-IN" sz="1800" kern="100" err="1">
                <a:effectLst/>
                <a:latin typeface="Calibri" panose="020F0502020204030204" pitchFamily="34" charset="0"/>
                <a:ea typeface="Times New Roman" panose="02020603050405020304" pitchFamily="18" charset="0"/>
                <a:cs typeface="Times New Roman" panose="02020603050405020304" pitchFamily="18" charset="0"/>
              </a:rPr>
              <a:t>newnode</a:t>
            </a: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 is the only node that will be inserted in the list so we need to make this node point to the head pointer.</a:t>
            </a:r>
          </a:p>
          <a:p>
            <a:pPr lvl="0"/>
            <a:r>
              <a:rPr lang="en-IN">
                <a:effectLst/>
              </a:rPr>
              <a:t> </a:t>
            </a:r>
            <a:r>
              <a:rPr lang="en-IN" sz="1800" b="1" kern="100">
                <a:effectLst/>
                <a:latin typeface="Calibri" panose="020F0502020204030204" pitchFamily="34" charset="0"/>
                <a:ea typeface="Times New Roman" panose="02020603050405020304" pitchFamily="18" charset="0"/>
                <a:cs typeface="Times New Roman" panose="02020603050405020304" pitchFamily="18" charset="0"/>
              </a:rPr>
              <a:t>Second case</a:t>
            </a: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 when we have to add a node at the end of already existing linked list. In this we will use a loop to traverse to the end of list. So, we need to declare a temporary variable </a:t>
            </a:r>
            <a:r>
              <a:rPr lang="en-IN" sz="1800" i="1" kern="100">
                <a:effectLst/>
                <a:latin typeface="Calibri" panose="020F0502020204030204" pitchFamily="34" charset="0"/>
                <a:ea typeface="Times New Roman" panose="02020603050405020304" pitchFamily="18" charset="0"/>
                <a:cs typeface="Times New Roman" panose="02020603050405020304" pitchFamily="18" charset="0"/>
              </a:rPr>
              <a:t>temp</a:t>
            </a: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 in order to traverse through the list.</a:t>
            </a:r>
          </a:p>
          <a:p>
            <a:pPr lvl="0"/>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At the end of the loop, the temp will be point to the last node of the list. The link part of the temp node will point to the </a:t>
            </a:r>
            <a:r>
              <a:rPr lang="en-IN" sz="1800" kern="100" err="1">
                <a:effectLst/>
                <a:latin typeface="Calibri" panose="020F0502020204030204" pitchFamily="34" charset="0"/>
                <a:ea typeface="Times New Roman" panose="02020603050405020304" pitchFamily="18" charset="0"/>
                <a:cs typeface="Times New Roman" panose="02020603050405020304" pitchFamily="18" charset="0"/>
              </a:rPr>
              <a:t>newnode</a:t>
            </a: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  The link part of </a:t>
            </a:r>
            <a:r>
              <a:rPr lang="en-IN" sz="1800" kern="100" err="1">
                <a:effectLst/>
                <a:latin typeface="Calibri" panose="020F0502020204030204" pitchFamily="34" charset="0"/>
                <a:ea typeface="Times New Roman" panose="02020603050405020304" pitchFamily="18" charset="0"/>
                <a:cs typeface="Times New Roman" panose="02020603050405020304" pitchFamily="18" charset="0"/>
              </a:rPr>
              <a:t>newnode</a:t>
            </a:r>
            <a:r>
              <a:rPr lang="en-IN" sz="1800" kern="100">
                <a:effectLst/>
                <a:latin typeface="Calibri" panose="020F0502020204030204" pitchFamily="34" charset="0"/>
                <a:ea typeface="Times New Roman" panose="02020603050405020304" pitchFamily="18" charset="0"/>
                <a:cs typeface="Times New Roman" panose="02020603050405020304" pitchFamily="18" charset="0"/>
              </a:rPr>
              <a:t> will point to the null.</a:t>
            </a:r>
          </a:p>
          <a:p>
            <a:endParaRPr lang="en-US" b="1"/>
          </a:p>
        </p:txBody>
      </p:sp>
      <p:sp>
        <p:nvSpPr>
          <p:cNvPr id="5" name="Title">
            <a:extLst>
              <a:ext uri="{FF2B5EF4-FFF2-40B4-BE49-F238E27FC236}">
                <a16:creationId xmlns:a16="http://schemas.microsoft.com/office/drawing/2014/main" id="{A900324F-9F46-184D-1488-954AF89C6731}"/>
              </a:ext>
            </a:extLst>
          </p:cNvPr>
          <p:cNvSpPr txBox="1">
            <a:spLocks noGrp="1"/>
          </p:cNvSpPr>
          <p:nvPr>
            <p:ph type="title"/>
          </p:nvPr>
        </p:nvSpPr>
        <p:spPr>
          <a:xfrm>
            <a:off x="391247" y="90266"/>
            <a:ext cx="10077557" cy="13255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388020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F14086F-C71A-0E9A-DB14-9BE56F75F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450" y="3129756"/>
            <a:ext cx="7229475" cy="2333625"/>
          </a:xfrm>
        </p:spPr>
      </p:pic>
      <p:sp>
        <p:nvSpPr>
          <p:cNvPr id="5" name="Title">
            <a:extLst>
              <a:ext uri="{FF2B5EF4-FFF2-40B4-BE49-F238E27FC236}">
                <a16:creationId xmlns:a16="http://schemas.microsoft.com/office/drawing/2014/main" id="{711DE704-BCD1-BE9C-2074-D9C292F32EC7}"/>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38537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25664-974C-B34C-4928-0A8B3879BFCE}"/>
              </a:ext>
            </a:extLst>
          </p:cNvPr>
          <p:cNvSpPr>
            <a:spLocks noGrp="1"/>
          </p:cNvSpPr>
          <p:nvPr>
            <p:ph idx="1"/>
          </p:nvPr>
        </p:nvSpPr>
        <p:spPr>
          <a:xfrm>
            <a:off x="525717" y="1198011"/>
            <a:ext cx="10077557" cy="5439946"/>
          </a:xfrm>
        </p:spPr>
        <p:txBody>
          <a:bodyPr>
            <a:normAutofit fontScale="92500" lnSpcReduction="10000"/>
          </a:bodyPr>
          <a:lstStyle/>
          <a:p>
            <a:r>
              <a:rPr lang="en-IN" b="1"/>
              <a:t>Insertion at end</a:t>
            </a:r>
          </a:p>
          <a:p>
            <a:r>
              <a:rPr lang="en-IN" b="1"/>
              <a:t>1) Start</a:t>
            </a:r>
          </a:p>
          <a:p>
            <a:r>
              <a:rPr lang="en-IN" b="1"/>
              <a:t>2)Declare structure variable pointers temp and </a:t>
            </a:r>
            <a:r>
              <a:rPr lang="en-IN" b="1" err="1"/>
              <a:t>newnode</a:t>
            </a:r>
            <a:endParaRPr lang="en-IN" b="1"/>
          </a:p>
          <a:p>
            <a:r>
              <a:rPr lang="en-IN" b="1"/>
              <a:t>3)Allocate memory to </a:t>
            </a:r>
            <a:r>
              <a:rPr lang="en-IN" b="1" err="1"/>
              <a:t>newnode</a:t>
            </a:r>
            <a:endParaRPr lang="en-IN" b="1"/>
          </a:p>
          <a:p>
            <a:r>
              <a:rPr lang="en-IN" b="1"/>
              <a:t>4)Read value to be inserted as </a:t>
            </a:r>
            <a:r>
              <a:rPr lang="en-IN" b="1" err="1"/>
              <a:t>newnode</a:t>
            </a:r>
            <a:r>
              <a:rPr lang="en-IN" b="1"/>
              <a:t>-&gt;data</a:t>
            </a:r>
          </a:p>
          <a:p>
            <a:r>
              <a:rPr lang="en-IN" b="1"/>
              <a:t>5) Assign </a:t>
            </a:r>
            <a:r>
              <a:rPr lang="en-IN" b="1" err="1"/>
              <a:t>newnode</a:t>
            </a:r>
            <a:r>
              <a:rPr lang="en-IN" b="1"/>
              <a:t>-&gt;next=null</a:t>
            </a:r>
          </a:p>
          <a:p>
            <a:r>
              <a:rPr lang="en-IN" b="1"/>
              <a:t>6) If head==null then go to step7 else Step8</a:t>
            </a:r>
          </a:p>
          <a:p>
            <a:r>
              <a:rPr lang="en-IN" b="1"/>
              <a:t>7) Assign head as </a:t>
            </a:r>
            <a:r>
              <a:rPr lang="en-IN" b="1" err="1"/>
              <a:t>newnode</a:t>
            </a:r>
            <a:r>
              <a:rPr lang="en-IN" b="1"/>
              <a:t>, go to step12</a:t>
            </a:r>
          </a:p>
          <a:p>
            <a:r>
              <a:rPr lang="en-IN" b="1"/>
              <a:t>8) Assign temp as head</a:t>
            </a:r>
          </a:p>
          <a:p>
            <a:r>
              <a:rPr lang="en-IN" b="1"/>
              <a:t>9) Check if (temp-&gt;next! =null) repeat step10 else go to step11</a:t>
            </a:r>
          </a:p>
          <a:p>
            <a:r>
              <a:rPr lang="en-IN" b="1"/>
              <a:t>10) Allocate temp as temp-&gt;next, go to step11</a:t>
            </a:r>
          </a:p>
          <a:p>
            <a:r>
              <a:rPr lang="en-IN" b="1"/>
              <a:t>11) Assign temp-&gt;next as </a:t>
            </a:r>
            <a:r>
              <a:rPr lang="en-IN" b="1" err="1"/>
              <a:t>newnode</a:t>
            </a:r>
            <a:endParaRPr lang="en-IN" b="1"/>
          </a:p>
          <a:p>
            <a:r>
              <a:rPr lang="en-IN" b="1"/>
              <a:t>12) stop</a:t>
            </a:r>
          </a:p>
          <a:p>
            <a:endParaRPr lang="en-IN" b="1"/>
          </a:p>
          <a:p>
            <a:endParaRPr lang="en-IN" b="1"/>
          </a:p>
          <a:p>
            <a:endParaRPr lang="en-IN" b="1"/>
          </a:p>
          <a:p>
            <a:endParaRPr lang="en-IN" b="1"/>
          </a:p>
          <a:p>
            <a:endParaRPr lang="en-IN" b="1"/>
          </a:p>
          <a:p>
            <a:endParaRPr lang="en-IN" b="1"/>
          </a:p>
          <a:p>
            <a:endParaRPr lang="en-IN" b="1"/>
          </a:p>
          <a:p>
            <a:endParaRPr lang="en-IN" b="1"/>
          </a:p>
          <a:p>
            <a:endParaRPr lang="en-IN" b="1"/>
          </a:p>
          <a:p>
            <a:endParaRPr lang="en-IN" b="1"/>
          </a:p>
          <a:p>
            <a:endParaRPr lang="en-IN" b="1"/>
          </a:p>
          <a:p>
            <a:endParaRPr lang="en-IN" b="1"/>
          </a:p>
          <a:p>
            <a:endParaRPr lang="en-IN" b="1"/>
          </a:p>
          <a:p>
            <a:pPr marL="457200" indent="-457200">
              <a:buAutoNum type="arabicParenR"/>
            </a:pPr>
            <a:endParaRPr lang="en-IN" b="1"/>
          </a:p>
          <a:p>
            <a:endParaRPr lang="en-US" b="1"/>
          </a:p>
        </p:txBody>
      </p:sp>
      <p:sp>
        <p:nvSpPr>
          <p:cNvPr id="5" name="Title">
            <a:extLst>
              <a:ext uri="{FF2B5EF4-FFF2-40B4-BE49-F238E27FC236}">
                <a16:creationId xmlns:a16="http://schemas.microsoft.com/office/drawing/2014/main" id="{DD8EEC0C-E4C6-6ADB-DE03-DBB10A3B6A93}"/>
              </a:ext>
            </a:extLst>
          </p:cNvPr>
          <p:cNvSpPr txBox="1">
            <a:spLocks noGrp="1"/>
          </p:cNvSpPr>
          <p:nvPr>
            <p:ph type="title"/>
          </p:nvPr>
        </p:nvSpPr>
        <p:spPr>
          <a:xfrm>
            <a:off x="525717" y="220043"/>
            <a:ext cx="10077557" cy="64320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Insertion</a:t>
            </a:r>
          </a:p>
        </p:txBody>
      </p:sp>
    </p:spTree>
    <p:extLst>
      <p:ext uri="{BB962C8B-B14F-4D97-AF65-F5344CB8AC3E}">
        <p14:creationId xmlns:p14="http://schemas.microsoft.com/office/powerpoint/2010/main" val="290670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012D-5D51-D374-7161-1148C00723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E66C31-5435-AFD1-1552-D5545DA173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812104"/>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412724"/>
      </a:dk2>
      <a:lt2>
        <a:srgbClr val="E6E2E8"/>
      </a:lt2>
      <a:accent1>
        <a:srgbClr val="8BAA80"/>
      </a:accent1>
      <a:accent2>
        <a:srgbClr val="96A872"/>
      </a:accent2>
      <a:accent3>
        <a:srgbClr val="A6A27D"/>
      </a:accent3>
      <a:accent4>
        <a:srgbClr val="BA9C7F"/>
      </a:accent4>
      <a:accent5>
        <a:srgbClr val="C59793"/>
      </a:accent5>
      <a:accent6>
        <a:srgbClr val="BA7F93"/>
      </a:accent6>
      <a:hlink>
        <a:srgbClr val="9C69AE"/>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838085-8317-4C3F-A452-8C231B68D70C}">
  <ds:schemaRefs>
    <ds:schemaRef ds:uri="http://schemas.microsoft.com/sharepoint/v3/contenttype/forms"/>
  </ds:schemaRefs>
</ds:datastoreItem>
</file>

<file path=customXml/itemProps2.xml><?xml version="1.0" encoding="utf-8"?>
<ds:datastoreItem xmlns:ds="http://schemas.openxmlformats.org/officeDocument/2006/customXml" ds:itemID="{753225E9-8C42-4CE1-AFC1-1C98D435FDD0}"/>
</file>

<file path=customXml/itemProps3.xml><?xml version="1.0" encoding="utf-8"?>
<ds:datastoreItem xmlns:ds="http://schemas.openxmlformats.org/officeDocument/2006/customXml" ds:itemID="{F0B7391A-1224-49EB-81F6-0901563D1751}"/>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RocaVTI</vt:lpstr>
      <vt:lpstr>Singly linked list operations</vt:lpstr>
      <vt:lpstr>Insertion</vt:lpstr>
      <vt:lpstr>Insertion</vt:lpstr>
      <vt:lpstr>Insertion</vt:lpstr>
      <vt:lpstr>Insertion</vt:lpstr>
      <vt:lpstr>Insertion</vt:lpstr>
      <vt:lpstr>Insertion</vt:lpstr>
      <vt:lpstr>Insertion</vt:lpstr>
      <vt:lpstr>PowerPoint Presentation</vt:lpstr>
      <vt:lpstr>PowerPoint Presentation</vt:lpstr>
      <vt:lpstr>PowerPoint Presentation</vt:lpstr>
      <vt:lpstr>Insertion</vt:lpstr>
      <vt:lpstr>Insertion</vt:lpstr>
      <vt:lpstr>Insertion</vt:lpstr>
      <vt:lpstr>Insertion</vt:lpstr>
      <vt:lpstr>Insertion</vt:lpstr>
      <vt:lpstr>Deletion at first</vt:lpstr>
      <vt:lpstr>Deletion</vt:lpstr>
      <vt:lpstr>Deletion</vt:lpstr>
      <vt:lpstr>Deletion at end</vt:lpstr>
      <vt:lpstr>Deletion</vt:lpstr>
      <vt:lpstr>Deletion</vt:lpstr>
      <vt:lpstr>Deletion</vt:lpstr>
      <vt:lpstr>Deletion</vt:lpstr>
      <vt:lpstr>Deletion at position</vt:lpstr>
      <vt:lpstr>Deletion-at Random position</vt:lpstr>
      <vt:lpstr>Deletion-at Random 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 linked list operations</dc:title>
  <dc:creator>Savitha Gopal</dc:creator>
  <cp:revision>1</cp:revision>
  <dcterms:created xsi:type="dcterms:W3CDTF">2023-09-25T05:31:23Z</dcterms:created>
  <dcterms:modified xsi:type="dcterms:W3CDTF">2023-11-25T13:36:19Z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