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승준" userId="4e9eac99415bcd16" providerId="LiveId" clId="{63A627A9-0F46-4590-AB36-E2E0EF48949A}"/>
    <pc:docChg chg="undo custSel modSld">
      <pc:chgData name="최 승준" userId="4e9eac99415bcd16" providerId="LiveId" clId="{63A627A9-0F46-4590-AB36-E2E0EF48949A}" dt="2021-09-28T15:20:36.609" v="114" actId="20577"/>
      <pc:docMkLst>
        <pc:docMk/>
      </pc:docMkLst>
      <pc:sldChg chg="addSp delSp modSp mod">
        <pc:chgData name="최 승준" userId="4e9eac99415bcd16" providerId="LiveId" clId="{63A627A9-0F46-4590-AB36-E2E0EF48949A}" dt="2021-09-28T15:20:36.609" v="114" actId="20577"/>
        <pc:sldMkLst>
          <pc:docMk/>
          <pc:sldMk cId="1426259125" sldId="257"/>
        </pc:sldMkLst>
        <pc:spChg chg="add del">
          <ac:chgData name="최 승준" userId="4e9eac99415bcd16" providerId="LiveId" clId="{63A627A9-0F46-4590-AB36-E2E0EF48949A}" dt="2021-09-28T15:18:57.752" v="68"/>
          <ac:spMkLst>
            <pc:docMk/>
            <pc:sldMk cId="1426259125" sldId="257"/>
            <ac:spMk id="4" creationId="{2B59B8AF-6ECE-42C2-8EFE-2CDD470A39BE}"/>
          </ac:spMkLst>
        </pc:spChg>
        <pc:spChg chg="add del">
          <ac:chgData name="최 승준" userId="4e9eac99415bcd16" providerId="LiveId" clId="{63A627A9-0F46-4590-AB36-E2E0EF48949A}" dt="2021-09-28T15:19:25.066" v="94" actId="478"/>
          <ac:spMkLst>
            <pc:docMk/>
            <pc:sldMk cId="1426259125" sldId="257"/>
            <ac:spMk id="5" creationId="{FFAC2088-A66D-47EE-9BA8-A848111E4F98}"/>
          </ac:spMkLst>
        </pc:spChg>
        <pc:spChg chg="mod">
          <ac:chgData name="최 승준" userId="4e9eac99415bcd16" providerId="LiveId" clId="{63A627A9-0F46-4590-AB36-E2E0EF48949A}" dt="2021-09-28T15:19:21.028" v="93" actId="20577"/>
          <ac:spMkLst>
            <pc:docMk/>
            <pc:sldMk cId="1426259125" sldId="257"/>
            <ac:spMk id="13" creationId="{78B89F9F-55E0-4774-B83F-080C316E0A38}"/>
          </ac:spMkLst>
        </pc:spChg>
        <pc:graphicFrameChg chg="modGraphic">
          <ac:chgData name="최 승준" userId="4e9eac99415bcd16" providerId="LiveId" clId="{63A627A9-0F46-4590-AB36-E2E0EF48949A}" dt="2021-09-28T15:20:36.609" v="114" actId="20577"/>
          <ac:graphicFrameMkLst>
            <pc:docMk/>
            <pc:sldMk cId="1426259125" sldId="257"/>
            <ac:graphicFrameMk id="2" creationId="{8A10A470-263B-4D7F-978B-08FC450E7890}"/>
          </ac:graphicFrameMkLst>
        </pc:graphicFrameChg>
        <pc:graphicFrameChg chg="mod modGraphic">
          <ac:chgData name="최 승준" userId="4e9eac99415bcd16" providerId="LiveId" clId="{63A627A9-0F46-4590-AB36-E2E0EF48949A}" dt="2021-09-28T15:19:54.187" v="112" actId="20577"/>
          <ac:graphicFrameMkLst>
            <pc:docMk/>
            <pc:sldMk cId="1426259125" sldId="257"/>
            <ac:graphicFrameMk id="3" creationId="{156BCF18-C791-4AC0-AA24-215CEE861CD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DC02-9E83-4967-B2C2-60A7FBC60F8F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4601-C2D8-4465-8952-FED44A150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62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9D081-B25F-491B-BF48-852B7AEF0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3B3C7C-DD8F-4F64-97D1-35E9AB43E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4F4FF-CDC0-42BB-A6B4-BB484B62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99D9-3E25-4730-AEB6-D6D2B819DA38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49D2A-1A03-4478-B217-F90ED398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E6DE2-0C89-40C1-8EBD-A07A9971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CC77-33C1-4B1A-9A18-239390BF8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1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74580-00E6-4002-AAFA-20E8AF9D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B0721A-5ACE-4D73-AF99-AC8F60257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20A45-9528-4380-A4D1-1ADD5D65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99D9-3E25-4730-AEB6-D6D2B819DA38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91BF-029B-49E9-8089-F34285E0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578BC-89C5-4884-BB76-6144E348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CC77-33C1-4B1A-9A18-239390BF8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3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C9C893-31C9-4AF2-A60E-6FF180A6D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31C7F2-6AD2-4D52-9690-A680DFA08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28232-9D87-4161-96E3-A05E33EA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99D9-3E25-4730-AEB6-D6D2B819DA38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66936-309B-43DA-A7BC-A808E989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6392A-7BDC-42D4-941C-908E3521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CC77-33C1-4B1A-9A18-239390BF8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DD8AF-AF43-4241-BB94-CD6DB062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88455-E006-455E-8C0D-DB7735752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B8D33-ED40-4ADE-9917-7A7C9C25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99D9-3E25-4730-AEB6-D6D2B819DA38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F059C-345A-4E1D-9C10-018F6581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10E2E-287E-4A60-ABE0-573F18A4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CC77-33C1-4B1A-9A18-239390BF8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5F52D-E8DA-4B72-BF09-365D4119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9A427-A76C-4F20-AAD9-56CE9C14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64DD5-2715-4D5D-BA01-34C4931C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99D9-3E25-4730-AEB6-D6D2B819DA38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65508-273C-46A9-A981-098E78F9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83E44-F2AE-4FD5-9D73-23B3F8DF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CC77-33C1-4B1A-9A18-239390BF8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9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C62DF-8C15-4F43-8026-9B1ECE55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CA610-DDB1-4040-A79C-644885A4B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427ACB-6A31-424C-9283-192905428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82DC6-80AC-4BA9-B8BF-368A30DB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99D9-3E25-4730-AEB6-D6D2B819DA38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507CF-B99B-4E21-8632-3935690B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4AF527-0F82-415A-A66D-D2948CAE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CC77-33C1-4B1A-9A18-239390BF8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6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9C301-D0BD-4491-B4C8-6F3CDC03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D2AA6-370E-4945-8F29-359386944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CE28A-7DF7-4362-8FC3-F4B156A62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7CE58-8C78-49C1-BF48-C0FB06478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2E6FA5-D4A1-415A-B5D5-AC68AC26A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8BA629-4B08-4EC3-A1F7-A6792E31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99D9-3E25-4730-AEB6-D6D2B819DA38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7ED26B-2140-4930-8CE0-A4B52371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EA57AF-126C-45E7-8E4D-9F297484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CC77-33C1-4B1A-9A18-239390BF8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5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C0FB9-75D0-4AC6-9045-1EE0F97C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BEC2E2-BC81-4D03-BA64-50458887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99D9-3E25-4730-AEB6-D6D2B819DA38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DA5C9D-58A4-4913-8C5E-1863A1B4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F3BFDB-AE5F-4C57-B6D5-1971C9EE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CC77-33C1-4B1A-9A18-239390BF8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2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B51C04-1F6C-40B2-ACA8-30E1A032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99D9-3E25-4730-AEB6-D6D2B819DA38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144D95-7D8A-4A11-BE29-46EDE522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318438-AA44-4A81-A011-F0DD04A0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CC77-33C1-4B1A-9A18-239390BF8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6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12B5E-62A2-4735-A545-09CDCB13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62FB4-A611-4416-84AF-E18268B21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44F7A4-BDBA-43F2-8E5A-B3737DDE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C12DB-ECBE-486E-9DB2-4890BB2F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99D9-3E25-4730-AEB6-D6D2B819DA38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0F39A-6019-405A-B882-1FF889AB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76590-3DB2-4630-9C7C-5C0C7D0B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CC77-33C1-4B1A-9A18-239390BF8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75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AA0F7-6DE2-420C-9FA9-4BA6E79A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D5B18D-3EF8-40B2-A867-D6AAC4DBA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86E329-57F8-4C6D-A072-8FE1C8CB8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35EA6-051C-4B9E-9251-5FDE7E65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99D9-3E25-4730-AEB6-D6D2B819DA38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12AD8-B555-4136-B081-D28F63E0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D41C0-E046-4664-A73F-2522EE75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CC77-33C1-4B1A-9A18-239390BF8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1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C3E11-FC64-41C7-9632-74623766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87724-FCB6-46D0-B43E-758DE1FB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F3901-7D04-4CBA-8C01-96CA47C42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399D9-3E25-4730-AEB6-D6D2B819DA38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71697-701A-470E-A697-049DFE519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3D5A2-C6BE-4EF4-A9DB-661004E6A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CC77-33C1-4B1A-9A18-239390BF8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8B9808EB-E37E-4254-816A-332CD9ABE6EF}"/>
              </a:ext>
            </a:extLst>
          </p:cNvPr>
          <p:cNvSpPr/>
          <p:nvPr/>
        </p:nvSpPr>
        <p:spPr>
          <a:xfrm>
            <a:off x="1283368" y="1540040"/>
            <a:ext cx="1491916" cy="641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index.html</a:t>
            </a:r>
            <a:endParaRPr lang="ko-KR" altLang="en-US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344F61BC-BC99-4407-8469-8425DC4906AB}"/>
              </a:ext>
            </a:extLst>
          </p:cNvPr>
          <p:cNvSpPr/>
          <p:nvPr/>
        </p:nvSpPr>
        <p:spPr>
          <a:xfrm>
            <a:off x="4804610" y="1540040"/>
            <a:ext cx="2205790" cy="641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checkKcal.html</a:t>
            </a:r>
            <a:endParaRPr lang="ko-KR" altLang="en-US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D6C2A95D-B4C9-4335-B02B-2E947E80F4BD}"/>
              </a:ext>
            </a:extLst>
          </p:cNvPr>
          <p:cNvSpPr/>
          <p:nvPr/>
        </p:nvSpPr>
        <p:spPr>
          <a:xfrm>
            <a:off x="1283368" y="3392903"/>
            <a:ext cx="1491916" cy="641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Registry.html</a:t>
            </a:r>
            <a:endParaRPr lang="ko-KR" altLang="en-US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028E67D3-EC47-489E-9756-CF7B387F52C2}"/>
              </a:ext>
            </a:extLst>
          </p:cNvPr>
          <p:cNvSpPr/>
          <p:nvPr/>
        </p:nvSpPr>
        <p:spPr>
          <a:xfrm>
            <a:off x="1283368" y="5245766"/>
            <a:ext cx="1491916" cy="641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index.html</a:t>
            </a:r>
            <a:endParaRPr lang="ko-KR" altLang="en-US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FFC4D5BB-5BF5-434C-B149-5FD5D538240D}"/>
              </a:ext>
            </a:extLst>
          </p:cNvPr>
          <p:cNvSpPr/>
          <p:nvPr/>
        </p:nvSpPr>
        <p:spPr>
          <a:xfrm>
            <a:off x="8767010" y="1540040"/>
            <a:ext cx="2205790" cy="641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record.html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576CBA3-F41A-411C-803E-5D997890E4B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029326" y="2181724"/>
            <a:ext cx="0" cy="121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75B292-BD7A-45FB-90A5-D050656C26FD}"/>
              </a:ext>
            </a:extLst>
          </p:cNvPr>
          <p:cNvCxnSpPr/>
          <p:nvPr/>
        </p:nvCxnSpPr>
        <p:spPr>
          <a:xfrm>
            <a:off x="2029326" y="4034587"/>
            <a:ext cx="0" cy="121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98EE3A9-771B-49E8-8D4D-2D9E143D2A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75284" y="1860882"/>
            <a:ext cx="2029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AAF8D5D-12FB-4FB0-9266-779FF8521CE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10400" y="1860882"/>
            <a:ext cx="1892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B39232-AB84-4CB7-8FA2-7242D46C8C9D}"/>
              </a:ext>
            </a:extLst>
          </p:cNvPr>
          <p:cNvSpPr txBox="1"/>
          <p:nvPr/>
        </p:nvSpPr>
        <p:spPr>
          <a:xfrm>
            <a:off x="2326105" y="2614861"/>
            <a:ext cx="184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href</a:t>
            </a:r>
            <a:r>
              <a:rPr lang="en-US" altLang="ko-KR" dirty="0"/>
              <a:t>=“/registry”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82A7E5-213B-4EC6-BAC6-E78B5401C7CD}"/>
              </a:ext>
            </a:extLst>
          </p:cNvPr>
          <p:cNvSpPr txBox="1"/>
          <p:nvPr/>
        </p:nvSpPr>
        <p:spPr>
          <a:xfrm>
            <a:off x="2446421" y="4395536"/>
            <a:ext cx="28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href</a:t>
            </a:r>
            <a:r>
              <a:rPr lang="en-US" altLang="ko-KR" dirty="0"/>
              <a:t>=“index.html”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2DDF49-1FE3-476E-821A-DE2A1DA3FCBA}"/>
              </a:ext>
            </a:extLst>
          </p:cNvPr>
          <p:cNvSpPr txBox="1"/>
          <p:nvPr/>
        </p:nvSpPr>
        <p:spPr>
          <a:xfrm>
            <a:off x="2502568" y="414727"/>
            <a:ext cx="2847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“REGISTRY”</a:t>
            </a:r>
            <a:r>
              <a:rPr lang="ko-KR" altLang="en-US" dirty="0"/>
              <a:t>테이블에서 아이디</a:t>
            </a:r>
            <a:r>
              <a:rPr lang="en-US" altLang="ko-KR" dirty="0"/>
              <a:t>, </a:t>
            </a:r>
            <a:r>
              <a:rPr lang="ko-KR" altLang="en-US" dirty="0"/>
              <a:t>비밀번호 여부 확인하고 로그인 후 </a:t>
            </a:r>
            <a:r>
              <a:rPr lang="en-US" altLang="ko-KR" dirty="0" err="1"/>
              <a:t>checkKcal</a:t>
            </a:r>
            <a:r>
              <a:rPr lang="ko-KR" altLang="en-US" dirty="0"/>
              <a:t>로 이동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31657-3574-491B-9A0A-D4A60B8A0556}"/>
              </a:ext>
            </a:extLst>
          </p:cNvPr>
          <p:cNvSpPr txBox="1"/>
          <p:nvPr/>
        </p:nvSpPr>
        <p:spPr>
          <a:xfrm>
            <a:off x="6569242" y="309040"/>
            <a:ext cx="2847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RECORD</a:t>
            </a:r>
            <a:r>
              <a:rPr lang="ko-KR" altLang="en-US" dirty="0"/>
              <a:t>에서 </a:t>
            </a:r>
            <a:r>
              <a:rPr lang="en-US" altLang="ko-KR" dirty="0"/>
              <a:t>ID</a:t>
            </a:r>
            <a:r>
              <a:rPr lang="ko-KR" altLang="en-US" dirty="0"/>
              <a:t>가 현재 로그인한 사람의 것과 일치하는 기록만 불러오기</a:t>
            </a:r>
          </a:p>
        </p:txBody>
      </p:sp>
    </p:spTree>
    <p:extLst>
      <p:ext uri="{BB962C8B-B14F-4D97-AF65-F5344CB8AC3E}">
        <p14:creationId xmlns:p14="http://schemas.microsoft.com/office/powerpoint/2010/main" val="257672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A10A470-263B-4D7F-978B-08FC450E7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581643"/>
              </p:ext>
            </p:extLst>
          </p:nvPr>
        </p:nvGraphicFramePr>
        <p:xfrm>
          <a:off x="1101557" y="2051160"/>
          <a:ext cx="3759200" cy="231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11405705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3139384907"/>
                    </a:ext>
                  </a:extLst>
                </a:gridCol>
              </a:tblGrid>
              <a:tr h="7333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REGISTRY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472"/>
                  </a:ext>
                </a:extLst>
              </a:tr>
              <a:tr h="852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65473"/>
                  </a:ext>
                </a:extLst>
              </a:tr>
              <a:tr h="733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16016"/>
                  </a:ext>
                </a:extLst>
              </a:tr>
            </a:tbl>
          </a:graphicData>
        </a:graphic>
      </p:graphicFrame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156BCF18-C791-4AC0-AA24-215CEE861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632096"/>
              </p:ext>
            </p:extLst>
          </p:nvPr>
        </p:nvGraphicFramePr>
        <p:xfrm>
          <a:off x="5694948" y="1739824"/>
          <a:ext cx="5026526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263">
                  <a:extLst>
                    <a:ext uri="{9D8B030D-6E8A-4147-A177-3AD203B41FA5}">
                      <a16:colId xmlns:a16="http://schemas.microsoft.com/office/drawing/2014/main" val="4050607539"/>
                    </a:ext>
                  </a:extLst>
                </a:gridCol>
                <a:gridCol w="2513263">
                  <a:extLst>
                    <a:ext uri="{9D8B030D-6E8A-4147-A177-3AD203B41FA5}">
                      <a16:colId xmlns:a16="http://schemas.microsoft.com/office/drawing/2014/main" val="434138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3179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Num(primary key)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bigint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7500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Foreign key ID references ID(REGISTRY)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84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79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33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RMR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18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15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1954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FA09153-B153-4C98-904C-AC8E7FD015C1}"/>
              </a:ext>
            </a:extLst>
          </p:cNvPr>
          <p:cNvSpPr txBox="1"/>
          <p:nvPr/>
        </p:nvSpPr>
        <p:spPr>
          <a:xfrm>
            <a:off x="2260600" y="571500"/>
            <a:ext cx="235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registry(</a:t>
            </a:r>
          </a:p>
          <a:p>
            <a:r>
              <a:rPr lang="en-US" altLang="ko-KR" dirty="0"/>
              <a:t>id varchar(20),</a:t>
            </a:r>
          </a:p>
          <a:p>
            <a:r>
              <a:rPr lang="en-US" altLang="ko-KR" dirty="0"/>
              <a:t>pw varchar(20),</a:t>
            </a:r>
          </a:p>
          <a:p>
            <a:r>
              <a:rPr lang="en-US" altLang="ko-KR" dirty="0"/>
              <a:t>primary key(id));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89F9F-55E0-4774-B83F-080C316E0A38}"/>
              </a:ext>
            </a:extLst>
          </p:cNvPr>
          <p:cNvSpPr txBox="1"/>
          <p:nvPr/>
        </p:nvSpPr>
        <p:spPr>
          <a:xfrm>
            <a:off x="9473203" y="340668"/>
            <a:ext cx="46265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record(</a:t>
            </a:r>
          </a:p>
          <a:p>
            <a:r>
              <a:rPr lang="en-US" altLang="ko-KR" dirty="0"/>
              <a:t>num </a:t>
            </a:r>
            <a:r>
              <a:rPr lang="en-US" altLang="ko-KR" dirty="0" err="1"/>
              <a:t>bigint</a:t>
            </a:r>
            <a:r>
              <a:rPr lang="en-US" altLang="ko-KR" dirty="0"/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generated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identity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dirty="0"/>
              <a:t>,</a:t>
            </a:r>
          </a:p>
          <a:p>
            <a:r>
              <a:rPr lang="en-US" altLang="ko-KR" dirty="0"/>
              <a:t>id varchar(20),</a:t>
            </a:r>
          </a:p>
          <a:p>
            <a:r>
              <a:rPr lang="en-US" altLang="ko-KR" dirty="0"/>
              <a:t>name varchar(50),</a:t>
            </a:r>
          </a:p>
          <a:p>
            <a:r>
              <a:rPr lang="en-US" altLang="ko-KR" dirty="0"/>
              <a:t>date varchar(100),</a:t>
            </a:r>
          </a:p>
          <a:p>
            <a:r>
              <a:rPr lang="en-US" altLang="ko-KR" dirty="0"/>
              <a:t>gender varchar(6),</a:t>
            </a:r>
          </a:p>
          <a:p>
            <a:r>
              <a:rPr lang="en-US" altLang="ko-KR" dirty="0" err="1"/>
              <a:t>rmr</a:t>
            </a:r>
            <a:r>
              <a:rPr lang="en-US" altLang="ko-KR" dirty="0"/>
              <a:t> double,</a:t>
            </a:r>
          </a:p>
          <a:p>
            <a:r>
              <a:rPr lang="en-US" altLang="ko-KR" dirty="0"/>
              <a:t>height double,</a:t>
            </a:r>
          </a:p>
          <a:p>
            <a:r>
              <a:rPr lang="en-US" altLang="ko-KR" dirty="0"/>
              <a:t>weight double,</a:t>
            </a:r>
          </a:p>
          <a:p>
            <a:r>
              <a:rPr lang="en-US" altLang="ko-KR" dirty="0"/>
              <a:t>age int,</a:t>
            </a:r>
          </a:p>
          <a:p>
            <a:r>
              <a:rPr lang="en-US" altLang="ko-KR" dirty="0"/>
              <a:t>Primary key(num),</a:t>
            </a:r>
          </a:p>
          <a:p>
            <a:r>
              <a:rPr lang="en-US" altLang="ko-KR" dirty="0"/>
              <a:t>foreign key(id) references registry(id));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5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190</Words>
  <Application>Microsoft Office PowerPoint</Application>
  <PresentationFormat>와이드스크린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승준</dc:creator>
  <cp:lastModifiedBy>최 승준</cp:lastModifiedBy>
  <cp:revision>1</cp:revision>
  <dcterms:created xsi:type="dcterms:W3CDTF">2021-09-28T10:18:00Z</dcterms:created>
  <dcterms:modified xsi:type="dcterms:W3CDTF">2021-09-28T15:20:54Z</dcterms:modified>
</cp:coreProperties>
</file>