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9" r:id="rId4"/>
    <p:sldId id="258" r:id="rId5"/>
    <p:sldId id="260" r:id="rId6"/>
    <p:sldId id="262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2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4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6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8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8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0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2" algn="l" defTabSz="91430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2C024C"/>
    <a:srgbClr val="D9405A"/>
    <a:srgbClr val="FFF5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2E2785-2689-45F5-AA38-2239744DAD8B}" v="374" dt="2025-06-26T15:07:52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gati Goel" userId="57bb439e325841d8" providerId="LiveId" clId="{A92E2785-2689-45F5-AA38-2239744DAD8B}"/>
    <pc:docChg chg="undo redo custSel addSld delSld modSld sldOrd modMainMaster">
      <pc:chgData name="Pragati Goel" userId="57bb439e325841d8" providerId="LiveId" clId="{A92E2785-2689-45F5-AA38-2239744DAD8B}" dt="2025-06-26T15:08:34.869" v="3780" actId="478"/>
      <pc:docMkLst>
        <pc:docMk/>
      </pc:docMkLst>
      <pc:sldChg chg="modSp mod setBg">
        <pc:chgData name="Pragati Goel" userId="57bb439e325841d8" providerId="LiveId" clId="{A92E2785-2689-45F5-AA38-2239744DAD8B}" dt="2025-06-25T07:53:26.798" v="1853" actId="2711"/>
        <pc:sldMkLst>
          <pc:docMk/>
          <pc:sldMk cId="2114929049" sldId="256"/>
        </pc:sldMkLst>
        <pc:spChg chg="mod">
          <ac:chgData name="Pragati Goel" userId="57bb439e325841d8" providerId="LiveId" clId="{A92E2785-2689-45F5-AA38-2239744DAD8B}" dt="2025-06-23T17:13:55.690" v="1023"/>
          <ac:spMkLst>
            <pc:docMk/>
            <pc:sldMk cId="2114929049" sldId="256"/>
            <ac:spMk id="2" creationId="{4BD90144-55AB-8E59-EA30-7A43A9CAAD5C}"/>
          </ac:spMkLst>
        </pc:spChg>
        <pc:spChg chg="mod">
          <ac:chgData name="Pragati Goel" userId="57bb439e325841d8" providerId="LiveId" clId="{A92E2785-2689-45F5-AA38-2239744DAD8B}" dt="2025-06-25T07:53:26.798" v="1853" actId="2711"/>
          <ac:spMkLst>
            <pc:docMk/>
            <pc:sldMk cId="2114929049" sldId="256"/>
            <ac:spMk id="13" creationId="{74508E6F-9ADA-AD8D-E1E0-6686E6E538D4}"/>
          </ac:spMkLst>
        </pc:spChg>
        <pc:picChg chg="mod">
          <ac:chgData name="Pragati Goel" userId="57bb439e325841d8" providerId="LiveId" clId="{A92E2785-2689-45F5-AA38-2239744DAD8B}" dt="2025-06-23T17:13:55.690" v="1023"/>
          <ac:picMkLst>
            <pc:docMk/>
            <pc:sldMk cId="2114929049" sldId="256"/>
            <ac:picMk id="1026" creationId="{89AEF64B-0AE4-5430-645F-0E03D30C64F3}"/>
          </ac:picMkLst>
        </pc:picChg>
      </pc:sldChg>
      <pc:sldChg chg="addSp delSp modSp new del mod modClrScheme chgLayout">
        <pc:chgData name="Pragati Goel" userId="57bb439e325841d8" providerId="LiveId" clId="{A92E2785-2689-45F5-AA38-2239744DAD8B}" dt="2025-06-25T07:52:31.889" v="1847" actId="47"/>
        <pc:sldMkLst>
          <pc:docMk/>
          <pc:sldMk cId="4215696337" sldId="257"/>
        </pc:sldMkLst>
        <pc:spChg chg="add del mod">
          <ac:chgData name="Pragati Goel" userId="57bb439e325841d8" providerId="LiveId" clId="{A92E2785-2689-45F5-AA38-2239744DAD8B}" dt="2025-06-25T07:49:03.524" v="1788"/>
          <ac:spMkLst>
            <pc:docMk/>
            <pc:sldMk cId="4215696337" sldId="257"/>
            <ac:spMk id="3" creationId="{AB6BD233-361C-616A-81B1-9110D37AAEBA}"/>
          </ac:spMkLst>
        </pc:spChg>
        <pc:spChg chg="add del mod ord">
          <ac:chgData name="Pragati Goel" userId="57bb439e325841d8" providerId="LiveId" clId="{A92E2785-2689-45F5-AA38-2239744DAD8B}" dt="2025-06-25T07:51:10.251" v="1825" actId="700"/>
          <ac:spMkLst>
            <pc:docMk/>
            <pc:sldMk cId="4215696337" sldId="257"/>
            <ac:spMk id="4" creationId="{FEF27B23-1A6B-2E40-43B2-5E3EDDCE0CD9}"/>
          </ac:spMkLst>
        </pc:spChg>
        <pc:spChg chg="add mod ord">
          <ac:chgData name="Pragati Goel" userId="57bb439e325841d8" providerId="LiveId" clId="{A92E2785-2689-45F5-AA38-2239744DAD8B}" dt="2025-06-25T07:51:11.806" v="1827" actId="700"/>
          <ac:spMkLst>
            <pc:docMk/>
            <pc:sldMk cId="4215696337" sldId="257"/>
            <ac:spMk id="5" creationId="{25C10B42-0813-97FF-3B58-49434EBD5EF0}"/>
          </ac:spMkLst>
        </pc:spChg>
        <pc:spChg chg="add del mod ord">
          <ac:chgData name="Pragati Goel" userId="57bb439e325841d8" providerId="LiveId" clId="{A92E2785-2689-45F5-AA38-2239744DAD8B}" dt="2025-06-25T07:51:10.251" v="1825" actId="700"/>
          <ac:spMkLst>
            <pc:docMk/>
            <pc:sldMk cId="4215696337" sldId="257"/>
            <ac:spMk id="6" creationId="{30E1E74D-3CF1-27B6-A15D-B66F32A97A8F}"/>
          </ac:spMkLst>
        </pc:spChg>
        <pc:spChg chg="add mod ord">
          <ac:chgData name="Pragati Goel" userId="57bb439e325841d8" providerId="LiveId" clId="{A92E2785-2689-45F5-AA38-2239744DAD8B}" dt="2025-06-25T07:51:12.528" v="1828" actId="14100"/>
          <ac:spMkLst>
            <pc:docMk/>
            <pc:sldMk cId="4215696337" sldId="257"/>
            <ac:spMk id="7" creationId="{AD323CBA-59E3-0859-2698-9DB7B76B1E73}"/>
          </ac:spMkLst>
        </pc:spChg>
        <pc:spChg chg="add del mod ord">
          <ac:chgData name="Pragati Goel" userId="57bb439e325841d8" providerId="LiveId" clId="{A92E2785-2689-45F5-AA38-2239744DAD8B}" dt="2025-06-25T07:51:09.547" v="1824" actId="700"/>
          <ac:spMkLst>
            <pc:docMk/>
            <pc:sldMk cId="4215696337" sldId="257"/>
            <ac:spMk id="8" creationId="{B643F638-B58F-705D-870B-C62714C6EBFF}"/>
          </ac:spMkLst>
        </pc:spChg>
        <pc:spChg chg="add del mod ord">
          <ac:chgData name="Pragati Goel" userId="57bb439e325841d8" providerId="LiveId" clId="{A92E2785-2689-45F5-AA38-2239744DAD8B}" dt="2025-06-25T07:51:09.547" v="1824" actId="700"/>
          <ac:spMkLst>
            <pc:docMk/>
            <pc:sldMk cId="4215696337" sldId="257"/>
            <ac:spMk id="9" creationId="{94B44588-343F-92FA-B933-9E4B2A63AC3A}"/>
          </ac:spMkLst>
        </pc:spChg>
        <pc:picChg chg="add mod ord">
          <ac:chgData name="Pragati Goel" userId="57bb439e325841d8" providerId="LiveId" clId="{A92E2785-2689-45F5-AA38-2239744DAD8B}" dt="2025-06-25T07:51:11.806" v="1827" actId="700"/>
          <ac:picMkLst>
            <pc:docMk/>
            <pc:sldMk cId="4215696337" sldId="257"/>
            <ac:picMk id="1026" creationId="{4BB5341A-6333-C0A4-FFA6-DD16B0FE1217}"/>
          </ac:picMkLst>
        </pc:picChg>
        <pc:picChg chg="add del mod">
          <ac:chgData name="Pragati Goel" userId="57bb439e325841d8" providerId="LiveId" clId="{A92E2785-2689-45F5-AA38-2239744DAD8B}" dt="2025-06-25T07:48:41.723" v="1787" actId="478"/>
          <ac:picMkLst>
            <pc:docMk/>
            <pc:sldMk cId="4215696337" sldId="257"/>
            <ac:picMk id="1034" creationId="{A8A2F1B6-1F77-FDC4-ACB1-BA1731FA65F4}"/>
          </ac:picMkLst>
        </pc:picChg>
      </pc:sldChg>
      <pc:sldChg chg="addSp delSp modSp new mod modClrScheme chgLayout">
        <pc:chgData name="Pragati Goel" userId="57bb439e325841d8" providerId="LiveId" clId="{A92E2785-2689-45F5-AA38-2239744DAD8B}" dt="2025-06-25T07:56:44.697" v="1878" actId="2710"/>
        <pc:sldMkLst>
          <pc:docMk/>
          <pc:sldMk cId="322973874" sldId="258"/>
        </pc:sldMkLst>
        <pc:spChg chg="add mod ord">
          <ac:chgData name="Pragati Goel" userId="57bb439e325841d8" providerId="LiveId" clId="{A92E2785-2689-45F5-AA38-2239744DAD8B}" dt="2025-06-23T17:13:55.690" v="1023"/>
          <ac:spMkLst>
            <pc:docMk/>
            <pc:sldMk cId="322973874" sldId="258"/>
            <ac:spMk id="5" creationId="{A524DE7E-B05A-7E43-C4BD-0218FF554D34}"/>
          </ac:spMkLst>
        </pc:spChg>
        <pc:spChg chg="add del mod">
          <ac:chgData name="Pragati Goel" userId="57bb439e325841d8" providerId="LiveId" clId="{A92E2785-2689-45F5-AA38-2239744DAD8B}" dt="2025-06-25T07:55:00.249" v="1867" actId="27636"/>
          <ac:spMkLst>
            <pc:docMk/>
            <pc:sldMk cId="322973874" sldId="258"/>
            <ac:spMk id="6" creationId="{43759368-DC89-4FFD-7B83-9B38D160A30A}"/>
          </ac:spMkLst>
        </pc:spChg>
        <pc:spChg chg="add del mod">
          <ac:chgData name="Pragati Goel" userId="57bb439e325841d8" providerId="LiveId" clId="{A92E2785-2689-45F5-AA38-2239744DAD8B}" dt="2025-06-25T07:56:44.697" v="1878" actId="2710"/>
          <ac:spMkLst>
            <pc:docMk/>
            <pc:sldMk cId="322973874" sldId="258"/>
            <ac:spMk id="17" creationId="{DE858A2A-5306-18CD-16A8-97DDB3163FEC}"/>
          </ac:spMkLst>
        </pc:spChg>
        <pc:picChg chg="add mod ord">
          <ac:chgData name="Pragati Goel" userId="57bb439e325841d8" providerId="LiveId" clId="{A92E2785-2689-45F5-AA38-2239744DAD8B}" dt="2025-06-25T07:54:28.607" v="1860" actId="1076"/>
          <ac:picMkLst>
            <pc:docMk/>
            <pc:sldMk cId="322973874" sldId="258"/>
            <ac:picMk id="21" creationId="{96787068-1CD1-4026-AB52-E132AD1F6037}"/>
          </ac:picMkLst>
        </pc:picChg>
      </pc:sldChg>
      <pc:sldChg chg="addSp delSp modSp new mod ord">
        <pc:chgData name="Pragati Goel" userId="57bb439e325841d8" providerId="LiveId" clId="{A92E2785-2689-45F5-AA38-2239744DAD8B}" dt="2025-06-26T09:22:31.914" v="3576" actId="1076"/>
        <pc:sldMkLst>
          <pc:docMk/>
          <pc:sldMk cId="2966237599" sldId="259"/>
        </pc:sldMkLst>
        <pc:spChg chg="mod ord">
          <ac:chgData name="Pragati Goel" userId="57bb439e325841d8" providerId="LiveId" clId="{A92E2785-2689-45F5-AA38-2239744DAD8B}" dt="2025-06-26T09:22:15.547" v="3574" actId="120"/>
          <ac:spMkLst>
            <pc:docMk/>
            <pc:sldMk cId="2966237599" sldId="259"/>
            <ac:spMk id="2" creationId="{3B5F7E3E-FA7F-4B7D-84A5-021E1BFE5D20}"/>
          </ac:spMkLst>
        </pc:spChg>
        <pc:spChg chg="mod">
          <ac:chgData name="Pragati Goel" userId="57bb439e325841d8" providerId="LiveId" clId="{A92E2785-2689-45F5-AA38-2239744DAD8B}" dt="2025-06-26T09:22:31.914" v="3576" actId="1076"/>
          <ac:spMkLst>
            <pc:docMk/>
            <pc:sldMk cId="2966237599" sldId="259"/>
            <ac:spMk id="3" creationId="{0277FD1B-8583-A710-A893-DA94E6CB6088}"/>
          </ac:spMkLst>
        </pc:spChg>
        <pc:picChg chg="add del mod ord">
          <ac:chgData name="Pragati Goel" userId="57bb439e325841d8" providerId="LiveId" clId="{A92E2785-2689-45F5-AA38-2239744DAD8B}" dt="2025-06-26T09:22:20.929" v="3575" actId="1076"/>
          <ac:picMkLst>
            <pc:docMk/>
            <pc:sldMk cId="2966237599" sldId="259"/>
            <ac:picMk id="6" creationId="{CB971764-4AAC-9A91-6E68-A8F5150DA3D7}"/>
          </ac:picMkLst>
        </pc:picChg>
        <pc:picChg chg="add mod ord">
          <ac:chgData name="Pragati Goel" userId="57bb439e325841d8" providerId="LiveId" clId="{A92E2785-2689-45F5-AA38-2239744DAD8B}" dt="2025-06-26T09:22:14.838" v="3573" actId="1076"/>
          <ac:picMkLst>
            <pc:docMk/>
            <pc:sldMk cId="2966237599" sldId="259"/>
            <ac:picMk id="8" creationId="{7276B7F4-E07A-CFA0-9033-228C5C1A46CF}"/>
          </ac:picMkLst>
        </pc:picChg>
      </pc:sldChg>
      <pc:sldChg chg="addSp delSp modSp new mod">
        <pc:chgData name="Pragati Goel" userId="57bb439e325841d8" providerId="LiveId" clId="{A92E2785-2689-45F5-AA38-2239744DAD8B}" dt="2025-06-26T08:18:43.138" v="2710" actId="113"/>
        <pc:sldMkLst>
          <pc:docMk/>
          <pc:sldMk cId="2156055537" sldId="260"/>
        </pc:sldMkLst>
        <pc:spChg chg="mod">
          <ac:chgData name="Pragati Goel" userId="57bb439e325841d8" providerId="LiveId" clId="{A92E2785-2689-45F5-AA38-2239744DAD8B}" dt="2025-06-25T06:38:37.828" v="1206" actId="122"/>
          <ac:spMkLst>
            <pc:docMk/>
            <pc:sldMk cId="2156055537" sldId="260"/>
            <ac:spMk id="2" creationId="{F42459B7-A4FB-5BF8-CD50-F7480EF13C95}"/>
          </ac:spMkLst>
        </pc:spChg>
        <pc:spChg chg="mod">
          <ac:chgData name="Pragati Goel" userId="57bb439e325841d8" providerId="LiveId" clId="{A92E2785-2689-45F5-AA38-2239744DAD8B}" dt="2025-06-26T08:18:43.138" v="2710" actId="113"/>
          <ac:spMkLst>
            <pc:docMk/>
            <pc:sldMk cId="2156055537" sldId="260"/>
            <ac:spMk id="3" creationId="{7D754463-134B-853E-0B0E-BFF6A9CA202B}"/>
          </ac:spMkLst>
        </pc:spChg>
        <pc:spChg chg="del mod">
          <ac:chgData name="Pragati Goel" userId="57bb439e325841d8" providerId="LiveId" clId="{A92E2785-2689-45F5-AA38-2239744DAD8B}" dt="2025-06-25T07:11:36.336" v="1646" actId="1957"/>
          <ac:spMkLst>
            <pc:docMk/>
            <pc:sldMk cId="2156055537" sldId="260"/>
            <ac:spMk id="4" creationId="{ECA34DA5-C93A-ED46-C817-53FAFFCEE33A}"/>
          </ac:spMkLst>
        </pc:spChg>
        <pc:spChg chg="add del mod">
          <ac:chgData name="Pragati Goel" userId="57bb439e325841d8" providerId="LiveId" clId="{A92E2785-2689-45F5-AA38-2239744DAD8B}" dt="2025-06-25T07:42:03.998" v="1747"/>
          <ac:spMkLst>
            <pc:docMk/>
            <pc:sldMk cId="2156055537" sldId="260"/>
            <ac:spMk id="9" creationId="{D42B1EB2-F8EB-B9DC-0CD8-F649DB115134}"/>
          </ac:spMkLst>
        </pc:spChg>
        <pc:spChg chg="add del mod">
          <ac:chgData name="Pragati Goel" userId="57bb439e325841d8" providerId="LiveId" clId="{A92E2785-2689-45F5-AA38-2239744DAD8B}" dt="2025-06-25T07:42:41.500" v="1753"/>
          <ac:spMkLst>
            <pc:docMk/>
            <pc:sldMk cId="2156055537" sldId="260"/>
            <ac:spMk id="12" creationId="{B1C1B8E4-777C-6488-FD2B-C07541B3D9D2}"/>
          </ac:spMkLst>
        </pc:spChg>
        <pc:graphicFrameChg chg="add del mod">
          <ac:chgData name="Pragati Goel" userId="57bb439e325841d8" providerId="LiveId" clId="{A92E2785-2689-45F5-AA38-2239744DAD8B}" dt="2025-06-25T07:42:01.482" v="1745" actId="478"/>
          <ac:graphicFrameMkLst>
            <pc:docMk/>
            <pc:sldMk cId="2156055537" sldId="260"/>
            <ac:graphicFrameMk id="7" creationId="{07CEBA82-06B5-7D50-0071-4CE1F2FBEA8C}"/>
          </ac:graphicFrameMkLst>
        </pc:graphicFrameChg>
        <pc:graphicFrameChg chg="add del mod">
          <ac:chgData name="Pragati Goel" userId="57bb439e325841d8" providerId="LiveId" clId="{A92E2785-2689-45F5-AA38-2239744DAD8B}" dt="2025-06-25T07:42:36.024" v="1748" actId="478"/>
          <ac:graphicFrameMkLst>
            <pc:docMk/>
            <pc:sldMk cId="2156055537" sldId="260"/>
            <ac:graphicFrameMk id="10" creationId="{5B231F33-C8F2-9574-DBEF-49A1C255DCB0}"/>
          </ac:graphicFrameMkLst>
        </pc:graphicFrameChg>
        <pc:graphicFrameChg chg="add del mod">
          <ac:chgData name="Pragati Goel" userId="57bb439e325841d8" providerId="LiveId" clId="{A92E2785-2689-45F5-AA38-2239744DAD8B}" dt="2025-06-25T07:42:39.481" v="1751" actId="478"/>
          <ac:graphicFrameMkLst>
            <pc:docMk/>
            <pc:sldMk cId="2156055537" sldId="260"/>
            <ac:graphicFrameMk id="13" creationId="{5B231F33-C8F2-9574-DBEF-49A1C255DCB0}"/>
          </ac:graphicFrameMkLst>
        </pc:graphicFrameChg>
        <pc:graphicFrameChg chg="add mod">
          <ac:chgData name="Pragati Goel" userId="57bb439e325841d8" providerId="LiveId" clId="{A92E2785-2689-45F5-AA38-2239744DAD8B}" dt="2025-06-26T08:05:43.784" v="2647" actId="403"/>
          <ac:graphicFrameMkLst>
            <pc:docMk/>
            <pc:sldMk cId="2156055537" sldId="260"/>
            <ac:graphicFrameMk id="14" creationId="{5B231F33-C8F2-9574-DBEF-49A1C255DCB0}"/>
          </ac:graphicFrameMkLst>
        </pc:graphicFrameChg>
        <pc:picChg chg="add mod">
          <ac:chgData name="Pragati Goel" userId="57bb439e325841d8" providerId="LiveId" clId="{A92E2785-2689-45F5-AA38-2239744DAD8B}" dt="2025-06-25T07:57:48.114" v="1886" actId="1076"/>
          <ac:picMkLst>
            <pc:docMk/>
            <pc:sldMk cId="2156055537" sldId="260"/>
            <ac:picMk id="16" creationId="{18F057B4-7088-D066-F010-8935550725AE}"/>
          </ac:picMkLst>
        </pc:picChg>
      </pc:sldChg>
      <pc:sldChg chg="addSp delSp modSp new mod modClrScheme chgLayout">
        <pc:chgData name="Pragati Goel" userId="57bb439e325841d8" providerId="LiveId" clId="{A92E2785-2689-45F5-AA38-2239744DAD8B}" dt="2025-06-25T07:53:48.132" v="1857" actId="27636"/>
        <pc:sldMkLst>
          <pc:docMk/>
          <pc:sldMk cId="552616499" sldId="261"/>
        </pc:sldMkLst>
        <pc:spChg chg="del mod ord">
          <ac:chgData name="Pragati Goel" userId="57bb439e325841d8" providerId="LiveId" clId="{A92E2785-2689-45F5-AA38-2239744DAD8B}" dt="2025-06-25T07:51:29.383" v="1830" actId="700"/>
          <ac:spMkLst>
            <pc:docMk/>
            <pc:sldMk cId="552616499" sldId="261"/>
            <ac:spMk id="2" creationId="{CC24690A-CD5B-D096-A97B-DDBF04199F93}"/>
          </ac:spMkLst>
        </pc:spChg>
        <pc:spChg chg="del mod ord">
          <ac:chgData name="Pragati Goel" userId="57bb439e325841d8" providerId="LiveId" clId="{A92E2785-2689-45F5-AA38-2239744DAD8B}" dt="2025-06-25T07:51:29.383" v="1830" actId="700"/>
          <ac:spMkLst>
            <pc:docMk/>
            <pc:sldMk cId="552616499" sldId="261"/>
            <ac:spMk id="3" creationId="{5460EF1E-2320-E4B0-4763-481FA844F652}"/>
          </ac:spMkLst>
        </pc:spChg>
        <pc:spChg chg="del mod ord">
          <ac:chgData name="Pragati Goel" userId="57bb439e325841d8" providerId="LiveId" clId="{A92E2785-2689-45F5-AA38-2239744DAD8B}" dt="2025-06-25T07:51:29.383" v="1830" actId="700"/>
          <ac:spMkLst>
            <pc:docMk/>
            <pc:sldMk cId="552616499" sldId="261"/>
            <ac:spMk id="4" creationId="{EA4CFD95-6005-703E-51F5-AD08C16C0D6A}"/>
          </ac:spMkLst>
        </pc:spChg>
        <pc:spChg chg="add mod ord">
          <ac:chgData name="Pragati Goel" userId="57bb439e325841d8" providerId="LiveId" clId="{A92E2785-2689-45F5-AA38-2239744DAD8B}" dt="2025-06-25T07:52:42.030" v="1848" actId="2711"/>
          <ac:spMkLst>
            <pc:docMk/>
            <pc:sldMk cId="552616499" sldId="261"/>
            <ac:spMk id="5" creationId="{5F4C9502-6098-6E19-210A-BDEF24644D86}"/>
          </ac:spMkLst>
        </pc:spChg>
        <pc:spChg chg="add mod ord">
          <ac:chgData name="Pragati Goel" userId="57bb439e325841d8" providerId="LiveId" clId="{A92E2785-2689-45F5-AA38-2239744DAD8B}" dt="2025-06-25T07:53:48.132" v="1857" actId="27636"/>
          <ac:spMkLst>
            <pc:docMk/>
            <pc:sldMk cId="552616499" sldId="261"/>
            <ac:spMk id="6" creationId="{5A0C86A4-06DD-7527-8A66-99BE888F6A4E}"/>
          </ac:spMkLst>
        </pc:spChg>
        <pc:spChg chg="add del mod ord">
          <ac:chgData name="Pragati Goel" userId="57bb439e325841d8" providerId="LiveId" clId="{A92E2785-2689-45F5-AA38-2239744DAD8B}" dt="2025-06-25T07:52:22.941" v="1846"/>
          <ac:spMkLst>
            <pc:docMk/>
            <pc:sldMk cId="552616499" sldId="261"/>
            <ac:spMk id="7" creationId="{48C0D750-F6E4-1646-5CEF-053897AC6DCF}"/>
          </ac:spMkLst>
        </pc:spChg>
        <pc:picChg chg="add mod">
          <ac:chgData name="Pragati Goel" userId="57bb439e325841d8" providerId="LiveId" clId="{A92E2785-2689-45F5-AA38-2239744DAD8B}" dt="2025-06-25T07:52:22.941" v="1846"/>
          <ac:picMkLst>
            <pc:docMk/>
            <pc:sldMk cId="552616499" sldId="261"/>
            <ac:picMk id="8" creationId="{18C1CFF8-6822-6754-D142-FD24D7181B80}"/>
          </ac:picMkLst>
        </pc:picChg>
      </pc:sldChg>
      <pc:sldChg chg="addSp delSp modSp new mod">
        <pc:chgData name="Pragati Goel" userId="57bb439e325841d8" providerId="LiveId" clId="{A92E2785-2689-45F5-AA38-2239744DAD8B}" dt="2025-06-26T09:15:21.726" v="3538" actId="170"/>
        <pc:sldMkLst>
          <pc:docMk/>
          <pc:sldMk cId="2799573913" sldId="262"/>
        </pc:sldMkLst>
        <pc:spChg chg="mod">
          <ac:chgData name="Pragati Goel" userId="57bb439e325841d8" providerId="LiveId" clId="{A92E2785-2689-45F5-AA38-2239744DAD8B}" dt="2025-06-25T08:06:12.173" v="1930" actId="122"/>
          <ac:spMkLst>
            <pc:docMk/>
            <pc:sldMk cId="2799573913" sldId="262"/>
            <ac:spMk id="2" creationId="{47494B9C-0191-E4FE-D780-5FF66D2D4347}"/>
          </ac:spMkLst>
        </pc:spChg>
        <pc:spChg chg="mod">
          <ac:chgData name="Pragati Goel" userId="57bb439e325841d8" providerId="LiveId" clId="{A92E2785-2689-45F5-AA38-2239744DAD8B}" dt="2025-06-26T08:08:43.961" v="2655" actId="113"/>
          <ac:spMkLst>
            <pc:docMk/>
            <pc:sldMk cId="2799573913" sldId="262"/>
            <ac:spMk id="3" creationId="{1A802976-EAEA-D539-C18C-3B2B311F7F9F}"/>
          </ac:spMkLst>
        </pc:spChg>
        <pc:spChg chg="del mod">
          <ac:chgData name="Pragati Goel" userId="57bb439e325841d8" providerId="LiveId" clId="{A92E2785-2689-45F5-AA38-2239744DAD8B}" dt="2025-06-26T07:25:08.135" v="2633"/>
          <ac:spMkLst>
            <pc:docMk/>
            <pc:sldMk cId="2799573913" sldId="262"/>
            <ac:spMk id="4" creationId="{EFEC71D4-ABA0-9EE1-D0C3-A380D55CE769}"/>
          </ac:spMkLst>
        </pc:spChg>
        <pc:graphicFrameChg chg="add mod">
          <ac:chgData name="Pragati Goel" userId="57bb439e325841d8" providerId="LiveId" clId="{A92E2785-2689-45F5-AA38-2239744DAD8B}" dt="2025-06-26T08:05:36.956" v="2646" actId="403"/>
          <ac:graphicFrameMkLst>
            <pc:docMk/>
            <pc:sldMk cId="2799573913" sldId="262"/>
            <ac:graphicFrameMk id="5" creationId="{8CF6A01A-073A-3FEB-19E5-7A80C5522C13}"/>
          </ac:graphicFrameMkLst>
        </pc:graphicFrameChg>
        <pc:picChg chg="add mod ord">
          <ac:chgData name="Pragati Goel" userId="57bb439e325841d8" providerId="LiveId" clId="{A92E2785-2689-45F5-AA38-2239744DAD8B}" dt="2025-06-26T09:15:21.726" v="3538" actId="170"/>
          <ac:picMkLst>
            <pc:docMk/>
            <pc:sldMk cId="2799573913" sldId="262"/>
            <ac:picMk id="7" creationId="{130BDFD8-058E-B862-87EA-3276719EA57D}"/>
          </ac:picMkLst>
        </pc:picChg>
        <pc:picChg chg="add mod ord">
          <ac:chgData name="Pragati Goel" userId="57bb439e325841d8" providerId="LiveId" clId="{A92E2785-2689-45F5-AA38-2239744DAD8B}" dt="2025-06-26T09:15:21.726" v="3538" actId="170"/>
          <ac:picMkLst>
            <pc:docMk/>
            <pc:sldMk cId="2799573913" sldId="262"/>
            <ac:picMk id="9" creationId="{69AF50FC-7314-C04D-7912-B87D7F7171DE}"/>
          </ac:picMkLst>
        </pc:picChg>
        <pc:picChg chg="add mod ord">
          <ac:chgData name="Pragati Goel" userId="57bb439e325841d8" providerId="LiveId" clId="{A92E2785-2689-45F5-AA38-2239744DAD8B}" dt="2025-06-26T09:15:21.726" v="3538" actId="170"/>
          <ac:picMkLst>
            <pc:docMk/>
            <pc:sldMk cId="2799573913" sldId="262"/>
            <ac:picMk id="11" creationId="{C452FCD7-D075-07CF-360D-49D1DD767B2B}"/>
          </ac:picMkLst>
        </pc:picChg>
        <pc:picChg chg="add mod ord">
          <ac:chgData name="Pragati Goel" userId="57bb439e325841d8" providerId="LiveId" clId="{A92E2785-2689-45F5-AA38-2239744DAD8B}" dt="2025-06-26T09:15:21.726" v="3538" actId="170"/>
          <ac:picMkLst>
            <pc:docMk/>
            <pc:sldMk cId="2799573913" sldId="262"/>
            <ac:picMk id="13" creationId="{023AA655-38D6-8C79-1187-53F86E0927F0}"/>
          </ac:picMkLst>
        </pc:picChg>
        <pc:picChg chg="add mod ord">
          <ac:chgData name="Pragati Goel" userId="57bb439e325841d8" providerId="LiveId" clId="{A92E2785-2689-45F5-AA38-2239744DAD8B}" dt="2025-06-26T09:15:21.726" v="3538" actId="170"/>
          <ac:picMkLst>
            <pc:docMk/>
            <pc:sldMk cId="2799573913" sldId="262"/>
            <ac:picMk id="15" creationId="{9C82687F-10AB-7631-F5CE-4B303D1E3103}"/>
          </ac:picMkLst>
        </pc:picChg>
      </pc:sldChg>
      <pc:sldChg chg="addSp delSp modSp new add del mod setBg">
        <pc:chgData name="Pragati Goel" userId="57bb439e325841d8" providerId="LiveId" clId="{A92E2785-2689-45F5-AA38-2239744DAD8B}" dt="2025-06-26T15:08:21.256" v="3779" actId="170"/>
        <pc:sldMkLst>
          <pc:docMk/>
          <pc:sldMk cId="2513871255" sldId="263"/>
        </pc:sldMkLst>
        <pc:spChg chg="mod">
          <ac:chgData name="Pragati Goel" userId="57bb439e325841d8" providerId="LiveId" clId="{A92E2785-2689-45F5-AA38-2239744DAD8B}" dt="2025-06-26T08:18:55.885" v="2718" actId="2711"/>
          <ac:spMkLst>
            <pc:docMk/>
            <pc:sldMk cId="2513871255" sldId="263"/>
            <ac:spMk id="2" creationId="{A16907B6-FFF0-F239-434F-BDEE84743903}"/>
          </ac:spMkLst>
        </pc:spChg>
        <pc:spChg chg="mod">
          <ac:chgData name="Pragati Goel" userId="57bb439e325841d8" providerId="LiveId" clId="{A92E2785-2689-45F5-AA38-2239744DAD8B}" dt="2025-06-26T09:17:47.758" v="3564" actId="403"/>
          <ac:spMkLst>
            <pc:docMk/>
            <pc:sldMk cId="2513871255" sldId="263"/>
            <ac:spMk id="3" creationId="{69AC4829-A7B6-33B0-CAA8-A4E555A1B186}"/>
          </ac:spMkLst>
        </pc:spChg>
        <pc:spChg chg="del mod">
          <ac:chgData name="Pragati Goel" userId="57bb439e325841d8" providerId="LiveId" clId="{A92E2785-2689-45F5-AA38-2239744DAD8B}" dt="2025-06-26T08:59:48.156" v="3483"/>
          <ac:spMkLst>
            <pc:docMk/>
            <pc:sldMk cId="2513871255" sldId="263"/>
            <ac:spMk id="4" creationId="{8F3BF3BB-83CE-5F4D-2FE8-ADCF276E95E8}"/>
          </ac:spMkLst>
        </pc:spChg>
        <pc:spChg chg="add del mod">
          <ac:chgData name="Pragati Goel" userId="57bb439e325841d8" providerId="LiveId" clId="{A92E2785-2689-45F5-AA38-2239744DAD8B}" dt="2025-06-26T14:33:31.743" v="3580" actId="478"/>
          <ac:spMkLst>
            <pc:docMk/>
            <pc:sldMk cId="2513871255" sldId="263"/>
            <ac:spMk id="5" creationId="{0DEE3E9D-4D04-9561-E1A6-C46BC298D279}"/>
          </ac:spMkLst>
        </pc:spChg>
        <pc:spChg chg="add del mod">
          <ac:chgData name="Pragati Goel" userId="57bb439e325841d8" providerId="LiveId" clId="{A92E2785-2689-45F5-AA38-2239744DAD8B}" dt="2025-06-26T09:00:42.601" v="3485" actId="22"/>
          <ac:spMkLst>
            <pc:docMk/>
            <pc:sldMk cId="2513871255" sldId="263"/>
            <ac:spMk id="7" creationId="{82D21D42-D152-FAD7-078C-01F177F4B28B}"/>
          </ac:spMkLst>
        </pc:spChg>
        <pc:spChg chg="add del mod">
          <ac:chgData name="Pragati Goel" userId="57bb439e325841d8" providerId="LiveId" clId="{A92E2785-2689-45F5-AA38-2239744DAD8B}" dt="2025-06-26T14:34:14.514" v="3585" actId="3680"/>
          <ac:spMkLst>
            <pc:docMk/>
            <pc:sldMk cId="2513871255" sldId="263"/>
            <ac:spMk id="8" creationId="{4ADAA315-9B76-0301-C5C2-13B1F719A9EF}"/>
          </ac:spMkLst>
        </pc:spChg>
        <pc:spChg chg="add del mod">
          <ac:chgData name="Pragati Goel" userId="57bb439e325841d8" providerId="LiveId" clId="{A92E2785-2689-45F5-AA38-2239744DAD8B}" dt="2025-06-26T09:03:01.968" v="3492" actId="22"/>
          <ac:spMkLst>
            <pc:docMk/>
            <pc:sldMk cId="2513871255" sldId="263"/>
            <ac:spMk id="11" creationId="{E02AB02F-9F1D-AC56-0FE4-18590B6CB073}"/>
          </ac:spMkLst>
        </pc:spChg>
        <pc:spChg chg="add del mod">
          <ac:chgData name="Pragati Goel" userId="57bb439e325841d8" providerId="LiveId" clId="{A92E2785-2689-45F5-AA38-2239744DAD8B}" dt="2025-06-26T14:34:51.061" v="3587" actId="3680"/>
          <ac:spMkLst>
            <pc:docMk/>
            <pc:sldMk cId="2513871255" sldId="263"/>
            <ac:spMk id="11" creationId="{EDF2A470-0EF3-177B-FDBF-F4A77B1633EE}"/>
          </ac:spMkLst>
        </pc:spChg>
        <pc:spChg chg="add del mod">
          <ac:chgData name="Pragati Goel" userId="57bb439e325841d8" providerId="LiveId" clId="{A92E2785-2689-45F5-AA38-2239744DAD8B}" dt="2025-06-26T15:04:42.164" v="3763" actId="22"/>
          <ac:spMkLst>
            <pc:docMk/>
            <pc:sldMk cId="2513871255" sldId="263"/>
            <ac:spMk id="14" creationId="{1ED51AC8-307C-E51D-FA03-98238C458EE1}"/>
          </ac:spMkLst>
        </pc:spChg>
        <pc:spChg chg="add del mod">
          <ac:chgData name="Pragati Goel" userId="57bb439e325841d8" providerId="LiveId" clId="{A92E2785-2689-45F5-AA38-2239744DAD8B}" dt="2025-06-26T09:04:09.196" v="3497" actId="22"/>
          <ac:spMkLst>
            <pc:docMk/>
            <pc:sldMk cId="2513871255" sldId="263"/>
            <ac:spMk id="15" creationId="{A8EF2144-DFA7-2205-2E46-A7F7C602B8F2}"/>
          </ac:spMkLst>
        </pc:spChg>
        <pc:spChg chg="add del mod">
          <ac:chgData name="Pragati Goel" userId="57bb439e325841d8" providerId="LiveId" clId="{A92E2785-2689-45F5-AA38-2239744DAD8B}" dt="2025-06-26T15:05:39.085" v="3769" actId="22"/>
          <ac:spMkLst>
            <pc:docMk/>
            <pc:sldMk cId="2513871255" sldId="263"/>
            <ac:spMk id="19" creationId="{75B6146E-86DA-A8A1-18AD-55F8B628473A}"/>
          </ac:spMkLst>
        </pc:spChg>
        <pc:graphicFrameChg chg="add del mod">
          <ac:chgData name="Pragati Goel" userId="57bb439e325841d8" providerId="LiveId" clId="{A92E2785-2689-45F5-AA38-2239744DAD8B}" dt="2025-06-26T09:00:04.477" v="3484" actId="478"/>
          <ac:graphicFrameMkLst>
            <pc:docMk/>
            <pc:sldMk cId="2513871255" sldId="263"/>
            <ac:graphicFrameMk id="5" creationId="{8F8C7AAC-8113-253F-D0B8-BEAD9BFAD028}"/>
          </ac:graphicFrameMkLst>
        </pc:graphicFrameChg>
        <pc:graphicFrameChg chg="add del mod ord modGraphic">
          <ac:chgData name="Pragati Goel" userId="57bb439e325841d8" providerId="LiveId" clId="{A92E2785-2689-45F5-AA38-2239744DAD8B}" dt="2025-06-26T14:33:31.094" v="3579" actId="3680"/>
          <ac:graphicFrameMkLst>
            <pc:docMk/>
            <pc:sldMk cId="2513871255" sldId="263"/>
            <ac:graphicFrameMk id="6" creationId="{6AADF314-8A23-A8EE-4870-3ABB13CDD887}"/>
          </ac:graphicFrameMkLst>
        </pc:graphicFrameChg>
        <pc:graphicFrameChg chg="add del mod ord modGraphic">
          <ac:chgData name="Pragati Goel" userId="57bb439e325841d8" providerId="LiveId" clId="{A92E2785-2689-45F5-AA38-2239744DAD8B}" dt="2025-06-26T14:34:36.665" v="3586" actId="478"/>
          <ac:graphicFrameMkLst>
            <pc:docMk/>
            <pc:sldMk cId="2513871255" sldId="263"/>
            <ac:graphicFrameMk id="9" creationId="{FC276362-BEDE-9BB6-5EB2-1034EA32EDFD}"/>
          </ac:graphicFrameMkLst>
        </pc:graphicFrameChg>
        <pc:graphicFrameChg chg="add del mod ord modGraphic">
          <ac:chgData name="Pragati Goel" userId="57bb439e325841d8" providerId="LiveId" clId="{A92E2785-2689-45F5-AA38-2239744DAD8B}" dt="2025-06-26T14:45:53.191" v="3762" actId="478"/>
          <ac:graphicFrameMkLst>
            <pc:docMk/>
            <pc:sldMk cId="2513871255" sldId="263"/>
            <ac:graphicFrameMk id="12" creationId="{FBBF856B-D52F-A8D4-F698-E36ADA489ABC}"/>
          </ac:graphicFrameMkLst>
        </pc:graphicFrameChg>
        <pc:picChg chg="add del mod ord">
          <ac:chgData name="Pragati Goel" userId="57bb439e325841d8" providerId="LiveId" clId="{A92E2785-2689-45F5-AA38-2239744DAD8B}" dt="2025-06-26T09:02:35.190" v="3491" actId="478"/>
          <ac:picMkLst>
            <pc:docMk/>
            <pc:sldMk cId="2513871255" sldId="263"/>
            <ac:picMk id="9" creationId="{F57133ED-9744-E13F-12D2-A38213DE4AAB}"/>
          </ac:picMkLst>
        </pc:picChg>
        <pc:picChg chg="add del mod ord">
          <ac:chgData name="Pragati Goel" userId="57bb439e325841d8" providerId="LiveId" clId="{A92E2785-2689-45F5-AA38-2239744DAD8B}" dt="2025-06-26T09:04:07.031" v="3496" actId="478"/>
          <ac:picMkLst>
            <pc:docMk/>
            <pc:sldMk cId="2513871255" sldId="263"/>
            <ac:picMk id="13" creationId="{482F0C8A-F9CC-BFAB-7659-5EFFDAB7635B}"/>
          </ac:picMkLst>
        </pc:picChg>
        <pc:picChg chg="add del mod ord">
          <ac:chgData name="Pragati Goel" userId="57bb439e325841d8" providerId="LiveId" clId="{A92E2785-2689-45F5-AA38-2239744DAD8B}" dt="2025-06-26T15:05:36.808" v="3768" actId="478"/>
          <ac:picMkLst>
            <pc:docMk/>
            <pc:sldMk cId="2513871255" sldId="263"/>
            <ac:picMk id="16" creationId="{08899EF6-8A31-9E75-F250-8640327D877C}"/>
          </ac:picMkLst>
        </pc:picChg>
        <pc:picChg chg="add del mod ord">
          <ac:chgData name="Pragati Goel" userId="57bb439e325841d8" providerId="LiveId" clId="{A92E2785-2689-45F5-AA38-2239744DAD8B}" dt="2025-06-26T14:33:42.588" v="3582" actId="21"/>
          <ac:picMkLst>
            <pc:docMk/>
            <pc:sldMk cId="2513871255" sldId="263"/>
            <ac:picMk id="17" creationId="{250237BC-2BCA-9B03-AFBE-DDBE24C3AB4E}"/>
          </ac:picMkLst>
        </pc:picChg>
        <pc:picChg chg="add mod ord">
          <ac:chgData name="Pragati Goel" userId="57bb439e325841d8" providerId="LiveId" clId="{A92E2785-2689-45F5-AA38-2239744DAD8B}" dt="2025-06-26T15:05:46.949" v="3771" actId="14100"/>
          <ac:picMkLst>
            <pc:docMk/>
            <pc:sldMk cId="2513871255" sldId="263"/>
            <ac:picMk id="21" creationId="{E8491AC8-EB5F-14E7-3E17-0E2D61691091}"/>
          </ac:picMkLst>
        </pc:picChg>
        <pc:picChg chg="add mod ord">
          <ac:chgData name="Pragati Goel" userId="57bb439e325841d8" providerId="LiveId" clId="{A92E2785-2689-45F5-AA38-2239744DAD8B}" dt="2025-06-26T15:08:21.256" v="3779" actId="170"/>
          <ac:picMkLst>
            <pc:docMk/>
            <pc:sldMk cId="2513871255" sldId="263"/>
            <ac:picMk id="23" creationId="{D0E3E1EA-196F-A6EB-86DD-55B75E182218}"/>
          </ac:picMkLst>
        </pc:picChg>
      </pc:sldChg>
      <pc:sldChg chg="addSp delSp modSp new mod">
        <pc:chgData name="Pragati Goel" userId="57bb439e325841d8" providerId="LiveId" clId="{A92E2785-2689-45F5-AA38-2239744DAD8B}" dt="2025-06-26T15:08:34.869" v="3780" actId="478"/>
        <pc:sldMkLst>
          <pc:docMk/>
          <pc:sldMk cId="4279191783" sldId="264"/>
        </pc:sldMkLst>
        <pc:picChg chg="add del mod">
          <ac:chgData name="Pragati Goel" userId="57bb439e325841d8" providerId="LiveId" clId="{A92E2785-2689-45F5-AA38-2239744DAD8B}" dt="2025-06-26T15:08:34.869" v="3780" actId="478"/>
          <ac:picMkLst>
            <pc:docMk/>
            <pc:sldMk cId="4279191783" sldId="264"/>
            <ac:picMk id="17" creationId="{250237BC-2BCA-9B03-AFBE-DDBE24C3AB4E}"/>
          </ac:picMkLst>
        </pc:picChg>
      </pc:sldChg>
      <pc:sldMasterChg chg="modSp setBg modSldLayout">
        <pc:chgData name="Pragati Goel" userId="57bb439e325841d8" providerId="LiveId" clId="{A92E2785-2689-45F5-AA38-2239744DAD8B}" dt="2025-06-23T17:13:55.690" v="1023"/>
        <pc:sldMasterMkLst>
          <pc:docMk/>
          <pc:sldMasterMk cId="3885944005" sldId="2147483648"/>
        </pc:sldMasterMkLst>
        <pc:spChg chg="mod">
          <ac:chgData name="Pragati Goel" userId="57bb439e325841d8" providerId="LiveId" clId="{A92E2785-2689-45F5-AA38-2239744DAD8B}" dt="2025-06-23T17:13:55.690" v="1023"/>
          <ac:spMkLst>
            <pc:docMk/>
            <pc:sldMasterMk cId="3885944005" sldId="2147483648"/>
            <ac:spMk id="2" creationId="{B5E6040F-EECC-11CB-CE68-6FD9172666D1}"/>
          </ac:spMkLst>
        </pc:spChg>
        <pc:spChg chg="mod">
          <ac:chgData name="Pragati Goel" userId="57bb439e325841d8" providerId="LiveId" clId="{A92E2785-2689-45F5-AA38-2239744DAD8B}" dt="2025-06-23T17:13:55.690" v="1023"/>
          <ac:spMkLst>
            <pc:docMk/>
            <pc:sldMasterMk cId="3885944005" sldId="2147483648"/>
            <ac:spMk id="3" creationId="{805FACB7-C850-E506-C6E5-94888A22BC80}"/>
          </ac:spMkLst>
        </pc:spChg>
        <pc:spChg chg="mod">
          <ac:chgData name="Pragati Goel" userId="57bb439e325841d8" providerId="LiveId" clId="{A92E2785-2689-45F5-AA38-2239744DAD8B}" dt="2025-06-23T17:13:55.690" v="1023"/>
          <ac:spMkLst>
            <pc:docMk/>
            <pc:sldMasterMk cId="3885944005" sldId="2147483648"/>
            <ac:spMk id="4" creationId="{68499A48-C7CC-FEED-B9C6-2C955474D2EA}"/>
          </ac:spMkLst>
        </pc:spChg>
        <pc:spChg chg="mod">
          <ac:chgData name="Pragati Goel" userId="57bb439e325841d8" providerId="LiveId" clId="{A92E2785-2689-45F5-AA38-2239744DAD8B}" dt="2025-06-23T17:13:55.690" v="1023"/>
          <ac:spMkLst>
            <pc:docMk/>
            <pc:sldMasterMk cId="3885944005" sldId="2147483648"/>
            <ac:spMk id="5" creationId="{471F7831-DB27-1899-2E9B-C7B1E6F5FC59}"/>
          </ac:spMkLst>
        </pc:spChg>
        <pc:spChg chg="mod">
          <ac:chgData name="Pragati Goel" userId="57bb439e325841d8" providerId="LiveId" clId="{A92E2785-2689-45F5-AA38-2239744DAD8B}" dt="2025-06-23T17:13:55.690" v="1023"/>
          <ac:spMkLst>
            <pc:docMk/>
            <pc:sldMasterMk cId="3885944005" sldId="2147483648"/>
            <ac:spMk id="6" creationId="{06994EFC-CB8E-225C-A3AB-690D480EC29E}"/>
          </ac:spMkLst>
        </pc:spChg>
        <pc:sldLayoutChg chg="modSp setBg">
          <pc:chgData name="Pragati Goel" userId="57bb439e325841d8" providerId="LiveId" clId="{A92E2785-2689-45F5-AA38-2239744DAD8B}" dt="2025-06-23T17:13:55.690" v="1023"/>
          <pc:sldLayoutMkLst>
            <pc:docMk/>
            <pc:sldMasterMk cId="3885944005" sldId="2147483648"/>
            <pc:sldLayoutMk cId="598301113" sldId="2147483649"/>
          </pc:sldLayoutMkLst>
          <pc:spChg chg="mod">
            <ac:chgData name="Pragati Goel" userId="57bb439e325841d8" providerId="LiveId" clId="{A92E2785-2689-45F5-AA38-2239744DAD8B}" dt="2025-06-23T17:13:55.690" v="1023"/>
            <ac:spMkLst>
              <pc:docMk/>
              <pc:sldMasterMk cId="3885944005" sldId="2147483648"/>
              <pc:sldLayoutMk cId="598301113" sldId="2147483649"/>
              <ac:spMk id="2" creationId="{E7A2CE6B-136A-A201-AFAA-F1301670C176}"/>
            </ac:spMkLst>
          </pc:spChg>
          <pc:spChg chg="mod">
            <ac:chgData name="Pragati Goel" userId="57bb439e325841d8" providerId="LiveId" clId="{A92E2785-2689-45F5-AA38-2239744DAD8B}" dt="2025-06-23T17:13:55.690" v="1023"/>
            <ac:spMkLst>
              <pc:docMk/>
              <pc:sldMasterMk cId="3885944005" sldId="2147483648"/>
              <pc:sldLayoutMk cId="598301113" sldId="2147483649"/>
              <ac:spMk id="3" creationId="{021DB830-C0DA-CDC1-F801-4D1883ABF52C}"/>
            </ac:spMkLst>
          </pc:spChg>
        </pc:sldLayoutChg>
        <pc:sldLayoutChg chg="setBg">
          <pc:chgData name="Pragati Goel" userId="57bb439e325841d8" providerId="LiveId" clId="{A92E2785-2689-45F5-AA38-2239744DAD8B}" dt="2025-06-23T17:12:11.439" v="1015"/>
          <pc:sldLayoutMkLst>
            <pc:docMk/>
            <pc:sldMasterMk cId="3885944005" sldId="2147483648"/>
            <pc:sldLayoutMk cId="3089515239" sldId="2147483650"/>
          </pc:sldLayoutMkLst>
        </pc:sldLayoutChg>
        <pc:sldLayoutChg chg="modSp setBg">
          <pc:chgData name="Pragati Goel" userId="57bb439e325841d8" providerId="LiveId" clId="{A92E2785-2689-45F5-AA38-2239744DAD8B}" dt="2025-06-23T17:13:55.690" v="1023"/>
          <pc:sldLayoutMkLst>
            <pc:docMk/>
            <pc:sldMasterMk cId="3885944005" sldId="2147483648"/>
            <pc:sldLayoutMk cId="4180658740" sldId="2147483651"/>
          </pc:sldLayoutMkLst>
          <pc:spChg chg="mod">
            <ac:chgData name="Pragati Goel" userId="57bb439e325841d8" providerId="LiveId" clId="{A92E2785-2689-45F5-AA38-2239744DAD8B}" dt="2025-06-23T17:13:55.690" v="1023"/>
            <ac:spMkLst>
              <pc:docMk/>
              <pc:sldMasterMk cId="3885944005" sldId="2147483648"/>
              <pc:sldLayoutMk cId="4180658740" sldId="2147483651"/>
              <ac:spMk id="2" creationId="{712BC5A4-1269-3939-195E-99C21377E2C3}"/>
            </ac:spMkLst>
          </pc:spChg>
          <pc:spChg chg="mod">
            <ac:chgData name="Pragati Goel" userId="57bb439e325841d8" providerId="LiveId" clId="{A92E2785-2689-45F5-AA38-2239744DAD8B}" dt="2025-06-23T17:13:55.690" v="1023"/>
            <ac:spMkLst>
              <pc:docMk/>
              <pc:sldMasterMk cId="3885944005" sldId="2147483648"/>
              <pc:sldLayoutMk cId="4180658740" sldId="2147483651"/>
              <ac:spMk id="3" creationId="{24E9A7E7-1DCE-8306-84E4-E8AA1ECFB76C}"/>
            </ac:spMkLst>
          </pc:spChg>
        </pc:sldLayoutChg>
        <pc:sldLayoutChg chg="modSp setBg">
          <pc:chgData name="Pragati Goel" userId="57bb439e325841d8" providerId="LiveId" clId="{A92E2785-2689-45F5-AA38-2239744DAD8B}" dt="2025-06-23T17:13:55.690" v="1023"/>
          <pc:sldLayoutMkLst>
            <pc:docMk/>
            <pc:sldMasterMk cId="3885944005" sldId="2147483648"/>
            <pc:sldLayoutMk cId="229714630" sldId="2147483652"/>
          </pc:sldLayoutMkLst>
          <pc:spChg chg="mod">
            <ac:chgData name="Pragati Goel" userId="57bb439e325841d8" providerId="LiveId" clId="{A92E2785-2689-45F5-AA38-2239744DAD8B}" dt="2025-06-23T17:13:55.690" v="1023"/>
            <ac:spMkLst>
              <pc:docMk/>
              <pc:sldMasterMk cId="3885944005" sldId="2147483648"/>
              <pc:sldLayoutMk cId="229714630" sldId="2147483652"/>
              <ac:spMk id="3" creationId="{B41917D5-9A78-8DC0-153A-0CA00A269497}"/>
            </ac:spMkLst>
          </pc:spChg>
          <pc:spChg chg="mod">
            <ac:chgData name="Pragati Goel" userId="57bb439e325841d8" providerId="LiveId" clId="{A92E2785-2689-45F5-AA38-2239744DAD8B}" dt="2025-06-23T17:13:55.690" v="1023"/>
            <ac:spMkLst>
              <pc:docMk/>
              <pc:sldMasterMk cId="3885944005" sldId="2147483648"/>
              <pc:sldLayoutMk cId="229714630" sldId="2147483652"/>
              <ac:spMk id="4" creationId="{70B629FA-6A5E-C478-2DF6-CE39378C97E4}"/>
            </ac:spMkLst>
          </pc:spChg>
        </pc:sldLayoutChg>
        <pc:sldLayoutChg chg="modSp setBg">
          <pc:chgData name="Pragati Goel" userId="57bb439e325841d8" providerId="LiveId" clId="{A92E2785-2689-45F5-AA38-2239744DAD8B}" dt="2025-06-23T17:13:55.690" v="1023"/>
          <pc:sldLayoutMkLst>
            <pc:docMk/>
            <pc:sldMasterMk cId="3885944005" sldId="2147483648"/>
            <pc:sldLayoutMk cId="550475218" sldId="2147483653"/>
          </pc:sldLayoutMkLst>
          <pc:spChg chg="mod">
            <ac:chgData name="Pragati Goel" userId="57bb439e325841d8" providerId="LiveId" clId="{A92E2785-2689-45F5-AA38-2239744DAD8B}" dt="2025-06-23T17:13:55.690" v="1023"/>
            <ac:spMkLst>
              <pc:docMk/>
              <pc:sldMasterMk cId="3885944005" sldId="2147483648"/>
              <pc:sldLayoutMk cId="550475218" sldId="2147483653"/>
              <ac:spMk id="2" creationId="{1CEC1CA0-912E-2F45-7D60-F1EC3F6F54A8}"/>
            </ac:spMkLst>
          </pc:spChg>
          <pc:spChg chg="mod">
            <ac:chgData name="Pragati Goel" userId="57bb439e325841d8" providerId="LiveId" clId="{A92E2785-2689-45F5-AA38-2239744DAD8B}" dt="2025-06-23T17:13:55.690" v="1023"/>
            <ac:spMkLst>
              <pc:docMk/>
              <pc:sldMasterMk cId="3885944005" sldId="2147483648"/>
              <pc:sldLayoutMk cId="550475218" sldId="2147483653"/>
              <ac:spMk id="3" creationId="{4E860AB1-8C6F-8A91-7BAE-C7210144E38D}"/>
            </ac:spMkLst>
          </pc:spChg>
          <pc:spChg chg="mod">
            <ac:chgData name="Pragati Goel" userId="57bb439e325841d8" providerId="LiveId" clId="{A92E2785-2689-45F5-AA38-2239744DAD8B}" dt="2025-06-23T17:13:55.690" v="1023"/>
            <ac:spMkLst>
              <pc:docMk/>
              <pc:sldMasterMk cId="3885944005" sldId="2147483648"/>
              <pc:sldLayoutMk cId="550475218" sldId="2147483653"/>
              <ac:spMk id="4" creationId="{6B0BBC12-DA53-AFCD-BC11-776100234B87}"/>
            </ac:spMkLst>
          </pc:spChg>
          <pc:spChg chg="mod">
            <ac:chgData name="Pragati Goel" userId="57bb439e325841d8" providerId="LiveId" clId="{A92E2785-2689-45F5-AA38-2239744DAD8B}" dt="2025-06-23T17:13:55.690" v="1023"/>
            <ac:spMkLst>
              <pc:docMk/>
              <pc:sldMasterMk cId="3885944005" sldId="2147483648"/>
              <pc:sldLayoutMk cId="550475218" sldId="2147483653"/>
              <ac:spMk id="5" creationId="{E5378CAB-ACFC-A4B7-919A-8AC03C0B364B}"/>
            </ac:spMkLst>
          </pc:spChg>
          <pc:spChg chg="mod">
            <ac:chgData name="Pragati Goel" userId="57bb439e325841d8" providerId="LiveId" clId="{A92E2785-2689-45F5-AA38-2239744DAD8B}" dt="2025-06-23T17:13:55.690" v="1023"/>
            <ac:spMkLst>
              <pc:docMk/>
              <pc:sldMasterMk cId="3885944005" sldId="2147483648"/>
              <pc:sldLayoutMk cId="550475218" sldId="2147483653"/>
              <ac:spMk id="6" creationId="{7635EF28-6E55-13CB-6BA3-EFC61FB88109}"/>
            </ac:spMkLst>
          </pc:spChg>
        </pc:sldLayoutChg>
        <pc:sldLayoutChg chg="setBg">
          <pc:chgData name="Pragati Goel" userId="57bb439e325841d8" providerId="LiveId" clId="{A92E2785-2689-45F5-AA38-2239744DAD8B}" dt="2025-06-23T17:12:11.439" v="1015"/>
          <pc:sldLayoutMkLst>
            <pc:docMk/>
            <pc:sldMasterMk cId="3885944005" sldId="2147483648"/>
            <pc:sldLayoutMk cId="3655230874" sldId="2147483654"/>
          </pc:sldLayoutMkLst>
        </pc:sldLayoutChg>
        <pc:sldLayoutChg chg="setBg">
          <pc:chgData name="Pragati Goel" userId="57bb439e325841d8" providerId="LiveId" clId="{A92E2785-2689-45F5-AA38-2239744DAD8B}" dt="2025-06-23T17:12:11.439" v="1015"/>
          <pc:sldLayoutMkLst>
            <pc:docMk/>
            <pc:sldMasterMk cId="3885944005" sldId="2147483648"/>
            <pc:sldLayoutMk cId="2530681456" sldId="2147483655"/>
          </pc:sldLayoutMkLst>
        </pc:sldLayoutChg>
        <pc:sldLayoutChg chg="modSp setBg">
          <pc:chgData name="Pragati Goel" userId="57bb439e325841d8" providerId="LiveId" clId="{A92E2785-2689-45F5-AA38-2239744DAD8B}" dt="2025-06-23T17:13:55.690" v="1023"/>
          <pc:sldLayoutMkLst>
            <pc:docMk/>
            <pc:sldMasterMk cId="3885944005" sldId="2147483648"/>
            <pc:sldLayoutMk cId="1456052142" sldId="2147483656"/>
          </pc:sldLayoutMkLst>
          <pc:spChg chg="mod">
            <ac:chgData name="Pragati Goel" userId="57bb439e325841d8" providerId="LiveId" clId="{A92E2785-2689-45F5-AA38-2239744DAD8B}" dt="2025-06-23T17:13:55.690" v="1023"/>
            <ac:spMkLst>
              <pc:docMk/>
              <pc:sldMasterMk cId="3885944005" sldId="2147483648"/>
              <pc:sldLayoutMk cId="1456052142" sldId="2147483656"/>
              <ac:spMk id="2" creationId="{49B54B19-40FF-6FA0-9540-96DD29D55F87}"/>
            </ac:spMkLst>
          </pc:spChg>
          <pc:spChg chg="mod">
            <ac:chgData name="Pragati Goel" userId="57bb439e325841d8" providerId="LiveId" clId="{A92E2785-2689-45F5-AA38-2239744DAD8B}" dt="2025-06-23T17:13:55.690" v="1023"/>
            <ac:spMkLst>
              <pc:docMk/>
              <pc:sldMasterMk cId="3885944005" sldId="2147483648"/>
              <pc:sldLayoutMk cId="1456052142" sldId="2147483656"/>
              <ac:spMk id="3" creationId="{E2F13C9F-ECB6-81E9-ACF1-E106E3D4423E}"/>
            </ac:spMkLst>
          </pc:spChg>
          <pc:spChg chg="mod">
            <ac:chgData name="Pragati Goel" userId="57bb439e325841d8" providerId="LiveId" clId="{A92E2785-2689-45F5-AA38-2239744DAD8B}" dt="2025-06-23T17:13:55.690" v="1023"/>
            <ac:spMkLst>
              <pc:docMk/>
              <pc:sldMasterMk cId="3885944005" sldId="2147483648"/>
              <pc:sldLayoutMk cId="1456052142" sldId="2147483656"/>
              <ac:spMk id="4" creationId="{4CB20F6E-297A-1C72-C463-182052BD1B9C}"/>
            </ac:spMkLst>
          </pc:spChg>
        </pc:sldLayoutChg>
        <pc:sldLayoutChg chg="modSp setBg">
          <pc:chgData name="Pragati Goel" userId="57bb439e325841d8" providerId="LiveId" clId="{A92E2785-2689-45F5-AA38-2239744DAD8B}" dt="2025-06-23T17:13:55.690" v="1023"/>
          <pc:sldLayoutMkLst>
            <pc:docMk/>
            <pc:sldMasterMk cId="3885944005" sldId="2147483648"/>
            <pc:sldLayoutMk cId="3130914671" sldId="2147483657"/>
          </pc:sldLayoutMkLst>
          <pc:spChg chg="mod">
            <ac:chgData name="Pragati Goel" userId="57bb439e325841d8" providerId="LiveId" clId="{A92E2785-2689-45F5-AA38-2239744DAD8B}" dt="2025-06-23T17:13:55.690" v="1023"/>
            <ac:spMkLst>
              <pc:docMk/>
              <pc:sldMasterMk cId="3885944005" sldId="2147483648"/>
              <pc:sldLayoutMk cId="3130914671" sldId="2147483657"/>
              <ac:spMk id="2" creationId="{7318F695-85FB-6BC5-B9AB-828B879E2BC4}"/>
            </ac:spMkLst>
          </pc:spChg>
          <pc:spChg chg="mod">
            <ac:chgData name="Pragati Goel" userId="57bb439e325841d8" providerId="LiveId" clId="{A92E2785-2689-45F5-AA38-2239744DAD8B}" dt="2025-06-23T17:13:55.690" v="1023"/>
            <ac:spMkLst>
              <pc:docMk/>
              <pc:sldMasterMk cId="3885944005" sldId="2147483648"/>
              <pc:sldLayoutMk cId="3130914671" sldId="2147483657"/>
              <ac:spMk id="3" creationId="{EEFDA7A3-7509-F369-D2C5-077E5B33B5F7}"/>
            </ac:spMkLst>
          </pc:spChg>
          <pc:spChg chg="mod">
            <ac:chgData name="Pragati Goel" userId="57bb439e325841d8" providerId="LiveId" clId="{A92E2785-2689-45F5-AA38-2239744DAD8B}" dt="2025-06-23T17:13:55.690" v="1023"/>
            <ac:spMkLst>
              <pc:docMk/>
              <pc:sldMasterMk cId="3885944005" sldId="2147483648"/>
              <pc:sldLayoutMk cId="3130914671" sldId="2147483657"/>
              <ac:spMk id="4" creationId="{1996BA30-24D4-F799-5BB0-FEF4B5A4E8EA}"/>
            </ac:spMkLst>
          </pc:spChg>
        </pc:sldLayoutChg>
        <pc:sldLayoutChg chg="setBg">
          <pc:chgData name="Pragati Goel" userId="57bb439e325841d8" providerId="LiveId" clId="{A92E2785-2689-45F5-AA38-2239744DAD8B}" dt="2025-06-23T17:12:11.439" v="1015"/>
          <pc:sldLayoutMkLst>
            <pc:docMk/>
            <pc:sldMasterMk cId="3885944005" sldId="2147483648"/>
            <pc:sldLayoutMk cId="2960962952" sldId="2147483658"/>
          </pc:sldLayoutMkLst>
        </pc:sldLayoutChg>
        <pc:sldLayoutChg chg="modSp setBg">
          <pc:chgData name="Pragati Goel" userId="57bb439e325841d8" providerId="LiveId" clId="{A92E2785-2689-45F5-AA38-2239744DAD8B}" dt="2025-06-23T17:13:55.690" v="1023"/>
          <pc:sldLayoutMkLst>
            <pc:docMk/>
            <pc:sldMasterMk cId="3885944005" sldId="2147483648"/>
            <pc:sldLayoutMk cId="2112319986" sldId="2147483659"/>
          </pc:sldLayoutMkLst>
          <pc:spChg chg="mod">
            <ac:chgData name="Pragati Goel" userId="57bb439e325841d8" providerId="LiveId" clId="{A92E2785-2689-45F5-AA38-2239744DAD8B}" dt="2025-06-23T17:13:55.690" v="1023"/>
            <ac:spMkLst>
              <pc:docMk/>
              <pc:sldMasterMk cId="3885944005" sldId="2147483648"/>
              <pc:sldLayoutMk cId="2112319986" sldId="2147483659"/>
              <ac:spMk id="2" creationId="{AF4AD72D-F9C3-2114-4A3B-3B2E1D7FCBBB}"/>
            </ac:spMkLst>
          </pc:spChg>
          <pc:spChg chg="mod">
            <ac:chgData name="Pragati Goel" userId="57bb439e325841d8" providerId="LiveId" clId="{A92E2785-2689-45F5-AA38-2239744DAD8B}" dt="2025-06-23T17:13:55.690" v="1023"/>
            <ac:spMkLst>
              <pc:docMk/>
              <pc:sldMasterMk cId="3885944005" sldId="2147483648"/>
              <pc:sldLayoutMk cId="2112319986" sldId="2147483659"/>
              <ac:spMk id="3" creationId="{B806FCAF-2E8D-D1C5-39C5-BB64EEA6B716}"/>
            </ac:spMkLst>
          </pc:spChg>
        </pc:sldLayoutChg>
      </pc:sldMasterChg>
      <pc:sldMasterChg chg="modSp modSldLayout">
        <pc:chgData name="Pragati Goel" userId="57bb439e325841d8" providerId="LiveId" clId="{A92E2785-2689-45F5-AA38-2239744DAD8B}" dt="2025-06-23T17:13:54.985" v="1022"/>
        <pc:sldMasterMkLst>
          <pc:docMk/>
          <pc:sldMasterMk cId="709861911" sldId="2147483660"/>
        </pc:sldMasterMkLst>
        <pc:sldLayoutChg chg="modSp">
          <pc:chgData name="Pragati Goel" userId="57bb439e325841d8" providerId="LiveId" clId="{A92E2785-2689-45F5-AA38-2239744DAD8B}" dt="2025-06-23T17:13:54.985" v="1022"/>
          <pc:sldLayoutMkLst>
            <pc:docMk/>
            <pc:sldMasterMk cId="709861911" sldId="2147483660"/>
            <pc:sldLayoutMk cId="3579655434" sldId="2147483661"/>
          </pc:sldLayoutMkLst>
        </pc:sldLayoutChg>
        <pc:sldLayoutChg chg="modSp">
          <pc:chgData name="Pragati Goel" userId="57bb439e325841d8" providerId="LiveId" clId="{A92E2785-2689-45F5-AA38-2239744DAD8B}" dt="2025-06-23T17:13:54.985" v="1022"/>
          <pc:sldLayoutMkLst>
            <pc:docMk/>
            <pc:sldMasterMk cId="709861911" sldId="2147483660"/>
            <pc:sldLayoutMk cId="3328298641" sldId="2147483663"/>
          </pc:sldLayoutMkLst>
        </pc:sldLayoutChg>
        <pc:sldLayoutChg chg="modSp">
          <pc:chgData name="Pragati Goel" userId="57bb439e325841d8" providerId="LiveId" clId="{A92E2785-2689-45F5-AA38-2239744DAD8B}" dt="2025-06-23T17:13:54.985" v="1022"/>
          <pc:sldLayoutMkLst>
            <pc:docMk/>
            <pc:sldMasterMk cId="709861911" sldId="2147483660"/>
            <pc:sldLayoutMk cId="2645506544" sldId="2147483664"/>
          </pc:sldLayoutMkLst>
        </pc:sldLayoutChg>
        <pc:sldLayoutChg chg="modSp">
          <pc:chgData name="Pragati Goel" userId="57bb439e325841d8" providerId="LiveId" clId="{A92E2785-2689-45F5-AA38-2239744DAD8B}" dt="2025-06-23T17:13:54.985" v="1022"/>
          <pc:sldLayoutMkLst>
            <pc:docMk/>
            <pc:sldMasterMk cId="709861911" sldId="2147483660"/>
            <pc:sldLayoutMk cId="1697831193" sldId="2147483665"/>
          </pc:sldLayoutMkLst>
        </pc:sldLayoutChg>
        <pc:sldLayoutChg chg="modSp">
          <pc:chgData name="Pragati Goel" userId="57bb439e325841d8" providerId="LiveId" clId="{A92E2785-2689-45F5-AA38-2239744DAD8B}" dt="2025-06-23T17:13:54.985" v="1022"/>
          <pc:sldLayoutMkLst>
            <pc:docMk/>
            <pc:sldMasterMk cId="709861911" sldId="2147483660"/>
            <pc:sldLayoutMk cId="2677062562" sldId="2147483668"/>
          </pc:sldLayoutMkLst>
        </pc:sldLayoutChg>
        <pc:sldLayoutChg chg="modSp">
          <pc:chgData name="Pragati Goel" userId="57bb439e325841d8" providerId="LiveId" clId="{A92E2785-2689-45F5-AA38-2239744DAD8B}" dt="2025-06-23T17:13:54.985" v="1022"/>
          <pc:sldLayoutMkLst>
            <pc:docMk/>
            <pc:sldMasterMk cId="709861911" sldId="2147483660"/>
            <pc:sldLayoutMk cId="1713664302" sldId="2147483669"/>
          </pc:sldLayoutMkLst>
        </pc:sldLayoutChg>
        <pc:sldLayoutChg chg="modSp">
          <pc:chgData name="Pragati Goel" userId="57bb439e325841d8" providerId="LiveId" clId="{A92E2785-2689-45F5-AA38-2239744DAD8B}" dt="2025-06-23T17:13:54.985" v="1022"/>
          <pc:sldLayoutMkLst>
            <pc:docMk/>
            <pc:sldMasterMk cId="709861911" sldId="2147483660"/>
            <pc:sldLayoutMk cId="1290580090" sldId="2147483671"/>
          </pc:sldLayoutMkLst>
        </pc:sldLayoutChg>
      </pc:sldMasterChg>
      <pc:sldMasterChg chg="modSp modSldLayout">
        <pc:chgData name="Pragati Goel" userId="57bb439e325841d8" providerId="LiveId" clId="{A92E2785-2689-45F5-AA38-2239744DAD8B}" dt="2025-06-23T17:10:14.393" v="990"/>
        <pc:sldMasterMkLst>
          <pc:docMk/>
          <pc:sldMasterMk cId="974914129" sldId="2147483660"/>
        </pc:sldMasterMkLst>
        <pc:sldLayoutChg chg="modSp">
          <pc:chgData name="Pragati Goel" userId="57bb439e325841d8" providerId="LiveId" clId="{A92E2785-2689-45F5-AA38-2239744DAD8B}" dt="2025-06-23T17:10:14.393" v="990"/>
          <pc:sldLayoutMkLst>
            <pc:docMk/>
            <pc:sldMasterMk cId="974914129" sldId="2147483660"/>
            <pc:sldLayoutMk cId="3814275276" sldId="2147483661"/>
          </pc:sldLayoutMkLst>
        </pc:sldLayoutChg>
        <pc:sldLayoutChg chg="modSp">
          <pc:chgData name="Pragati Goel" userId="57bb439e325841d8" providerId="LiveId" clId="{A92E2785-2689-45F5-AA38-2239744DAD8B}" dt="2025-06-23T17:10:14.393" v="990"/>
          <pc:sldLayoutMkLst>
            <pc:docMk/>
            <pc:sldMasterMk cId="974914129" sldId="2147483660"/>
            <pc:sldLayoutMk cId="4055205855" sldId="2147483663"/>
          </pc:sldLayoutMkLst>
        </pc:sldLayoutChg>
        <pc:sldLayoutChg chg="modSp">
          <pc:chgData name="Pragati Goel" userId="57bb439e325841d8" providerId="LiveId" clId="{A92E2785-2689-45F5-AA38-2239744DAD8B}" dt="2025-06-23T17:10:14.393" v="990"/>
          <pc:sldLayoutMkLst>
            <pc:docMk/>
            <pc:sldMasterMk cId="974914129" sldId="2147483660"/>
            <pc:sldLayoutMk cId="859823968" sldId="2147483664"/>
          </pc:sldLayoutMkLst>
        </pc:sldLayoutChg>
        <pc:sldLayoutChg chg="modSp">
          <pc:chgData name="Pragati Goel" userId="57bb439e325841d8" providerId="LiveId" clId="{A92E2785-2689-45F5-AA38-2239744DAD8B}" dt="2025-06-23T17:10:14.393" v="990"/>
          <pc:sldLayoutMkLst>
            <pc:docMk/>
            <pc:sldMasterMk cId="974914129" sldId="2147483660"/>
            <pc:sldLayoutMk cId="4259735901" sldId="2147483665"/>
          </pc:sldLayoutMkLst>
        </pc:sldLayoutChg>
        <pc:sldLayoutChg chg="modSp">
          <pc:chgData name="Pragati Goel" userId="57bb439e325841d8" providerId="LiveId" clId="{A92E2785-2689-45F5-AA38-2239744DAD8B}" dt="2025-06-23T17:10:14.393" v="990"/>
          <pc:sldLayoutMkLst>
            <pc:docMk/>
            <pc:sldMasterMk cId="974914129" sldId="2147483660"/>
            <pc:sldLayoutMk cId="4065414929" sldId="2147483668"/>
          </pc:sldLayoutMkLst>
        </pc:sldLayoutChg>
        <pc:sldLayoutChg chg="modSp">
          <pc:chgData name="Pragati Goel" userId="57bb439e325841d8" providerId="LiveId" clId="{A92E2785-2689-45F5-AA38-2239744DAD8B}" dt="2025-06-23T17:10:14.393" v="990"/>
          <pc:sldLayoutMkLst>
            <pc:docMk/>
            <pc:sldMasterMk cId="974914129" sldId="2147483660"/>
            <pc:sldLayoutMk cId="1008946625" sldId="2147483669"/>
          </pc:sldLayoutMkLst>
        </pc:sldLayoutChg>
        <pc:sldLayoutChg chg="modSp">
          <pc:chgData name="Pragati Goel" userId="57bb439e325841d8" providerId="LiveId" clId="{A92E2785-2689-45F5-AA38-2239744DAD8B}" dt="2025-06-23T17:10:14.393" v="990"/>
          <pc:sldLayoutMkLst>
            <pc:docMk/>
            <pc:sldMasterMk cId="974914129" sldId="2147483660"/>
            <pc:sldLayoutMk cId="1244238218" sldId="2147483671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i="0" u="none" strike="noStrike" kern="1200" spc="0" baseline="0" dirty="0">
                <a:solidFill>
                  <a:srgbClr val="2C024C"/>
                </a:solidFill>
              </a:rPr>
              <a:t>Out Of Stock Products by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6C6F7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FB-405C-A9C4-C5D37A10D04B}"/>
              </c:ext>
            </c:extLst>
          </c:dPt>
          <c:dPt>
            <c:idx val="1"/>
            <c:invertIfNegative val="0"/>
            <c:bubble3D val="0"/>
            <c:spPr>
              <a:solidFill>
                <a:srgbClr val="D9405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FB-405C-A9C4-C5D37A10D04B}"/>
              </c:ext>
            </c:extLst>
          </c:dPt>
          <c:dPt>
            <c:idx val="2"/>
            <c:invertIfNegative val="0"/>
            <c:bubble3D val="0"/>
            <c:spPr>
              <a:solidFill>
                <a:srgbClr val="9AB9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4FB-405C-A9C4-C5D37A10D04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4FB-405C-A9C4-C5D37A10D04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4FB-405C-A9C4-C5D37A10D04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4FB-405C-A9C4-C5D37A10D0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Sheet1!$A$1:$A$3</c:f>
              <c:strCache>
                <c:ptCount val="3"/>
                <c:pt idx="0">
                  <c:v>Cooking Essentials</c:v>
                </c:pt>
                <c:pt idx="1">
                  <c:v>Munchies</c:v>
                </c:pt>
                <c:pt idx="2">
                  <c:v>Ice Cream &amp; Desserts</c:v>
                </c:pt>
              </c:strCache>
            </c:strRef>
          </c:cat>
          <c:val>
            <c:numRef>
              <c:f>Sheet1!$B$1:$B$3</c:f>
              <c:numCache>
                <c:formatCode>General</c:formatCode>
                <c:ptCount val="3"/>
                <c:pt idx="0">
                  <c:v>64</c:v>
                </c:pt>
                <c:pt idx="1">
                  <c:v>64</c:v>
                </c:pt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4FB-405C-A9C4-C5D37A10D0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1426752448"/>
        <c:axId val="1426753408"/>
      </c:barChart>
      <c:catAx>
        <c:axId val="14267524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2C024C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6753408"/>
        <c:crosses val="autoZero"/>
        <c:auto val="1"/>
        <c:lblAlgn val="ctr"/>
        <c:lblOffset val="100"/>
        <c:noMultiLvlLbl val="0"/>
      </c:catAx>
      <c:valAx>
        <c:axId val="1426753408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426752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dirty="0">
                <a:solidFill>
                  <a:srgbClr val="2C024C"/>
                </a:solidFill>
              </a:rPr>
              <a:t>Total</a:t>
            </a:r>
            <a:r>
              <a:rPr lang="en-IN" sz="2000" b="1" baseline="0" dirty="0">
                <a:solidFill>
                  <a:srgbClr val="2C024C"/>
                </a:solidFill>
              </a:rPr>
              <a:t> Inventory Value by Category</a:t>
            </a:r>
            <a:endParaRPr lang="en-IN" sz="2000" b="1" dirty="0">
              <a:solidFill>
                <a:srgbClr val="2C024C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9405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1A-4D10-9FC0-9DD663BDC31E}"/>
              </c:ext>
            </c:extLst>
          </c:dPt>
          <c:dPt>
            <c:idx val="1"/>
            <c:invertIfNegative val="0"/>
            <c:bubble3D val="0"/>
            <c:spPr>
              <a:solidFill>
                <a:srgbClr val="7B61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01A-4D10-9FC0-9DD663BDC31E}"/>
              </c:ext>
            </c:extLst>
          </c:dPt>
          <c:dPt>
            <c:idx val="2"/>
            <c:invertIfNegative val="0"/>
            <c:bubble3D val="0"/>
            <c:spPr>
              <a:solidFill>
                <a:srgbClr val="A9746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01A-4D10-9FC0-9DD663BDC31E}"/>
              </c:ext>
            </c:extLst>
          </c:dPt>
          <c:dPt>
            <c:idx val="3"/>
            <c:invertIfNegative val="0"/>
            <c:bubble3D val="0"/>
            <c:spPr>
              <a:solidFill>
                <a:srgbClr val="4DB6A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01A-4D10-9FC0-9DD663BDC31E}"/>
              </c:ext>
            </c:extLst>
          </c:dPt>
          <c:dPt>
            <c:idx val="4"/>
            <c:invertIfNegative val="0"/>
            <c:bubble3D val="0"/>
            <c:spPr>
              <a:solidFill>
                <a:srgbClr val="81C78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01A-4D10-9FC0-9DD663BDC31E}"/>
              </c:ext>
            </c:extLst>
          </c:dPt>
          <c:dLbls>
            <c:dLbl>
              <c:idx val="0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01A-4D10-9FC0-9DD663BDC31E}"/>
                </c:ext>
              </c:extLst>
            </c:dLbl>
            <c:dLbl>
              <c:idx val="1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01A-4D10-9FC0-9DD663BDC31E}"/>
                </c:ext>
              </c:extLst>
            </c:dLbl>
            <c:dLbl>
              <c:idx val="2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01A-4D10-9FC0-9DD663BDC31E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Cooking Essentials</c:v>
                </c:pt>
                <c:pt idx="1">
                  <c:v>Paan Corner</c:v>
                </c:pt>
                <c:pt idx="2">
                  <c:v>Chocolates &amp; Candies</c:v>
                </c:pt>
                <c:pt idx="3">
                  <c:v>Home &amp; Cleaning</c:v>
                </c:pt>
                <c:pt idx="4">
                  <c:v>Health &amp; Hygiene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299015</c:v>
                </c:pt>
                <c:pt idx="1">
                  <c:v>238010</c:v>
                </c:pt>
                <c:pt idx="2">
                  <c:v>211426</c:v>
                </c:pt>
                <c:pt idx="3">
                  <c:v>118422</c:v>
                </c:pt>
                <c:pt idx="4">
                  <c:v>63488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01A-4D10-9FC0-9DD663BDC31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30"/>
        <c:axId val="1922674192"/>
        <c:axId val="1922672272"/>
      </c:barChart>
      <c:catAx>
        <c:axId val="19226741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2C024C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2672272"/>
        <c:crosses val="autoZero"/>
        <c:auto val="1"/>
        <c:lblAlgn val="ctr"/>
        <c:lblOffset val="100"/>
        <c:noMultiLvlLbl val="0"/>
      </c:catAx>
      <c:valAx>
        <c:axId val="1922672272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92267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 b="1">
                <a:solidFill>
                  <a:srgbClr val="2C024C"/>
                </a:solidFill>
              </a:rPr>
              <a:t>Grams</a:t>
            </a:r>
            <a:r>
              <a:rPr lang="en-IN" sz="2400" b="1" baseline="0">
                <a:solidFill>
                  <a:srgbClr val="2C024C"/>
                </a:solidFill>
              </a:rPr>
              <a:t> per Rupee by Product</a:t>
            </a:r>
            <a:endParaRPr lang="en-IN" sz="2400" b="1">
              <a:solidFill>
                <a:srgbClr val="2C024C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F3FB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53E-4908-999E-F192FF6B2DC6}"/>
              </c:ext>
            </c:extLst>
          </c:dPt>
          <c:dPt>
            <c:idx val="1"/>
            <c:invertIfNegative val="0"/>
            <c:bubble3D val="0"/>
            <c:spPr>
              <a:solidFill>
                <a:srgbClr val="4CAF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53E-4908-999E-F192FF6B2DC6}"/>
              </c:ext>
            </c:extLst>
          </c:dPt>
          <c:dPt>
            <c:idx val="2"/>
            <c:invertIfNegative val="0"/>
            <c:bubble3D val="0"/>
            <c:spPr>
              <a:solidFill>
                <a:srgbClr val="FFA72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53E-4908-999E-F192FF6B2DC6}"/>
              </c:ext>
            </c:extLst>
          </c:dPt>
          <c:dPt>
            <c:idx val="3"/>
            <c:invertIfNegative val="0"/>
            <c:bubble3D val="0"/>
            <c:spPr>
              <a:solidFill>
                <a:srgbClr val="5C6B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53E-4908-999E-F192FF6B2DC6}"/>
              </c:ext>
            </c:extLst>
          </c:dPt>
          <c:dPt>
            <c:idx val="4"/>
            <c:invertIfNegative val="0"/>
            <c:bubble3D val="0"/>
            <c:spPr>
              <a:solidFill>
                <a:srgbClr val="EC40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53E-4908-999E-F192FF6B2DC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53E-4908-999E-F192FF6B2DC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53E-4908-999E-F192FF6B2DC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53E-4908-999E-F192FF6B2DC6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53E-4908-999E-F192FF6B2DC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53E-4908-999E-F192FF6B2D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Vicks Cough Drops Menthol </c:v>
                </c:pt>
                <c:pt idx="1">
                  <c:v>Onion</c:v>
                </c:pt>
                <c:pt idx="2">
                  <c:v>Aashirvaad Iodised Salt </c:v>
                </c:pt>
                <c:pt idx="3">
                  <c:v>Tata Salt </c:v>
                </c:pt>
                <c:pt idx="4">
                  <c:v>Shubh kart - Nirmal sugandhi mogra wet dhoop zipper 20 sticks 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58</c:v>
                </c:pt>
                <c:pt idx="1">
                  <c:v>52.63</c:v>
                </c:pt>
                <c:pt idx="2">
                  <c:v>52.63</c:v>
                </c:pt>
                <c:pt idx="3">
                  <c:v>41.67</c:v>
                </c:pt>
                <c:pt idx="4">
                  <c:v>41.43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53E-4908-999E-F192FF6B2D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"/>
        <c:axId val="157905087"/>
        <c:axId val="157902207"/>
      </c:barChart>
      <c:catAx>
        <c:axId val="15790508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2C024C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902207"/>
        <c:crosses val="autoZero"/>
        <c:auto val="1"/>
        <c:lblAlgn val="ctr"/>
        <c:lblOffset val="100"/>
        <c:noMultiLvlLbl val="0"/>
      </c:catAx>
      <c:valAx>
        <c:axId val="157902207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57905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F5F7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rgbClr val="2C024C"/>
                </a:solidFill>
                <a:latin typeface="+mn-lt"/>
                <a:ea typeface="+mn-ea"/>
                <a:cs typeface="+mn-cs"/>
              </a:defRPr>
            </a:pPr>
            <a:r>
              <a:rPr lang="en-IN" sz="1800" b="1">
                <a:solidFill>
                  <a:srgbClr val="2C024C"/>
                </a:solidFill>
              </a:rPr>
              <a:t>Average</a:t>
            </a:r>
            <a:r>
              <a:rPr lang="en-IN" sz="1800" b="1" baseline="0">
                <a:solidFill>
                  <a:srgbClr val="2C024C"/>
                </a:solidFill>
              </a:rPr>
              <a:t> Price and Discount % by Category</a:t>
            </a:r>
            <a:endParaRPr lang="en-IN" sz="1800" b="1">
              <a:solidFill>
                <a:srgbClr val="2C024C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rgbClr val="2C024C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>
        <c:manualLayout>
          <c:layoutTarget val="inner"/>
          <c:xMode val="edge"/>
          <c:yMode val="edge"/>
          <c:x val="0.24346514590088003"/>
          <c:y val="0.12251013366463373"/>
          <c:w val="0.72957406978539452"/>
          <c:h val="0.77241873648978765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7AE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B89-4920-868C-E8B1AA8C557D}"/>
              </c:ext>
            </c:extLst>
          </c:dPt>
          <c:dPt>
            <c:idx val="1"/>
            <c:invertIfNegative val="0"/>
            <c:bubble3D val="0"/>
            <c:spPr>
              <a:solidFill>
                <a:srgbClr val="2980B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B89-4920-868C-E8B1AA8C557D}"/>
              </c:ext>
            </c:extLst>
          </c:dPt>
          <c:dPt>
            <c:idx val="2"/>
            <c:invertIfNegative val="0"/>
            <c:bubble3D val="0"/>
            <c:spPr>
              <a:solidFill>
                <a:srgbClr val="C0392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B89-4920-868C-E8B1AA8C557D}"/>
              </c:ext>
            </c:extLst>
          </c:dPt>
          <c:dPt>
            <c:idx val="3"/>
            <c:invertIfNegative val="0"/>
            <c:bubble3D val="0"/>
            <c:spPr>
              <a:solidFill>
                <a:srgbClr val="8E44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B89-4920-868C-E8B1AA8C55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Fruits &amp; Vegetables</c:v>
                </c:pt>
                <c:pt idx="1">
                  <c:v>Home &amp; Cleaning</c:v>
                </c:pt>
                <c:pt idx="2">
                  <c:v>Meats, Fish &amp; Eggs</c:v>
                </c:pt>
                <c:pt idx="3">
                  <c:v>Paan Corner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39.840000000000003</c:v>
                </c:pt>
                <c:pt idx="1">
                  <c:v>142.18</c:v>
                </c:pt>
                <c:pt idx="2">
                  <c:v>164.1</c:v>
                </c:pt>
                <c:pt idx="3">
                  <c:v>189.61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B89-4920-868C-E8B1AA8C55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Discount 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BEBC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0B89-4920-868C-E8B1AA8C557D}"/>
              </c:ext>
            </c:extLst>
          </c:dPt>
          <c:dPt>
            <c:idx val="1"/>
            <c:invertIfNegative val="0"/>
            <c:bubble3D val="0"/>
            <c:spPr>
              <a:solidFill>
                <a:srgbClr val="AED6F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0B89-4920-868C-E8B1AA8C557D}"/>
              </c:ext>
            </c:extLst>
          </c:dPt>
          <c:dPt>
            <c:idx val="2"/>
            <c:invertIfNegative val="0"/>
            <c:bubble3D val="0"/>
            <c:spPr>
              <a:solidFill>
                <a:srgbClr val="F5B7B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0B89-4920-868C-E8B1AA8C557D}"/>
              </c:ext>
            </c:extLst>
          </c:dPt>
          <c:dPt>
            <c:idx val="3"/>
            <c:invertIfNegative val="0"/>
            <c:bubble3D val="0"/>
            <c:spPr>
              <a:solidFill>
                <a:srgbClr val="D2B4D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0B89-4920-868C-E8B1AA8C55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Fruits &amp; Vegetables</c:v>
                </c:pt>
                <c:pt idx="1">
                  <c:v>Home &amp; Cleaning</c:v>
                </c:pt>
                <c:pt idx="2">
                  <c:v>Meats, Fish &amp; Eggs</c:v>
                </c:pt>
                <c:pt idx="3">
                  <c:v>Paan Corner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0.15909999999999999</c:v>
                </c:pt>
                <c:pt idx="1">
                  <c:v>5.9799999999999999E-2</c:v>
                </c:pt>
                <c:pt idx="2">
                  <c:v>0.114</c:v>
                </c:pt>
                <c:pt idx="3">
                  <c:v>6.4699999999999994E-2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0B89-4920-868C-E8B1AA8C557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654602048"/>
        <c:axId val="654608768"/>
      </c:barChart>
      <c:catAx>
        <c:axId val="65460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2C024C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608768"/>
        <c:crosses val="autoZero"/>
        <c:auto val="1"/>
        <c:lblAlgn val="ctr"/>
        <c:lblOffset val="100"/>
        <c:noMultiLvlLbl val="0"/>
      </c:catAx>
      <c:valAx>
        <c:axId val="65460876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65460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F5F7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930BA-ECFE-47D3-A0E3-0D0FE10E61C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2BE54-D8E6-41E2-8EFB-3C4762CE5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06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2BE54-D8E6-41E2-8EFB-3C4762CE52E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18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CE6B-136A-A201-AFAA-F1301670C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DB830-C0DA-CDC1-F801-4D1883ABF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2" y="3602041"/>
            <a:ext cx="9144000" cy="1655761"/>
          </a:xfrm>
        </p:spPr>
        <p:txBody>
          <a:bodyPr/>
          <a:lstStyle>
            <a:lvl1pPr marL="0" indent="0" algn="ctr">
              <a:buNone/>
              <a:defRPr sz="2398"/>
            </a:lvl1pPr>
            <a:lvl2pPr marL="457136" indent="0" algn="ctr">
              <a:buNone/>
              <a:defRPr sz="2000"/>
            </a:lvl2pPr>
            <a:lvl3pPr marL="914273" indent="0" algn="ctr">
              <a:buNone/>
              <a:defRPr sz="1801"/>
            </a:lvl3pPr>
            <a:lvl4pPr marL="1371411" indent="0" algn="ctr">
              <a:buNone/>
              <a:defRPr sz="1600"/>
            </a:lvl4pPr>
            <a:lvl5pPr marL="1828547" indent="0" algn="ctr">
              <a:buNone/>
              <a:defRPr sz="1600"/>
            </a:lvl5pPr>
            <a:lvl6pPr marL="2285685" indent="0" algn="ctr">
              <a:buNone/>
              <a:defRPr sz="1600"/>
            </a:lvl6pPr>
            <a:lvl7pPr marL="2742820" indent="0" algn="ctr">
              <a:buNone/>
              <a:defRPr sz="1600"/>
            </a:lvl7pPr>
            <a:lvl8pPr marL="3199956" indent="0" algn="ctr">
              <a:buNone/>
              <a:defRPr sz="1600"/>
            </a:lvl8pPr>
            <a:lvl9pPr marL="365709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93A23-70F9-80F8-2F1A-588E645D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E79FA-C742-47AC-9442-D12A44A16570}" type="datetime1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6D88D-FA65-28F4-3687-5695E4C2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Zepto Inventory Analysis | By Pragati Goel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C5371-CA49-1FFA-B280-248ED45F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A0D-2C0D-4530-9A5E-3B9E4AEBA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30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B48F-141E-6807-0423-0EEE7780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B8A59-C7AC-A3E5-1D32-F2DC945CE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7705E-9A39-E12C-5AE8-C74F53AF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C66B-EC84-4A62-A1EB-C356BDA02931}" type="datetime1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B39CD-75E1-4DD0-D285-E64A9DC7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Zepto Inventory Analysis | By Pragati Goel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D7F93-37D6-3EF0-4E4F-BAC6609D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A0D-2C0D-4530-9A5E-3B9E4AEBA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AD72D-F9C3-2114-4A3B-3B2E1D7FC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6FCAF-2E8D-D1C5-39C5-BB64EEA6B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1AE3D-BD5B-DB3F-200F-AD4BBBDA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F085-A8CD-4ED5-A09A-AE80461373C3}" type="datetime1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EA0CF-8BB9-B57E-BE31-5527003F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Zepto Inventory Analysis | By Pragati Goel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F39F9-20B0-9CF5-D638-0834AEBA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A0D-2C0D-4530-9A5E-3B9E4AEBA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31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55FF-BA1D-64FD-7A27-1CBACB5A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D673-3AF5-BE09-B401-B89F6A9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0321-15CB-F803-12C4-EACF38CC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08F-F2CE-4CAA-9BAF-C6D50D286C5F}" type="datetime1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0F334-0DB0-0C14-C340-FE928DD1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Zepto Inventory Analysis | By Pragati Goel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CE8C0-1DBB-7BE1-CB57-2CCCC931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A0D-2C0D-4530-9A5E-3B9E4AEBA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51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C5A4-1269-3939-195E-99C21377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9A7E7-1DCE-8306-84E4-E8AA1ECFB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9"/>
            <a:ext cx="10515600" cy="1500187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1pPr>
            <a:lvl2pPr marL="45713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7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9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0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482E4-45DE-E284-E757-BD9E0522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F98B-6FB0-46D0-8AB0-AD6E11E73F1D}" type="datetime1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FC9D4-72BA-A48B-FFB8-08CB1643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Zepto Inventory Analysis | By Pragati Goel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B727C-CC77-5E7E-FD13-4DE6026E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A0D-2C0D-4530-9A5E-3B9E4AEBA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5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2B35-B5EE-9C28-93AE-0C3C706D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17D5-9A78-8DC0-153A-0CA00A269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629FA-6A5E-C478-2DF6-CE39378C9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548EB-C00C-3969-5A3A-89B4DB8C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07F7-FD77-4245-BA3E-CB5CA6B7D028}" type="datetime1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EB957-E282-4EEE-5AEF-99C9CA8D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Zepto Inventory Analysis | By Pragati Goel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69C75-7CB8-17F0-55A1-4428BD51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A0D-2C0D-4530-9A5E-3B9E4AEBA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1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1CA0-912E-2F45-7D60-F1EC3F6F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30"/>
            <a:ext cx="10515600" cy="1325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60AB1-8C6F-8A91-7BAE-C7210144E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5" y="1681163"/>
            <a:ext cx="5157787" cy="823913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7136" indent="0">
              <a:buNone/>
              <a:defRPr sz="2000" b="1"/>
            </a:lvl2pPr>
            <a:lvl3pPr marL="914273" indent="0">
              <a:buNone/>
              <a:defRPr sz="1801" b="1"/>
            </a:lvl3pPr>
            <a:lvl4pPr marL="1371411" indent="0">
              <a:buNone/>
              <a:defRPr sz="1600" b="1"/>
            </a:lvl4pPr>
            <a:lvl5pPr marL="1828547" indent="0">
              <a:buNone/>
              <a:defRPr sz="1600" b="1"/>
            </a:lvl5pPr>
            <a:lvl6pPr marL="2285685" indent="0">
              <a:buNone/>
              <a:defRPr sz="1600" b="1"/>
            </a:lvl6pPr>
            <a:lvl7pPr marL="2742820" indent="0">
              <a:buNone/>
              <a:defRPr sz="1600" b="1"/>
            </a:lvl7pPr>
            <a:lvl8pPr marL="3199956" indent="0">
              <a:buNone/>
              <a:defRPr sz="1600" b="1"/>
            </a:lvl8pPr>
            <a:lvl9pPr marL="365709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BBC12-DA53-AFCD-BC11-776100234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5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78CAB-ACFC-A4B7-919A-8AC03C0B3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3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7136" indent="0">
              <a:buNone/>
              <a:defRPr sz="2000" b="1"/>
            </a:lvl2pPr>
            <a:lvl3pPr marL="914273" indent="0">
              <a:buNone/>
              <a:defRPr sz="1801" b="1"/>
            </a:lvl3pPr>
            <a:lvl4pPr marL="1371411" indent="0">
              <a:buNone/>
              <a:defRPr sz="1600" b="1"/>
            </a:lvl4pPr>
            <a:lvl5pPr marL="1828547" indent="0">
              <a:buNone/>
              <a:defRPr sz="1600" b="1"/>
            </a:lvl5pPr>
            <a:lvl6pPr marL="2285685" indent="0">
              <a:buNone/>
              <a:defRPr sz="1600" b="1"/>
            </a:lvl6pPr>
            <a:lvl7pPr marL="2742820" indent="0">
              <a:buNone/>
              <a:defRPr sz="1600" b="1"/>
            </a:lvl7pPr>
            <a:lvl8pPr marL="3199956" indent="0">
              <a:buNone/>
              <a:defRPr sz="1600" b="1"/>
            </a:lvl8pPr>
            <a:lvl9pPr marL="365709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5EF28-6E55-13CB-6BA3-EFC61FB88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ABCDF-890E-9FAA-5794-D7F496C3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6EEE-1BE9-4AB4-9C07-36F22DCEB418}" type="datetime1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DA9C7-081A-8FC4-670C-439AE723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Zepto Inventory Analysis | By Pragati Goel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BA1E3-8515-4C19-6B8A-83E4B196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A0D-2C0D-4530-9A5E-3B9E4AEBA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47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852C-BFFF-BBCD-D2A6-9AA17651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3BF12-CCC3-7851-04D5-998F3EDF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A0A-0DA1-4279-95B7-41427C297410}" type="datetime1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31664-BE87-37AE-55B9-30BE2B7E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Zepto Inventory Analysis | By Pragati Goel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958EF-C264-A20E-1F81-68BD207C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A0D-2C0D-4530-9A5E-3B9E4AEBA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23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473D4-8886-3B98-D8E0-6E07167E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7245B-D10C-480D-9CF9-14E00A0C1EF8}" type="datetime1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96EA3-135E-AF98-8C83-CA2CAB30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Zepto Inventory Analysis | By Pragati Goel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556E-7A12-932D-CDD8-49CB187A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A0D-2C0D-4530-9A5E-3B9E4AEBA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68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4B19-40FF-6FA0-9540-96DD29D5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13C9F-ECB6-81E9-ACF1-E106E3D44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2" y="987427"/>
            <a:ext cx="6172201" cy="4873624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20F6E-297A-1C72-C463-182052BD1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36" indent="0">
              <a:buNone/>
              <a:defRPr sz="1401"/>
            </a:lvl2pPr>
            <a:lvl3pPr marL="914273" indent="0">
              <a:buNone/>
              <a:defRPr sz="1200"/>
            </a:lvl3pPr>
            <a:lvl4pPr marL="1371411" indent="0">
              <a:buNone/>
              <a:defRPr sz="1001"/>
            </a:lvl4pPr>
            <a:lvl5pPr marL="1828547" indent="0">
              <a:buNone/>
              <a:defRPr sz="1001"/>
            </a:lvl5pPr>
            <a:lvl6pPr marL="2285685" indent="0">
              <a:buNone/>
              <a:defRPr sz="1001"/>
            </a:lvl6pPr>
            <a:lvl7pPr marL="2742820" indent="0">
              <a:buNone/>
              <a:defRPr sz="1001"/>
            </a:lvl7pPr>
            <a:lvl8pPr marL="3199956" indent="0">
              <a:buNone/>
              <a:defRPr sz="1001"/>
            </a:lvl8pPr>
            <a:lvl9pPr marL="3657095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44419-9DB0-259A-F297-8F6CC75E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79FA-CBFA-4630-BCA7-C2B829C68D09}" type="datetime1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14925-20A8-0CC1-E550-5E21F4BB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Zepto Inventory Analysis | By Pragati Goel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3E6A7-D537-C623-F828-1C0CEC03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A0D-2C0D-4530-9A5E-3B9E4AEBA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05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F695-85FB-6BC5-B9AB-828B879E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DA7A3-7509-F369-D2C5-077E5B33B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2" y="987427"/>
            <a:ext cx="6172201" cy="4873624"/>
          </a:xfrm>
        </p:spPr>
        <p:txBody>
          <a:bodyPr/>
          <a:lstStyle>
            <a:lvl1pPr marL="0" indent="0">
              <a:buNone/>
              <a:defRPr sz="3198"/>
            </a:lvl1pPr>
            <a:lvl2pPr marL="457136" indent="0">
              <a:buNone/>
              <a:defRPr sz="2798"/>
            </a:lvl2pPr>
            <a:lvl3pPr marL="914273" indent="0">
              <a:buNone/>
              <a:defRPr sz="2398"/>
            </a:lvl3pPr>
            <a:lvl4pPr marL="1371411" indent="0">
              <a:buNone/>
              <a:defRPr sz="2000"/>
            </a:lvl4pPr>
            <a:lvl5pPr marL="1828547" indent="0">
              <a:buNone/>
              <a:defRPr sz="2000"/>
            </a:lvl5pPr>
            <a:lvl6pPr marL="2285685" indent="0">
              <a:buNone/>
              <a:defRPr sz="2000"/>
            </a:lvl6pPr>
            <a:lvl7pPr marL="2742820" indent="0">
              <a:buNone/>
              <a:defRPr sz="2000"/>
            </a:lvl7pPr>
            <a:lvl8pPr marL="3199956" indent="0">
              <a:buNone/>
              <a:defRPr sz="2000"/>
            </a:lvl8pPr>
            <a:lvl9pPr marL="3657095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6BA30-24D4-F799-5BB0-FEF4B5A4E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3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36" indent="0">
              <a:buNone/>
              <a:defRPr sz="1401"/>
            </a:lvl2pPr>
            <a:lvl3pPr marL="914273" indent="0">
              <a:buNone/>
              <a:defRPr sz="1200"/>
            </a:lvl3pPr>
            <a:lvl4pPr marL="1371411" indent="0">
              <a:buNone/>
              <a:defRPr sz="1001"/>
            </a:lvl4pPr>
            <a:lvl5pPr marL="1828547" indent="0">
              <a:buNone/>
              <a:defRPr sz="1001"/>
            </a:lvl5pPr>
            <a:lvl6pPr marL="2285685" indent="0">
              <a:buNone/>
              <a:defRPr sz="1001"/>
            </a:lvl6pPr>
            <a:lvl7pPr marL="2742820" indent="0">
              <a:buNone/>
              <a:defRPr sz="1001"/>
            </a:lvl7pPr>
            <a:lvl8pPr marL="3199956" indent="0">
              <a:buNone/>
              <a:defRPr sz="1001"/>
            </a:lvl8pPr>
            <a:lvl9pPr marL="3657095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A2001-B9DE-3C0D-1045-6DCD2CFE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C559-E1A4-4880-90D3-2B2D9B5A4FE9}" type="datetime1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4ACD6-7F03-80EA-B2E6-403FCEEA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Zepto Inventory Analysis | By Pragati Goel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04EB5-37C3-18F9-9A2A-BE23C197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A0D-2C0D-4530-9A5E-3B9E4AEBA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91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6040F-EECC-11CB-CE68-6FD91726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3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FACB7-C850-E506-C6E5-94888A22B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9A48-C7CC-FEED-B9C6-2C955474D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09A28-9CD1-4582-8F22-B5142AAB2742}" type="datetime1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7831-DB27-1899-2E9B-C7B1E6F5F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Zepto Inventory Analysis | By Pragati Goel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94EFC-CB8E-225C-A3AB-690D480EC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B3A0D-2C0D-4530-9A5E-3B9E4AEBA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4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27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68" indent="-228568" algn="l" defTabSz="91427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706" indent="-228568" algn="l" defTabSz="9142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843" indent="-228568" algn="l" defTabSz="9142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79" indent="-228568" algn="l" defTabSz="9142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115" indent="-228568" algn="l" defTabSz="9142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252" indent="-228568" algn="l" defTabSz="9142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388" indent="-228568" algn="l" defTabSz="9142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526" indent="-228568" algn="l" defTabSz="9142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663" indent="-228568" algn="l" defTabSz="9142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36" algn="l" defTabSz="9142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273" algn="l" defTabSz="9142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11" algn="l" defTabSz="9142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7" algn="l" defTabSz="9142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5" algn="l" defTabSz="9142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820" algn="l" defTabSz="9142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199956" algn="l" defTabSz="9142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095" algn="l" defTabSz="91427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0144-55AB-8E59-EA30-7A43A9CA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D9405A"/>
                </a:solidFill>
                <a:latin typeface="+mn-lt"/>
              </a:rPr>
              <a:t>Zepto Inventory Analysis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508E6F-9ADA-AD8D-E1E0-6686E6E53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endParaRPr lang="en-US" sz="1801" dirty="0"/>
          </a:p>
          <a:p>
            <a:pPr algn="ctr"/>
            <a:endParaRPr lang="en-US" sz="2398" dirty="0">
              <a:solidFill>
                <a:srgbClr val="2C024C"/>
              </a:solidFill>
            </a:endParaRPr>
          </a:p>
          <a:p>
            <a:pPr algn="ctr"/>
            <a:endParaRPr lang="en-US" sz="2398" dirty="0">
              <a:solidFill>
                <a:srgbClr val="2C024C"/>
              </a:solidFill>
            </a:endParaRPr>
          </a:p>
          <a:p>
            <a:pPr algn="ctr"/>
            <a:r>
              <a:rPr lang="en-US" sz="2398" dirty="0">
                <a:solidFill>
                  <a:srgbClr val="2C024C"/>
                </a:solidFill>
              </a:rPr>
              <a:t>Business Insights from SQL-Based Inventory Data</a:t>
            </a:r>
          </a:p>
          <a:p>
            <a:pPr algn="ctr"/>
            <a:endParaRPr lang="en-US" sz="1801" dirty="0"/>
          </a:p>
          <a:p>
            <a:endParaRPr lang="en-US" sz="1801" i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801" i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801" i="1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801" i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400" i="1" dirty="0">
                <a:solidFill>
                  <a:schemeClr val="bg2">
                    <a:lumMod val="10000"/>
                  </a:schemeClr>
                </a:solidFill>
              </a:rPr>
              <a:t>By: Pragati Goel</a:t>
            </a:r>
          </a:p>
          <a:p>
            <a:r>
              <a:rPr lang="en-US" sz="2400" i="1" dirty="0">
                <a:solidFill>
                  <a:schemeClr val="bg2">
                    <a:lumMod val="10000"/>
                  </a:schemeClr>
                </a:solidFill>
              </a:rPr>
              <a:t>June 2025</a:t>
            </a:r>
          </a:p>
        </p:txBody>
      </p:sp>
      <p:pic>
        <p:nvPicPr>
          <p:cNvPr id="1026" name="Picture 2" descr="Zepto bags $60 million in early-stage round at $225 million valuation ...">
            <a:extLst>
              <a:ext uri="{FF2B5EF4-FFF2-40B4-BE49-F238E27FC236}">
                <a16:creationId xmlns:a16="http://schemas.microsoft.com/office/drawing/2014/main" id="{89AEF64B-0AE4-5430-645F-0E03D30C64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92" y="1366839"/>
            <a:ext cx="617220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2C678-0FC3-7905-8BBA-8EA1DE82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A0D-2C0D-4530-9A5E-3B9E4AEBACAA}" type="slidenum">
              <a:rPr lang="en-IN" sz="1100" smtClean="0">
                <a:solidFill>
                  <a:srgbClr val="666666"/>
                </a:solidFill>
                <a:latin typeface="Lato Black" panose="020F0A02020204030203" pitchFamily="34" charset="0"/>
              </a:rPr>
              <a:t>1</a:t>
            </a:fld>
            <a:endParaRPr lang="en-IN" sz="1100" dirty="0">
              <a:solidFill>
                <a:srgbClr val="666666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929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2701-AEA2-B3AC-4254-9A774D1C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D9405A"/>
                </a:solidFill>
                <a:latin typeface="+mn-lt"/>
              </a:rPr>
              <a:t>Q6: Average Price and Discount by Category</a:t>
            </a:r>
            <a:endParaRPr lang="en-IN" b="1" dirty="0">
              <a:solidFill>
                <a:srgbClr val="D9405A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616A8-3EFF-DF8B-2D85-702920AD4F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b="1" dirty="0">
                <a:solidFill>
                  <a:srgbClr val="2C024C"/>
                </a:solidFill>
              </a:rPr>
              <a:t>Key Questions Addressed:</a:t>
            </a:r>
          </a:p>
          <a:p>
            <a:pPr lvl="1">
              <a:lnSpc>
                <a:spcPct val="120000"/>
              </a:lnSpc>
            </a:pPr>
            <a:r>
              <a:rPr lang="en-US" sz="2300" dirty="0">
                <a:solidFill>
                  <a:srgbClr val="2C024C"/>
                </a:solidFill>
              </a:rPr>
              <a:t>Which categories have the highest average selling price?</a:t>
            </a:r>
          </a:p>
          <a:p>
            <a:pPr lvl="1">
              <a:lnSpc>
                <a:spcPct val="120000"/>
              </a:lnSpc>
            </a:pPr>
            <a:r>
              <a:rPr lang="en-IN" sz="2300" dirty="0">
                <a:solidFill>
                  <a:srgbClr val="2C024C"/>
                </a:solidFill>
              </a:rPr>
              <a:t>Are higher-priced categories offering larger discounts on average?</a:t>
            </a:r>
          </a:p>
          <a:p>
            <a:pPr lvl="1">
              <a:lnSpc>
                <a:spcPct val="120000"/>
              </a:lnSpc>
            </a:pPr>
            <a:r>
              <a:rPr lang="en-IN" sz="2300" dirty="0">
                <a:solidFill>
                  <a:srgbClr val="2C024C"/>
                </a:solidFill>
              </a:rPr>
              <a:t>Is there a mismatch between high pricing and deep discounts?</a:t>
            </a:r>
          </a:p>
          <a:p>
            <a:pPr>
              <a:lnSpc>
                <a:spcPct val="120000"/>
              </a:lnSpc>
            </a:pPr>
            <a:r>
              <a:rPr lang="en-IN" sz="2600" b="1" dirty="0">
                <a:solidFill>
                  <a:srgbClr val="2C024C"/>
                </a:solidFill>
              </a:rPr>
              <a:t>Business Insight: </a:t>
            </a:r>
            <a:r>
              <a:rPr lang="en-IN" sz="2300" dirty="0">
                <a:solidFill>
                  <a:srgbClr val="2C024C"/>
                </a:solidFill>
              </a:rPr>
              <a:t>Paan Corner, and Meats, Fish &amp; Eggs show the highest average prices but Fruits &amp; Vegetables have the deepest discounts despite being the lowest priced. This may reflect perishability or price sensitivity. Home cleaning maintains stable pricing with minimal discounts, indicating consistent consumer demand.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A50C6D1-49B5-CCAD-006A-061E8554F4A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619615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7B9BB8-7FD6-BDC9-4F4D-EA4FFEED1A08}"/>
              </a:ext>
            </a:extLst>
          </p:cNvPr>
          <p:cNvSpPr txBox="1"/>
          <p:nvPr/>
        </p:nvSpPr>
        <p:spPr>
          <a:xfrm>
            <a:off x="8318090" y="5636097"/>
            <a:ext cx="1671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🔷 Price🔹Discount %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21E8C-ED10-02F0-68ED-45646210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>
                <a:solidFill>
                  <a:srgbClr val="666666"/>
                </a:solidFill>
                <a:latin typeface="Lato Black" panose="020F0A02020204030203" pitchFamily="34" charset="0"/>
              </a:rPr>
              <a:t>Zepto Inventory Analysis | By Pragati Goel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13BC3-D92C-0C2E-FACB-1686B10F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A0D-2C0D-4530-9A5E-3B9E4AEBACAA}" type="slidenum">
              <a:rPr lang="en-IN" sz="1100" smtClean="0">
                <a:solidFill>
                  <a:srgbClr val="666666"/>
                </a:solidFill>
                <a:latin typeface="Lato Black" panose="020F0A02020204030203" pitchFamily="34" charset="0"/>
              </a:rPr>
              <a:t>10</a:t>
            </a:fld>
            <a:endParaRPr lang="en-IN" sz="1100" dirty="0">
              <a:solidFill>
                <a:srgbClr val="666666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2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DD52-BD69-A1D8-6BAC-28B4B394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D9405A"/>
                </a:solidFill>
                <a:latin typeface="+mn-lt"/>
              </a:rPr>
              <a:t>Final Insights / Summary</a:t>
            </a:r>
            <a:endParaRPr lang="en-IN" b="1" dirty="0">
              <a:solidFill>
                <a:srgbClr val="D9405A"/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B4714A-7660-28FA-E3E4-538EEE21F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600" b="1" dirty="0">
                <a:solidFill>
                  <a:srgbClr val="2C024C"/>
                </a:solidFill>
              </a:rPr>
              <a:t>Inventory Challenges: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solidFill>
                  <a:srgbClr val="2C024C"/>
                </a:solidFill>
              </a:rPr>
              <a:t>453 products are currently out of stock.</a:t>
            </a:r>
            <a:endParaRPr lang="en-US" sz="3400" b="1" dirty="0">
              <a:solidFill>
                <a:srgbClr val="2C024C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3400" b="1" dirty="0">
                <a:solidFill>
                  <a:srgbClr val="2C024C"/>
                </a:solidFill>
              </a:rPr>
              <a:t>Munchies</a:t>
            </a:r>
            <a:r>
              <a:rPr lang="en-US" sz="3400" dirty="0">
                <a:solidFill>
                  <a:srgbClr val="2C024C"/>
                </a:solidFill>
              </a:rPr>
              <a:t> and </a:t>
            </a:r>
            <a:r>
              <a:rPr lang="en-US" sz="3400" b="1" dirty="0">
                <a:solidFill>
                  <a:srgbClr val="2C024C"/>
                </a:solidFill>
              </a:rPr>
              <a:t>Cooking Essentials </a:t>
            </a:r>
            <a:r>
              <a:rPr lang="en-US" sz="3400" dirty="0">
                <a:solidFill>
                  <a:srgbClr val="2C024C"/>
                </a:solidFill>
              </a:rPr>
              <a:t>show the highest      stockouts, indicating a demand-supply mismatch.</a:t>
            </a:r>
          </a:p>
          <a:p>
            <a:pPr>
              <a:lnSpc>
                <a:spcPct val="110000"/>
              </a:lnSpc>
            </a:pPr>
            <a:r>
              <a:rPr lang="en-US" sz="3600" b="1" dirty="0">
                <a:solidFill>
                  <a:srgbClr val="2C024C"/>
                </a:solidFill>
              </a:rPr>
              <a:t>Inventory Value Concentration: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solidFill>
                  <a:srgbClr val="2C024C"/>
                </a:solidFill>
              </a:rPr>
              <a:t>Top 3 categories (</a:t>
            </a:r>
            <a:r>
              <a:rPr lang="en-US" sz="3400" b="1" dirty="0">
                <a:solidFill>
                  <a:srgbClr val="2C024C"/>
                </a:solidFill>
              </a:rPr>
              <a:t>Cooking Essentials, Paan Corner, Chocolates</a:t>
            </a:r>
            <a:r>
              <a:rPr lang="en-US" sz="3400" dirty="0">
                <a:solidFill>
                  <a:srgbClr val="2C024C"/>
                </a:solidFill>
              </a:rPr>
              <a:t>) contribute </a:t>
            </a:r>
            <a:r>
              <a:rPr lang="en-US" sz="3400" b="1" dirty="0">
                <a:solidFill>
                  <a:srgbClr val="2C024C"/>
                </a:solidFill>
              </a:rPr>
              <a:t>~73% </a:t>
            </a:r>
            <a:r>
              <a:rPr lang="en-US" sz="3400" dirty="0">
                <a:solidFill>
                  <a:srgbClr val="2C024C"/>
                </a:solidFill>
              </a:rPr>
              <a:t>of        inventory value.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solidFill>
                  <a:srgbClr val="2C024C"/>
                </a:solidFill>
              </a:rPr>
              <a:t>These should be priority focus areas for inventory forecasting and pricing strategy.</a:t>
            </a:r>
          </a:p>
          <a:p>
            <a:pPr>
              <a:lnSpc>
                <a:spcPct val="110000"/>
              </a:lnSpc>
            </a:pPr>
            <a:r>
              <a:rPr lang="en-IN" sz="3600" b="1" dirty="0">
                <a:solidFill>
                  <a:srgbClr val="2C024C"/>
                </a:solidFill>
              </a:rPr>
              <a:t>Discounting Patterns:</a:t>
            </a:r>
          </a:p>
          <a:p>
            <a:pPr lvl="1">
              <a:lnSpc>
                <a:spcPct val="110000"/>
              </a:lnSpc>
            </a:pPr>
            <a:r>
              <a:rPr lang="en-IN" sz="3400" dirty="0">
                <a:solidFill>
                  <a:srgbClr val="2C024C"/>
                </a:solidFill>
              </a:rPr>
              <a:t>Deep discounts observed in </a:t>
            </a:r>
            <a:r>
              <a:rPr lang="en-IN" sz="3400" b="1" dirty="0">
                <a:solidFill>
                  <a:srgbClr val="2C024C"/>
                </a:solidFill>
              </a:rPr>
              <a:t>Beverages</a:t>
            </a:r>
            <a:r>
              <a:rPr lang="en-IN" sz="3400" dirty="0">
                <a:solidFill>
                  <a:srgbClr val="2C024C"/>
                </a:solidFill>
              </a:rPr>
              <a:t> and </a:t>
            </a:r>
            <a:r>
              <a:rPr lang="en-IN" sz="3400" b="1" dirty="0">
                <a:solidFill>
                  <a:srgbClr val="2C024C"/>
                </a:solidFill>
              </a:rPr>
              <a:t>Biscuits</a:t>
            </a:r>
            <a:r>
              <a:rPr lang="en-IN" sz="3400" dirty="0">
                <a:solidFill>
                  <a:srgbClr val="2C024C"/>
                </a:solidFill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IN" sz="3400" dirty="0">
                <a:solidFill>
                  <a:srgbClr val="2C024C"/>
                </a:solidFill>
              </a:rPr>
              <a:t>Important to assess whether this improves sales volume or reduces         profit margins.</a:t>
            </a:r>
          </a:p>
          <a:p>
            <a:pPr>
              <a:lnSpc>
                <a:spcPct val="110000"/>
              </a:lnSpc>
            </a:pPr>
            <a:r>
              <a:rPr lang="en-IN" sz="3600" b="1" dirty="0">
                <a:solidFill>
                  <a:srgbClr val="2C024C"/>
                </a:solidFill>
              </a:rPr>
              <a:t>Pricing and Value:</a:t>
            </a:r>
          </a:p>
          <a:p>
            <a:pPr lvl="1">
              <a:lnSpc>
                <a:spcPct val="110000"/>
              </a:lnSpc>
            </a:pPr>
            <a:r>
              <a:rPr lang="en-IN" sz="3400" dirty="0">
                <a:solidFill>
                  <a:srgbClr val="2C024C"/>
                </a:solidFill>
              </a:rPr>
              <a:t>No mismatch in stock-status and quantity.</a:t>
            </a:r>
          </a:p>
          <a:p>
            <a:pPr lvl="1">
              <a:lnSpc>
                <a:spcPct val="110000"/>
              </a:lnSpc>
            </a:pPr>
            <a:r>
              <a:rPr lang="en-IN" sz="3400" dirty="0">
                <a:solidFill>
                  <a:srgbClr val="2C024C"/>
                </a:solidFill>
              </a:rPr>
              <a:t>High grams-per-rupee value in essentials like Onion and Vicks Cough Drops suggests strong value perception.</a:t>
            </a:r>
          </a:p>
          <a:p>
            <a:pPr>
              <a:lnSpc>
                <a:spcPct val="110000"/>
              </a:lnSpc>
            </a:pPr>
            <a:r>
              <a:rPr lang="en-IN" sz="3600" b="1" dirty="0">
                <a:solidFill>
                  <a:srgbClr val="2C024C"/>
                </a:solidFill>
              </a:rPr>
              <a:t>Data Quality:</a:t>
            </a:r>
          </a:p>
          <a:p>
            <a:pPr lvl="1">
              <a:lnSpc>
                <a:spcPct val="110000"/>
              </a:lnSpc>
            </a:pPr>
            <a:r>
              <a:rPr lang="en-IN" sz="3400" dirty="0">
                <a:solidFill>
                  <a:srgbClr val="2C024C"/>
                </a:solidFill>
              </a:rPr>
              <a:t>No inconsistencies found in stock-status logic – indicating robust backend inventory processes.</a:t>
            </a:r>
            <a:endParaRPr lang="en-IN" sz="3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B8E7E-9E3B-AB20-B6ED-D2EB7CBF4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696" y="2418737"/>
            <a:ext cx="275304" cy="275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E61288-5CE5-549B-05B4-E504AE9EA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637" y="4203630"/>
            <a:ext cx="368369" cy="368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07DE1-EB06-5DBD-EEA7-02EEE4FC3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33" y="3003755"/>
            <a:ext cx="349045" cy="349045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A09FBA-6551-BA3C-D58A-8EF0D103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>
                <a:solidFill>
                  <a:srgbClr val="666666"/>
                </a:solidFill>
                <a:latin typeface="Lato Black" panose="020F0A02020204030203" pitchFamily="34" charset="0"/>
              </a:rPr>
              <a:t>Zepto Inventory Analysis | By Pragati Goel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CFB7EA5-6A34-47CA-FA7F-D9B33E40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A0D-2C0D-4530-9A5E-3B9E4AEBACAA}" type="slidenum">
              <a:rPr lang="en-IN" sz="1100" smtClean="0">
                <a:solidFill>
                  <a:srgbClr val="666666"/>
                </a:solidFill>
                <a:latin typeface="Lato Black" panose="020F0A02020204030203" pitchFamily="34" charset="0"/>
              </a:rPr>
              <a:t>11</a:t>
            </a:fld>
            <a:endParaRPr lang="en-IN" sz="1100" dirty="0">
              <a:solidFill>
                <a:srgbClr val="666666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4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4C9502-6098-6E19-210A-BDEF2464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D9405A"/>
                </a:solidFill>
                <a:latin typeface="+mn-lt"/>
              </a:rPr>
              <a:t>Project Overview</a:t>
            </a:r>
            <a:endParaRPr lang="en-IN" dirty="0"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C86A4-06DD-7527-8A66-99BE888F6A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10" indent="-285710">
              <a:lnSpc>
                <a:spcPct val="110000"/>
              </a:lnSpc>
            </a:pPr>
            <a:r>
              <a:rPr lang="en-IN" sz="2200" b="1" dirty="0">
                <a:solidFill>
                  <a:srgbClr val="2C024C"/>
                </a:solidFill>
              </a:rPr>
              <a:t>Analysed Zepto’s inventory dataset</a:t>
            </a:r>
            <a:r>
              <a:rPr lang="en-IN" sz="2200" dirty="0">
                <a:solidFill>
                  <a:srgbClr val="2C024C"/>
                </a:solidFill>
              </a:rPr>
              <a:t> using SQL</a:t>
            </a:r>
          </a:p>
          <a:p>
            <a:pPr marL="285710" indent="-285710">
              <a:lnSpc>
                <a:spcPct val="110000"/>
              </a:lnSpc>
            </a:pPr>
            <a:r>
              <a:rPr lang="en-US" sz="2200" b="1" dirty="0">
                <a:solidFill>
                  <a:srgbClr val="2C024C"/>
                </a:solidFill>
              </a:rPr>
              <a:t>Focused on </a:t>
            </a:r>
            <a:r>
              <a:rPr lang="en-US" sz="2200" dirty="0">
                <a:solidFill>
                  <a:srgbClr val="2C024C"/>
                </a:solidFill>
              </a:rPr>
              <a:t>product pricing, discounts, availability</a:t>
            </a:r>
          </a:p>
          <a:p>
            <a:pPr marL="285710" indent="-285710">
              <a:lnSpc>
                <a:spcPct val="110000"/>
              </a:lnSpc>
            </a:pPr>
            <a:r>
              <a:rPr lang="en-US" sz="2200" b="1" dirty="0">
                <a:solidFill>
                  <a:srgbClr val="2C024C"/>
                </a:solidFill>
              </a:rPr>
              <a:t>Tools Used</a:t>
            </a:r>
            <a:r>
              <a:rPr lang="en-US" sz="2200" dirty="0">
                <a:solidFill>
                  <a:srgbClr val="2C024C"/>
                </a:solidFill>
              </a:rPr>
              <a:t>: PostgreSQL, SQL queries, PowerPoint</a:t>
            </a:r>
          </a:p>
          <a:p>
            <a:pPr marL="285710" indent="-285710">
              <a:lnSpc>
                <a:spcPct val="110000"/>
              </a:lnSpc>
            </a:pPr>
            <a:r>
              <a:rPr lang="en-US" sz="2200" b="1" dirty="0">
                <a:solidFill>
                  <a:srgbClr val="2C024C"/>
                </a:solidFill>
              </a:rPr>
              <a:t>Dataset of </a:t>
            </a:r>
            <a:r>
              <a:rPr lang="en-US" sz="2200" dirty="0">
                <a:solidFill>
                  <a:srgbClr val="2C024C"/>
                </a:solidFill>
              </a:rPr>
              <a:t>3,700+ products with 9+ attributes</a:t>
            </a:r>
          </a:p>
          <a:p>
            <a:pPr marL="285710" indent="-285710">
              <a:lnSpc>
                <a:spcPct val="110000"/>
              </a:lnSpc>
            </a:pPr>
            <a:r>
              <a:rPr lang="en-US" sz="2200" b="1" dirty="0">
                <a:solidFill>
                  <a:srgbClr val="2C024C"/>
                </a:solidFill>
              </a:rPr>
              <a:t>Goal</a:t>
            </a:r>
            <a:r>
              <a:rPr lang="en-US" sz="2200" dirty="0">
                <a:solidFill>
                  <a:srgbClr val="2C024C"/>
                </a:solidFill>
              </a:rPr>
              <a:t>: Deliver business insights for stock and pricing decisions</a:t>
            </a:r>
          </a:p>
          <a:p>
            <a:endParaRPr lang="en-IN" dirty="0"/>
          </a:p>
        </p:txBody>
      </p:sp>
      <p:pic>
        <p:nvPicPr>
          <p:cNvPr id="8" name="Picture 2" descr="Sql Icon Stock Illustrations – 2,282 Sql Icon Stock Illustrations ...">
            <a:extLst>
              <a:ext uri="{FF2B5EF4-FFF2-40B4-BE49-F238E27FC236}">
                <a16:creationId xmlns:a16="http://schemas.microsoft.com/office/drawing/2014/main" id="{18C1CFF8-6822-6754-D142-FD24D7181B8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942" y="1825625"/>
            <a:ext cx="3626115" cy="4351338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5F7B92-A1F0-4F05-D6FF-3500058B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>
                <a:solidFill>
                  <a:srgbClr val="666666"/>
                </a:solidFill>
                <a:latin typeface="Lato Black" panose="020F0A02020204030203" pitchFamily="34" charset="0"/>
              </a:rPr>
              <a:t>Zepto Inventory Analysis | By Pragati Goel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38E4B5-8249-9AD0-ABA9-3092033E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A0D-2C0D-4530-9A5E-3B9E4AEBACAA}" type="slidenum">
              <a:rPr lang="en-IN" sz="1100" smtClean="0">
                <a:solidFill>
                  <a:srgbClr val="666666"/>
                </a:solidFill>
                <a:latin typeface="Lato Black" panose="020F0A02020204030203" pitchFamily="34" charset="0"/>
              </a:rPr>
              <a:t>2</a:t>
            </a:fld>
            <a:endParaRPr lang="en-IN" sz="1100" dirty="0">
              <a:solidFill>
                <a:srgbClr val="666666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1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FD1B-8583-A710-A893-DA94E6CB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6627" y="1882160"/>
            <a:ext cx="5181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2C024C"/>
                </a:solidFill>
              </a:rPr>
              <a:t>The dataset consists of a single primary table: </a:t>
            </a:r>
            <a:r>
              <a:rPr lang="en-US" sz="2200" b="1" dirty="0">
                <a:solidFill>
                  <a:srgbClr val="2C024C"/>
                </a:solidFill>
              </a:rPr>
              <a:t>Inventory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2C024C"/>
                </a:solidFill>
              </a:rPr>
              <a:t>Each row represents a </a:t>
            </a:r>
            <a:r>
              <a:rPr lang="en-US" sz="2200" b="1" dirty="0">
                <a:solidFill>
                  <a:srgbClr val="2C024C"/>
                </a:solidFill>
              </a:rPr>
              <a:t>product listing</a:t>
            </a:r>
            <a:r>
              <a:rPr lang="en-US" sz="2200" dirty="0">
                <a:solidFill>
                  <a:srgbClr val="2C024C"/>
                </a:solidFill>
              </a:rPr>
              <a:t> with pricing, category, and stock information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2C024C"/>
                </a:solidFill>
              </a:rPr>
              <a:t>Key Columns:</a:t>
            </a:r>
          </a:p>
          <a:p>
            <a:pPr lvl="1">
              <a:lnSpc>
                <a:spcPct val="100000"/>
              </a:lnSpc>
            </a:pPr>
            <a:r>
              <a:rPr lang="en-IN" sz="2200" dirty="0">
                <a:solidFill>
                  <a:srgbClr val="2C024C"/>
                </a:solidFill>
              </a:rPr>
              <a:t>Sku_ID</a:t>
            </a:r>
          </a:p>
          <a:p>
            <a:pPr lvl="1">
              <a:lnSpc>
                <a:spcPct val="100000"/>
              </a:lnSpc>
            </a:pPr>
            <a:r>
              <a:rPr lang="en-IN" sz="2200" dirty="0">
                <a:solidFill>
                  <a:srgbClr val="2C024C"/>
                </a:solidFill>
              </a:rPr>
              <a:t>Category, Name</a:t>
            </a:r>
          </a:p>
          <a:p>
            <a:pPr lvl="1">
              <a:lnSpc>
                <a:spcPct val="100000"/>
              </a:lnSpc>
            </a:pPr>
            <a:r>
              <a:rPr lang="en-IN" sz="2200" dirty="0">
                <a:solidFill>
                  <a:srgbClr val="2C024C"/>
                </a:solidFill>
              </a:rPr>
              <a:t>MRP, DiscountPercent, DiscountedSellingPrice</a:t>
            </a:r>
          </a:p>
          <a:p>
            <a:pPr lvl="1">
              <a:lnSpc>
                <a:spcPct val="100000"/>
              </a:lnSpc>
            </a:pPr>
            <a:r>
              <a:rPr lang="en-IN" sz="2200" dirty="0">
                <a:solidFill>
                  <a:srgbClr val="2C024C"/>
                </a:solidFill>
              </a:rPr>
              <a:t>AvailableQuantity, WeightInGms, Quantity</a:t>
            </a:r>
          </a:p>
          <a:p>
            <a:pPr lvl="1">
              <a:lnSpc>
                <a:spcPct val="100000"/>
              </a:lnSpc>
            </a:pPr>
            <a:r>
              <a:rPr lang="en-IN" sz="2200" dirty="0">
                <a:solidFill>
                  <a:srgbClr val="2C024C"/>
                </a:solidFill>
              </a:rPr>
              <a:t>OutOfStock</a:t>
            </a:r>
          </a:p>
          <a:p>
            <a:pPr lvl="1"/>
            <a:endParaRPr lang="en-US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971764-4AAC-9A91-6E68-A8F5150DA3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27742" y="1882160"/>
            <a:ext cx="2674788" cy="38623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5F7E3E-FA7F-4B7D-84A5-021E1BFE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D9405A"/>
                </a:solidFill>
                <a:latin typeface="+mn-lt"/>
              </a:rPr>
              <a:t>Inventory Database Schema</a:t>
            </a:r>
            <a:endParaRPr lang="en-IN" b="1" dirty="0">
              <a:solidFill>
                <a:srgbClr val="D9405A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76B7F4-E07A-CFA0-9033-228C5C1A4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949" y="747138"/>
            <a:ext cx="797676" cy="65887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68656-F250-F601-A2A7-8CE39C34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>
                <a:solidFill>
                  <a:srgbClr val="666666"/>
                </a:solidFill>
                <a:latin typeface="Lato Black" panose="020F0A02020204030203" pitchFamily="34" charset="0"/>
              </a:rPr>
              <a:t>Zepto Inventory Analysis | By Pragati Goel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7B8A-D4B2-6620-5918-33508C84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A0D-2C0D-4530-9A5E-3B9E4AEBACAA}" type="slidenum">
              <a:rPr lang="en-IN" sz="1100" smtClean="0">
                <a:solidFill>
                  <a:srgbClr val="666666"/>
                </a:solidFill>
                <a:latin typeface="Lato Black" panose="020F0A02020204030203" pitchFamily="34" charset="0"/>
              </a:rPr>
              <a:t>3</a:t>
            </a:fld>
            <a:endParaRPr lang="en-IN" sz="1100" dirty="0">
              <a:solidFill>
                <a:srgbClr val="666666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23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59368-DC89-4FFD-7B83-9B38D160A3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2C024C"/>
                </a:solidFill>
              </a:rPr>
              <a:t>Converted price columns</a:t>
            </a:r>
            <a:r>
              <a:rPr lang="en-US" sz="2400" dirty="0">
                <a:solidFill>
                  <a:srgbClr val="2C024C"/>
                </a:solidFill>
              </a:rPr>
              <a:t> from </a:t>
            </a:r>
            <a:r>
              <a:rPr lang="en-US" sz="2400" i="1" dirty="0">
                <a:solidFill>
                  <a:srgbClr val="2C024C"/>
                </a:solidFill>
              </a:rPr>
              <a:t>paisa to rupees</a:t>
            </a:r>
            <a:r>
              <a:rPr lang="en-US" sz="2400" dirty="0">
                <a:solidFill>
                  <a:srgbClr val="2C024C"/>
                </a:solidFill>
              </a:rPr>
              <a:t> for consistency.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2C024C"/>
                </a:solidFill>
              </a:rPr>
              <a:t>Removed/handled zero-priced records</a:t>
            </a:r>
            <a:r>
              <a:rPr lang="en-US" sz="2400" dirty="0">
                <a:solidFill>
                  <a:srgbClr val="2C024C"/>
                </a:solidFill>
              </a:rPr>
              <a:t> where pricing data was missing or invalid.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2C024C"/>
                </a:solidFill>
              </a:rPr>
              <a:t>Filtered out duplicate product entries</a:t>
            </a:r>
            <a:r>
              <a:rPr lang="en-US" sz="2400" dirty="0">
                <a:solidFill>
                  <a:srgbClr val="2C024C"/>
                </a:solidFill>
              </a:rPr>
              <a:t> to avoid inflated insights.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2C024C"/>
                </a:solidFill>
              </a:rPr>
              <a:t>Ensured availability columns </a:t>
            </a:r>
            <a:r>
              <a:rPr lang="en-US" sz="2400" dirty="0">
                <a:solidFill>
                  <a:srgbClr val="2C024C"/>
                </a:solidFill>
              </a:rPr>
              <a:t>(availableQuantity, outOfStock, quantity) were correctly interpreted.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2C024C"/>
                </a:solidFill>
              </a:rPr>
              <a:t>Verified weights and quantity</a:t>
            </a:r>
            <a:r>
              <a:rPr lang="en-US" sz="2400" dirty="0">
                <a:solidFill>
                  <a:srgbClr val="2C024C"/>
                </a:solidFill>
              </a:rPr>
              <a:t> data to identify unrealistic or zero values.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C024C"/>
                </a:solidFill>
              </a:rPr>
              <a:t>Final cleaned dataset had </a:t>
            </a:r>
            <a:r>
              <a:rPr lang="en-US" sz="2400" b="1" dirty="0">
                <a:solidFill>
                  <a:srgbClr val="2C024C"/>
                </a:solidFill>
              </a:rPr>
              <a:t>~3,700 records</a:t>
            </a:r>
            <a:r>
              <a:rPr lang="en-US" sz="2400" dirty="0">
                <a:solidFill>
                  <a:srgbClr val="2C024C"/>
                </a:solidFill>
              </a:rPr>
              <a:t> across </a:t>
            </a:r>
            <a:r>
              <a:rPr lang="en-US" sz="2400" b="1" dirty="0">
                <a:solidFill>
                  <a:srgbClr val="2C024C"/>
                </a:solidFill>
              </a:rPr>
              <a:t>14 categories</a:t>
            </a:r>
            <a:r>
              <a:rPr lang="en-US" sz="2400" dirty="0">
                <a:solidFill>
                  <a:srgbClr val="2C024C"/>
                </a:solidFill>
              </a:rPr>
              <a:t>.</a:t>
            </a:r>
          </a:p>
          <a:p>
            <a:endParaRPr lang="en-US" sz="2000" dirty="0"/>
          </a:p>
          <a:p>
            <a:endParaRPr lang="en-IN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24DE7E-B05A-7E43-C4BD-0218FF55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D9405A"/>
                </a:solidFill>
                <a:latin typeface="+mn-lt"/>
              </a:rPr>
              <a:t>Data Cleaning &amp; Preparation</a:t>
            </a:r>
            <a:endParaRPr lang="en-IN" b="1" dirty="0">
              <a:solidFill>
                <a:srgbClr val="D9405A"/>
              </a:solidFill>
              <a:latin typeface="+mn-lt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E858A2A-5306-18CD-16A8-97DDB3163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54000" tIns="54000" rIns="54000" bIns="54000" rtlCol="0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2C024C"/>
                </a:solidFill>
                <a:latin typeface="Consolas" panose="020B0609020204030204" pitchFamily="49" charset="0"/>
              </a:rPr>
              <a:t>Update Inventory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2C024C"/>
                </a:solidFill>
                <a:latin typeface="Consolas" panose="020B0609020204030204" pitchFamily="49" charset="0"/>
              </a:rPr>
              <a:t> Set mrp = mrp / 100.0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2C024C"/>
                </a:solidFill>
                <a:latin typeface="Consolas" panose="020B0609020204030204" pitchFamily="49" charset="0"/>
              </a:rPr>
              <a:t> Where mrp Is Not Null;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2C024C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2C024C"/>
                </a:solidFill>
                <a:latin typeface="Consolas" panose="020B0609020204030204" pitchFamily="49" charset="0"/>
              </a:rPr>
              <a:t>Delete From Inventory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2C024C"/>
                </a:solidFill>
                <a:latin typeface="Consolas" panose="020B0609020204030204" pitchFamily="49" charset="0"/>
              </a:rPr>
              <a:t> Where mrp Is Null Or mrp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2C024C"/>
                </a:solidFill>
                <a:latin typeface="Consolas" panose="020B0609020204030204" pitchFamily="49" charset="0"/>
              </a:rPr>
              <a:t> = 0;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787068-1CD1-4026-AB52-E132AD1F6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617" y="563054"/>
            <a:ext cx="698091" cy="74643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6876B6-284E-D2CB-2CEA-133062CA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>
                <a:solidFill>
                  <a:srgbClr val="666666"/>
                </a:solidFill>
                <a:latin typeface="Lato Black" panose="020F0A02020204030203" pitchFamily="34" charset="0"/>
              </a:rPr>
              <a:t>Zepto Inventory Analysis | By Pragati Goel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AAF31-2B3C-3528-C284-A8FAF4A3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A0D-2C0D-4530-9A5E-3B9E4AEBACAA}" type="slidenum">
              <a:rPr lang="en-IN" sz="1100" smtClean="0">
                <a:solidFill>
                  <a:srgbClr val="666666"/>
                </a:solidFill>
                <a:latin typeface="Lato Black" panose="020F0A02020204030203" pitchFamily="34" charset="0"/>
              </a:rPr>
              <a:t>4</a:t>
            </a:fld>
            <a:endParaRPr lang="en-IN" sz="1100" dirty="0">
              <a:solidFill>
                <a:srgbClr val="666666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7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59B7-A4FB-5BF8-CD50-F7480EF1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D9405A"/>
                </a:solidFill>
                <a:latin typeface="+mn-lt"/>
              </a:rPr>
              <a:t>Q1: Out Of Stock Products</a:t>
            </a:r>
            <a:endParaRPr lang="en-IN" b="1" dirty="0">
              <a:solidFill>
                <a:srgbClr val="D9405A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54463-134B-853E-0B0E-BFF6A9CA20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7200" b="1" dirty="0">
                <a:solidFill>
                  <a:srgbClr val="2C024C"/>
                </a:solidFill>
              </a:rPr>
              <a:t>Key Questions Addressed:</a:t>
            </a:r>
          </a:p>
          <a:p>
            <a:pPr lvl="1">
              <a:lnSpc>
                <a:spcPct val="120000"/>
              </a:lnSpc>
            </a:pPr>
            <a:r>
              <a:rPr lang="en-US" sz="6400" dirty="0">
                <a:solidFill>
                  <a:srgbClr val="2C024C"/>
                </a:solidFill>
              </a:rPr>
              <a:t>How many products are currently out of stock?</a:t>
            </a:r>
          </a:p>
          <a:p>
            <a:pPr lvl="1">
              <a:lnSpc>
                <a:spcPct val="120000"/>
              </a:lnSpc>
            </a:pPr>
            <a:r>
              <a:rPr lang="en-US" sz="6400" dirty="0">
                <a:solidFill>
                  <a:srgbClr val="2C024C"/>
                </a:solidFill>
              </a:rPr>
              <a:t>Which categories have the most out-of-stock items?</a:t>
            </a:r>
            <a:endParaRPr lang="en-IN" sz="6400" dirty="0">
              <a:solidFill>
                <a:srgbClr val="2C024C"/>
              </a:solidFill>
            </a:endParaRPr>
          </a:p>
          <a:p>
            <a:pPr>
              <a:lnSpc>
                <a:spcPct val="120000"/>
              </a:lnSpc>
            </a:pPr>
            <a:r>
              <a:rPr lang="en-IN" sz="7200" b="1" dirty="0">
                <a:solidFill>
                  <a:srgbClr val="2C024C"/>
                </a:solidFill>
              </a:rPr>
              <a:t>Total Out-Of-Stock Products: 453</a:t>
            </a:r>
          </a:p>
          <a:p>
            <a:pPr>
              <a:lnSpc>
                <a:spcPct val="120000"/>
              </a:lnSpc>
            </a:pPr>
            <a:r>
              <a:rPr lang="en-US" sz="7200" b="1" dirty="0">
                <a:solidFill>
                  <a:srgbClr val="2C024C"/>
                </a:solidFill>
              </a:rPr>
              <a:t>Top 3 Affected Categories:</a:t>
            </a:r>
          </a:p>
          <a:p>
            <a:pPr marL="800038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6400" dirty="0">
                <a:solidFill>
                  <a:srgbClr val="2C024C"/>
                </a:solidFill>
              </a:rPr>
              <a:t>Munchies - </a:t>
            </a:r>
            <a:r>
              <a:rPr lang="en-US" sz="6400" b="1" dirty="0">
                <a:solidFill>
                  <a:srgbClr val="2C024C"/>
                </a:solidFill>
              </a:rPr>
              <a:t>64</a:t>
            </a:r>
          </a:p>
          <a:p>
            <a:pPr marL="800038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6400" dirty="0">
                <a:solidFill>
                  <a:srgbClr val="2C024C"/>
                </a:solidFill>
              </a:rPr>
              <a:t>Cooking Essentials - </a:t>
            </a:r>
            <a:r>
              <a:rPr lang="en-US" sz="6400" b="1" dirty="0">
                <a:solidFill>
                  <a:srgbClr val="2C024C"/>
                </a:solidFill>
              </a:rPr>
              <a:t>64</a:t>
            </a:r>
          </a:p>
          <a:p>
            <a:pPr marL="800038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6400" dirty="0">
                <a:solidFill>
                  <a:srgbClr val="2C024C"/>
                </a:solidFill>
              </a:rPr>
              <a:t>Ice Cream &amp; Desserts – </a:t>
            </a:r>
            <a:r>
              <a:rPr lang="en-US" sz="6400" b="1" dirty="0">
                <a:solidFill>
                  <a:srgbClr val="2C024C"/>
                </a:solidFill>
              </a:rPr>
              <a:t>45</a:t>
            </a:r>
          </a:p>
          <a:p>
            <a:pPr lvl="1">
              <a:lnSpc>
                <a:spcPct val="120000"/>
              </a:lnSpc>
            </a:pPr>
            <a:r>
              <a:rPr lang="en-US" sz="6400" dirty="0">
                <a:solidFill>
                  <a:srgbClr val="2C024C"/>
                </a:solidFill>
              </a:rPr>
              <a:t>These three account for ~</a:t>
            </a:r>
            <a:r>
              <a:rPr lang="en-US" sz="6400" b="1" dirty="0">
                <a:solidFill>
                  <a:srgbClr val="2C024C"/>
                </a:solidFill>
              </a:rPr>
              <a:t>38% </a:t>
            </a:r>
            <a:r>
              <a:rPr lang="en-US" sz="6400" dirty="0">
                <a:solidFill>
                  <a:srgbClr val="2C024C"/>
                </a:solidFill>
              </a:rPr>
              <a:t>of out-of-stock items</a:t>
            </a:r>
          </a:p>
          <a:p>
            <a:pPr>
              <a:lnSpc>
                <a:spcPct val="120000"/>
              </a:lnSpc>
            </a:pPr>
            <a:r>
              <a:rPr lang="en-US" sz="7200" b="1" dirty="0">
                <a:solidFill>
                  <a:srgbClr val="2C024C"/>
                </a:solidFill>
              </a:rPr>
              <a:t>Business Insight     </a:t>
            </a:r>
            <a:r>
              <a:rPr lang="en-US" sz="6400" b="1" dirty="0">
                <a:solidFill>
                  <a:srgbClr val="2C024C"/>
                </a:solidFill>
              </a:rPr>
              <a:t>: </a:t>
            </a:r>
            <a:r>
              <a:rPr lang="en-US" sz="6400" dirty="0">
                <a:solidFill>
                  <a:srgbClr val="2C024C"/>
                </a:solidFill>
              </a:rPr>
              <a:t>High stockouts in munchies and cooking essentials suggest demand-supply mismatch. Review restocking strategy for fast-moving categories.</a:t>
            </a:r>
          </a:p>
          <a:p>
            <a:pPr lvl="1"/>
            <a:endParaRPr lang="en-US" sz="1600" b="1" dirty="0">
              <a:solidFill>
                <a:srgbClr val="2C024C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024C"/>
                </a:solidFill>
              </a:rPr>
              <a:t>	</a:t>
            </a:r>
          </a:p>
          <a:p>
            <a:pPr lvl="1"/>
            <a:endParaRPr lang="en-US" sz="2000" dirty="0">
              <a:solidFill>
                <a:srgbClr val="2C024C"/>
              </a:solidFill>
            </a:endParaRPr>
          </a:p>
          <a:p>
            <a:pPr marL="457138" lvl="1" indent="0">
              <a:buNone/>
            </a:pPr>
            <a:endParaRPr lang="en-US" dirty="0"/>
          </a:p>
          <a:p>
            <a:pPr marL="457138" lvl="1" indent="0">
              <a:buNone/>
            </a:pPr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5B231F33-C8F2-9574-DBEF-49A1C255DC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8818490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8F057B4-7088-D066-F010-893555072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830" y="4916129"/>
            <a:ext cx="263014" cy="26301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4D907-2284-AD34-D3F3-4E53AD98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>
                <a:solidFill>
                  <a:srgbClr val="666666"/>
                </a:solidFill>
                <a:latin typeface="Lato Black" panose="020F0A02020204030203" pitchFamily="34" charset="0"/>
              </a:rPr>
              <a:t>Zepto Inventory Analysis | By Pragati Goel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37F71-ECAF-4154-9B1D-0D792D19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A0D-2C0D-4530-9A5E-3B9E4AEBACAA}" type="slidenum">
              <a:rPr lang="en-IN" sz="1100" smtClean="0">
                <a:solidFill>
                  <a:srgbClr val="666666"/>
                </a:solidFill>
                <a:latin typeface="Lato Black" panose="020F0A02020204030203" pitchFamily="34" charset="0"/>
              </a:rPr>
              <a:t>5</a:t>
            </a:fld>
            <a:endParaRPr lang="en-IN" sz="1100" dirty="0">
              <a:solidFill>
                <a:srgbClr val="666666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5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4B9C-0191-E4FE-D780-5FF66D2D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D9405A"/>
                </a:solidFill>
                <a:latin typeface="+mn-lt"/>
              </a:rPr>
              <a:t>Q2 : Total Inventory Value by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02976-EAEA-D539-C18C-3B2B311F7F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IN" sz="1900" b="1" dirty="0">
                <a:solidFill>
                  <a:srgbClr val="2C024C"/>
                </a:solidFill>
              </a:rPr>
              <a:t>Key Questions Addressed:</a:t>
            </a:r>
          </a:p>
          <a:p>
            <a:pPr lvl="1">
              <a:lnSpc>
                <a:spcPct val="110000"/>
              </a:lnSpc>
            </a:pPr>
            <a:r>
              <a:rPr lang="en-IN" sz="1700" dirty="0">
                <a:solidFill>
                  <a:srgbClr val="2C024C"/>
                </a:solidFill>
              </a:rPr>
              <a:t>Which categories contribute the most to total inventory value?</a:t>
            </a:r>
          </a:p>
          <a:p>
            <a:pPr lvl="1">
              <a:lnSpc>
                <a:spcPct val="110000"/>
              </a:lnSpc>
            </a:pPr>
            <a:r>
              <a:rPr lang="en-IN" sz="1700" dirty="0">
                <a:solidFill>
                  <a:srgbClr val="2C024C"/>
                </a:solidFill>
              </a:rPr>
              <a:t>Are high value categories aligned with priority restocking?</a:t>
            </a:r>
          </a:p>
          <a:p>
            <a:pPr>
              <a:lnSpc>
                <a:spcPct val="110000"/>
              </a:lnSpc>
            </a:pPr>
            <a:r>
              <a:rPr lang="en-IN" sz="1900" b="1" dirty="0">
                <a:solidFill>
                  <a:srgbClr val="2C024C"/>
                </a:solidFill>
              </a:rPr>
              <a:t>Top 3 Categories by Value:</a:t>
            </a:r>
          </a:p>
          <a:p>
            <a:pPr marL="800038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IN" sz="1700" b="1" dirty="0">
                <a:solidFill>
                  <a:srgbClr val="2C024C"/>
                </a:solidFill>
              </a:rPr>
              <a:t>Cooking Essentials </a:t>
            </a:r>
            <a:r>
              <a:rPr lang="en-IN" sz="1700" dirty="0">
                <a:solidFill>
                  <a:srgbClr val="2C024C"/>
                </a:solidFill>
              </a:rPr>
              <a:t>– ₹2.9 Lakhs</a:t>
            </a:r>
          </a:p>
          <a:p>
            <a:pPr marL="800038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IN" sz="1700" b="1" dirty="0">
                <a:solidFill>
                  <a:srgbClr val="2C024C"/>
                </a:solidFill>
              </a:rPr>
              <a:t>Paan Corner </a:t>
            </a:r>
            <a:r>
              <a:rPr lang="en-IN" sz="1700" dirty="0">
                <a:solidFill>
                  <a:srgbClr val="2C024C"/>
                </a:solidFill>
              </a:rPr>
              <a:t>–  ₹2.3 Lakhs</a:t>
            </a:r>
          </a:p>
          <a:p>
            <a:pPr marL="800038" lvl="1" indent="-342900">
              <a:lnSpc>
                <a:spcPct val="110000"/>
              </a:lnSpc>
              <a:buFont typeface="+mj-lt"/>
              <a:buAutoNum type="arabicPeriod"/>
            </a:pPr>
            <a:r>
              <a:rPr lang="en-IN" sz="1700" b="1" dirty="0">
                <a:solidFill>
                  <a:srgbClr val="2C024C"/>
                </a:solidFill>
              </a:rPr>
              <a:t>Chocolates &amp; Candies </a:t>
            </a:r>
            <a:r>
              <a:rPr lang="en-IN" sz="1700" dirty="0">
                <a:solidFill>
                  <a:srgbClr val="2C024C"/>
                </a:solidFill>
              </a:rPr>
              <a:t>– ₹2.1 Lakhs</a:t>
            </a:r>
          </a:p>
          <a:p>
            <a:pPr lvl="1">
              <a:lnSpc>
                <a:spcPct val="110000"/>
              </a:lnSpc>
            </a:pPr>
            <a:r>
              <a:rPr lang="en-IN" sz="1700" dirty="0">
                <a:solidFill>
                  <a:srgbClr val="2C024C"/>
                </a:solidFill>
              </a:rPr>
              <a:t>These three contribute to ~</a:t>
            </a:r>
            <a:r>
              <a:rPr lang="en-IN" sz="1700" b="1" dirty="0">
                <a:solidFill>
                  <a:srgbClr val="2C024C"/>
                </a:solidFill>
              </a:rPr>
              <a:t>73% of total inventory</a:t>
            </a:r>
            <a:r>
              <a:rPr lang="en-IN" sz="1700" dirty="0">
                <a:solidFill>
                  <a:srgbClr val="2C024C"/>
                </a:solidFill>
              </a:rPr>
              <a:t> </a:t>
            </a:r>
            <a:r>
              <a:rPr lang="en-IN" sz="1700" b="1" dirty="0">
                <a:solidFill>
                  <a:srgbClr val="2C024C"/>
                </a:solidFill>
              </a:rPr>
              <a:t>value</a:t>
            </a:r>
            <a:r>
              <a:rPr lang="en-IN" sz="1700" dirty="0">
                <a:solidFill>
                  <a:srgbClr val="2C024C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IN" sz="1900" b="1" dirty="0">
                <a:solidFill>
                  <a:srgbClr val="2C024C"/>
                </a:solidFill>
              </a:rPr>
              <a:t>Business Insight </a:t>
            </a:r>
            <a:r>
              <a:rPr lang="en-IN" sz="2000" dirty="0">
                <a:solidFill>
                  <a:srgbClr val="2C024C"/>
                </a:solidFill>
              </a:rPr>
              <a:t>– </a:t>
            </a:r>
            <a:r>
              <a:rPr lang="en-IN" sz="1700" dirty="0">
                <a:solidFill>
                  <a:srgbClr val="2C024C"/>
                </a:solidFill>
              </a:rPr>
              <a:t>Focus on better forecasting and pricing strategy for high-value categories like </a:t>
            </a:r>
            <a:r>
              <a:rPr lang="en-IN" sz="1700" b="1" dirty="0">
                <a:solidFill>
                  <a:srgbClr val="2C024C"/>
                </a:solidFill>
              </a:rPr>
              <a:t>Cooking</a:t>
            </a:r>
            <a:r>
              <a:rPr lang="en-IN" sz="1700" dirty="0">
                <a:solidFill>
                  <a:srgbClr val="2C024C"/>
                </a:solidFill>
              </a:rPr>
              <a:t> </a:t>
            </a:r>
            <a:r>
              <a:rPr lang="en-IN" sz="1700" b="1" dirty="0">
                <a:solidFill>
                  <a:srgbClr val="2C024C"/>
                </a:solidFill>
              </a:rPr>
              <a:t>Essentials</a:t>
            </a:r>
            <a:r>
              <a:rPr lang="en-IN" sz="1700" dirty="0">
                <a:solidFill>
                  <a:srgbClr val="2C024C"/>
                </a:solidFill>
              </a:rPr>
              <a:t> &amp; </a:t>
            </a:r>
            <a:r>
              <a:rPr lang="en-IN" sz="1700" b="1" dirty="0">
                <a:solidFill>
                  <a:srgbClr val="2C024C"/>
                </a:solidFill>
              </a:rPr>
              <a:t>Paan Corner </a:t>
            </a:r>
            <a:r>
              <a:rPr lang="en-IN" sz="1700" dirty="0">
                <a:solidFill>
                  <a:srgbClr val="2C024C"/>
                </a:solidFill>
              </a:rPr>
              <a:t>to optimize revenue and stock turnover.</a:t>
            </a:r>
          </a:p>
          <a:p>
            <a:pPr marL="457138" lvl="1" indent="0">
              <a:lnSpc>
                <a:spcPct val="100000"/>
              </a:lnSpc>
              <a:buNone/>
            </a:pPr>
            <a:endParaRPr lang="en-IN" sz="2000" dirty="0"/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F6A01A-073A-3FEB-19E5-7A80C5522C1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18445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30BDFD8-058E-B862-87EA-3276719EA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794" y="2517058"/>
            <a:ext cx="439993" cy="439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AF50FC-7314-C04D-7912-B87D7F717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142" y="3264310"/>
            <a:ext cx="518652" cy="5186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52FCD7-D075-07CF-360D-49D1DD767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350" y="3917895"/>
            <a:ext cx="518652" cy="5186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3AA655-38D6-8C79-1187-53F86E0927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988" y="4650658"/>
            <a:ext cx="481782" cy="4817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82687F-10AB-7631-F5CE-4B303D1E31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39" y="5456903"/>
            <a:ext cx="422787" cy="4227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E20A5-54AA-C25D-24E7-75D4345C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>
                <a:solidFill>
                  <a:srgbClr val="666666"/>
                </a:solidFill>
                <a:latin typeface="Lato Black" panose="020F0A02020204030203" pitchFamily="34" charset="0"/>
              </a:rPr>
              <a:t>Zepto Inventory Analysis | By Pragati Goel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112D-8F13-63D9-1C63-87B553AC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A0D-2C0D-4530-9A5E-3B9E4AEBACAA}" type="slidenum">
              <a:rPr lang="en-IN" sz="1100" smtClean="0">
                <a:solidFill>
                  <a:srgbClr val="666666"/>
                </a:solidFill>
                <a:latin typeface="Lato Black" panose="020F0A02020204030203" pitchFamily="34" charset="0"/>
              </a:rPr>
              <a:t>6</a:t>
            </a:fld>
            <a:endParaRPr lang="en-IN" sz="1100" dirty="0">
              <a:solidFill>
                <a:srgbClr val="666666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7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07B6-FFF0-F239-434F-BDEE8474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D9405A"/>
                </a:solidFill>
                <a:latin typeface="+mn-lt"/>
              </a:rPr>
              <a:t>Q3: Highest Discounted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C4829-A7B6-33B0-CAA8-A4E555A1B1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IN" sz="7200" b="1" dirty="0">
                <a:solidFill>
                  <a:srgbClr val="2C024C"/>
                </a:solidFill>
              </a:rPr>
              <a:t>Key Questions Addressed:</a:t>
            </a:r>
          </a:p>
          <a:p>
            <a:pPr lvl="1">
              <a:lnSpc>
                <a:spcPct val="120000"/>
              </a:lnSpc>
            </a:pPr>
            <a:r>
              <a:rPr lang="en-IN" sz="6000" dirty="0">
                <a:solidFill>
                  <a:srgbClr val="2C024C"/>
                </a:solidFill>
              </a:rPr>
              <a:t>Which products are being offered at the highest discount?</a:t>
            </a:r>
          </a:p>
          <a:p>
            <a:pPr lvl="1">
              <a:lnSpc>
                <a:spcPct val="120000"/>
              </a:lnSpc>
            </a:pPr>
            <a:r>
              <a:rPr lang="en-IN" sz="6000" dirty="0">
                <a:solidFill>
                  <a:srgbClr val="2C024C"/>
                </a:solidFill>
              </a:rPr>
              <a:t>Are any patterns visible across categories?</a:t>
            </a:r>
          </a:p>
          <a:p>
            <a:pPr>
              <a:lnSpc>
                <a:spcPct val="120000"/>
              </a:lnSpc>
            </a:pPr>
            <a:r>
              <a:rPr lang="en-IN" sz="7200" b="1" dirty="0">
                <a:solidFill>
                  <a:srgbClr val="2C024C"/>
                </a:solidFill>
              </a:rPr>
              <a:t>Top 5 Discounted Products:</a:t>
            </a:r>
          </a:p>
          <a:p>
            <a:pPr lvl="1">
              <a:lnSpc>
                <a:spcPct val="120000"/>
              </a:lnSpc>
            </a:pPr>
            <a:r>
              <a:rPr lang="en-IN" sz="6000" dirty="0">
                <a:solidFill>
                  <a:srgbClr val="2C024C"/>
                </a:solidFill>
              </a:rPr>
              <a:t>Dukes Waffy Chocolate Wafers</a:t>
            </a:r>
          </a:p>
          <a:p>
            <a:pPr lvl="1">
              <a:lnSpc>
                <a:spcPct val="120000"/>
              </a:lnSpc>
            </a:pPr>
            <a:r>
              <a:rPr lang="en-IN" sz="6000" dirty="0">
                <a:solidFill>
                  <a:srgbClr val="2C024C"/>
                </a:solidFill>
              </a:rPr>
              <a:t>RRO Fresh Ricotta</a:t>
            </a:r>
          </a:p>
          <a:p>
            <a:pPr lvl="1">
              <a:lnSpc>
                <a:spcPct val="120000"/>
              </a:lnSpc>
            </a:pPr>
            <a:r>
              <a:rPr lang="en-IN" sz="6000" dirty="0">
                <a:solidFill>
                  <a:srgbClr val="2C024C"/>
                </a:solidFill>
              </a:rPr>
              <a:t>RRO Cheddar Block Cheese</a:t>
            </a:r>
          </a:p>
          <a:p>
            <a:pPr lvl="1">
              <a:lnSpc>
                <a:spcPct val="120000"/>
              </a:lnSpc>
            </a:pPr>
            <a:r>
              <a:rPr lang="en-IN" sz="6000" dirty="0">
                <a:solidFill>
                  <a:srgbClr val="2C024C"/>
                </a:solidFill>
              </a:rPr>
              <a:t>RRO Mascarpone Cheese</a:t>
            </a:r>
          </a:p>
          <a:p>
            <a:pPr lvl="1">
              <a:lnSpc>
                <a:spcPct val="120000"/>
              </a:lnSpc>
            </a:pPr>
            <a:r>
              <a:rPr lang="en-US" sz="6000" dirty="0">
                <a:solidFill>
                  <a:srgbClr val="2C024C"/>
                </a:solidFill>
              </a:rPr>
              <a:t>Ceres Foods Fish Mustard Instant Liquid Masala</a:t>
            </a:r>
          </a:p>
          <a:p>
            <a:pPr>
              <a:lnSpc>
                <a:spcPct val="120000"/>
              </a:lnSpc>
            </a:pPr>
            <a:r>
              <a:rPr lang="en-IN" sz="7200" b="1" dirty="0">
                <a:solidFill>
                  <a:srgbClr val="2C024C"/>
                </a:solidFill>
              </a:rPr>
              <a:t>Business Insight: </a:t>
            </a:r>
            <a:r>
              <a:rPr lang="en-IN" sz="6000" dirty="0">
                <a:solidFill>
                  <a:srgbClr val="2C024C"/>
                </a:solidFill>
              </a:rPr>
              <a:t>Popular Essentials like Dukes Waffy Chocolate Wafers &amp; RRO Fresh Ricotta are being heavily discounted. It’s important to analyse whether these substantial discounts are boosting sales margin or significantly impacting profit margins.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  <a:p>
            <a:pPr marL="457138" lvl="1" indent="0">
              <a:buNone/>
            </a:pPr>
            <a:r>
              <a:rPr lang="en-IN" dirty="0"/>
              <a:t>				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E8491AC8-EB5F-14E7-3E17-0E2D616910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4968671" cy="3002014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E3E1EA-196F-A6EB-86DD-55B75E182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868" y="777188"/>
            <a:ext cx="491173" cy="49117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24E05-F05E-720A-F188-0685842F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>
                <a:solidFill>
                  <a:srgbClr val="666666"/>
                </a:solidFill>
                <a:latin typeface="Lato Black" panose="020F0A02020204030203" pitchFamily="34" charset="0"/>
              </a:rPr>
              <a:t>Zepto Inventory Analysis | By Pragati Goel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4A063-CA47-9442-2EFE-7D940B91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A0D-2C0D-4530-9A5E-3B9E4AEBACAA}" type="slidenum">
              <a:rPr lang="en-IN" sz="1100" smtClean="0">
                <a:solidFill>
                  <a:srgbClr val="666666"/>
                </a:solidFill>
                <a:latin typeface="Lato Black" panose="020F0A02020204030203" pitchFamily="34" charset="0"/>
              </a:rPr>
              <a:t>7</a:t>
            </a:fld>
            <a:endParaRPr lang="en-IN" sz="1100" dirty="0">
              <a:solidFill>
                <a:srgbClr val="666666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87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E7A9-3096-83D9-EEED-53978539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D9405A"/>
                </a:solidFill>
                <a:latin typeface="+mn-lt"/>
              </a:rPr>
              <a:t>Q4: Logical Conflict in Stock Status</a:t>
            </a:r>
            <a:endParaRPr lang="en-IN" b="1" dirty="0">
              <a:solidFill>
                <a:srgbClr val="D9405A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BE58-CF24-F699-D583-15E15732AE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b="1" dirty="0">
                <a:solidFill>
                  <a:srgbClr val="2C024C"/>
                </a:solidFill>
              </a:rPr>
              <a:t>Key Questions Addressed:</a:t>
            </a:r>
          </a:p>
          <a:p>
            <a:pPr lvl="1">
              <a:lnSpc>
                <a:spcPct val="120000"/>
              </a:lnSpc>
            </a:pPr>
            <a:r>
              <a:rPr lang="en-US" sz="2300" dirty="0">
                <a:solidFill>
                  <a:srgbClr val="2C024C"/>
                </a:solidFill>
              </a:rPr>
              <a:t>Are there any mismatches between stock status and actual quantity?</a:t>
            </a:r>
          </a:p>
          <a:p>
            <a:pPr lvl="1">
              <a:lnSpc>
                <a:spcPct val="120000"/>
              </a:lnSpc>
            </a:pPr>
            <a:r>
              <a:rPr lang="en-US" sz="2300" dirty="0">
                <a:solidFill>
                  <a:srgbClr val="2C024C"/>
                </a:solidFill>
              </a:rPr>
              <a:t>How many such logical inconsistencies exist?</a:t>
            </a:r>
          </a:p>
          <a:p>
            <a:pPr>
              <a:lnSpc>
                <a:spcPct val="120000"/>
              </a:lnSpc>
            </a:pPr>
            <a:r>
              <a:rPr lang="en-US" sz="2600" b="1" dirty="0">
                <a:solidFill>
                  <a:srgbClr val="2C024C"/>
                </a:solidFill>
              </a:rPr>
              <a:t>Results:</a:t>
            </a:r>
          </a:p>
          <a:p>
            <a:pPr lvl="1">
              <a:lnSpc>
                <a:spcPct val="120000"/>
              </a:lnSpc>
            </a:pPr>
            <a:r>
              <a:rPr lang="en-US" sz="2300" dirty="0">
                <a:solidFill>
                  <a:srgbClr val="2C024C"/>
                </a:solidFill>
              </a:rPr>
              <a:t>No conflicting records found between outOfStock status and availableQuantity</a:t>
            </a:r>
          </a:p>
          <a:p>
            <a:pPr lvl="1">
              <a:lnSpc>
                <a:spcPct val="120000"/>
              </a:lnSpc>
            </a:pPr>
            <a:r>
              <a:rPr lang="en-US" sz="2300" dirty="0">
                <a:solidFill>
                  <a:srgbClr val="2C024C"/>
                </a:solidFill>
              </a:rPr>
              <a:t>Data appears clean and consistent with no logical mismatches</a:t>
            </a:r>
          </a:p>
          <a:p>
            <a:pPr>
              <a:lnSpc>
                <a:spcPct val="120000"/>
              </a:lnSpc>
            </a:pPr>
            <a:r>
              <a:rPr lang="en-US" sz="2600" b="1" dirty="0">
                <a:solidFill>
                  <a:srgbClr val="2C024C"/>
                </a:solidFill>
              </a:rPr>
              <a:t>Data Quality Insight: </a:t>
            </a:r>
            <a:r>
              <a:rPr lang="en-US" sz="2300" dirty="0">
                <a:solidFill>
                  <a:srgbClr val="2C024C"/>
                </a:solidFill>
              </a:rPr>
              <a:t>The system shows no mismatches between stock status and available quantity. This indicates clean data labeling and reliable inventory tracking – a positive sign for operational accuracy.</a:t>
            </a:r>
            <a:endParaRPr lang="en-US" sz="2300" dirty="0"/>
          </a:p>
          <a:p>
            <a:pPr lvl="1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479A1-83FD-EA24-1DC0-0823A57BB8EA}"/>
              </a:ext>
            </a:extLst>
          </p:cNvPr>
          <p:cNvSpPr txBox="1"/>
          <p:nvPr/>
        </p:nvSpPr>
        <p:spPr>
          <a:xfrm>
            <a:off x="6253316" y="1956619"/>
            <a:ext cx="4984955" cy="3914918"/>
          </a:xfrm>
          <a:prstGeom prst="rect">
            <a:avLst/>
          </a:prstGeom>
          <a:solidFill>
            <a:srgbClr val="F2F2F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54000" bIns="54000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C024C"/>
                </a:solidFill>
                <a:latin typeface="Consolas" panose="020B0609020204030204" pitchFamily="49" charset="0"/>
              </a:rPr>
              <a:t>Select * </a:t>
            </a:r>
          </a:p>
          <a:p>
            <a:pPr>
              <a:lnSpc>
                <a:spcPct val="120000"/>
              </a:lnSpc>
            </a:pPr>
            <a:r>
              <a:rPr lang="en-IN" sz="2400" dirty="0">
                <a:solidFill>
                  <a:srgbClr val="2C024C"/>
                </a:solidFill>
                <a:latin typeface="Consolas" panose="020B0609020204030204" pitchFamily="49" charset="0"/>
              </a:rPr>
              <a:t>  From Inventory</a:t>
            </a:r>
          </a:p>
          <a:p>
            <a:pPr>
              <a:lnSpc>
                <a:spcPct val="120000"/>
              </a:lnSpc>
            </a:pPr>
            <a:r>
              <a:rPr lang="en-IN" sz="2400" dirty="0">
                <a:solidFill>
                  <a:srgbClr val="2C024C"/>
                </a:solidFill>
                <a:latin typeface="Consolas" panose="020B0609020204030204" pitchFamily="49" charset="0"/>
              </a:rPr>
              <a:t>  Where </a:t>
            </a:r>
            <a:r>
              <a:rPr lang="en-US" sz="2400" dirty="0">
                <a:solidFill>
                  <a:srgbClr val="2C024C"/>
                </a:solidFill>
                <a:latin typeface="Consolas" panose="020B0609020204030204" pitchFamily="49" charset="0"/>
              </a:rPr>
              <a:t>(outOfStock = TRUE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2C024C"/>
                </a:solidFill>
                <a:latin typeface="Consolas" panose="020B0609020204030204" pitchFamily="49" charset="0"/>
              </a:rPr>
              <a:t>  And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2C024C"/>
                </a:solidFill>
                <a:latin typeface="Consolas" panose="020B0609020204030204" pitchFamily="49" charset="0"/>
              </a:rPr>
              <a:t>  availableQuantity &gt; 0)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2C024C"/>
                </a:solidFill>
                <a:latin typeface="Consolas" panose="020B0609020204030204" pitchFamily="49" charset="0"/>
              </a:rPr>
              <a:t>  Or (outOfStock = FALSE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2C024C"/>
                </a:solidFill>
                <a:latin typeface="Consolas" panose="020B0609020204030204" pitchFamily="49" charset="0"/>
              </a:rPr>
              <a:t>  And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2C024C"/>
                </a:solidFill>
                <a:latin typeface="Consolas" panose="020B0609020204030204" pitchFamily="49" charset="0"/>
              </a:rPr>
              <a:t>  availableQuantity = 0);    </a:t>
            </a:r>
            <a:endParaRPr lang="en-IN" sz="2400" dirty="0">
              <a:solidFill>
                <a:srgbClr val="2C024C"/>
              </a:solidFill>
              <a:latin typeface="Consolas" panose="020B0609020204030204" pitchFamily="49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EA26D-9153-D562-4759-8484E4C2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>
                <a:solidFill>
                  <a:srgbClr val="666666"/>
                </a:solidFill>
                <a:latin typeface="Lato Black" panose="020F0A02020204030203" pitchFamily="34" charset="0"/>
              </a:rPr>
              <a:t>Zepto Inventory Analysis | By Pragati Goel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F2D2F-E942-3E3E-EECF-5ABF5F29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A0D-2C0D-4530-9A5E-3B9E4AEBACAA}" type="slidenum">
              <a:rPr lang="en-IN" sz="1100" smtClean="0">
                <a:solidFill>
                  <a:srgbClr val="666666"/>
                </a:solidFill>
                <a:latin typeface="Lato Black" panose="020F0A02020204030203" pitchFamily="34" charset="0"/>
              </a:rPr>
              <a:t>8</a:t>
            </a:fld>
            <a:endParaRPr lang="en-IN" sz="1100" dirty="0">
              <a:solidFill>
                <a:srgbClr val="666666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5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94D1-68EE-B044-96ED-291EA3D82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D9405A"/>
                </a:solidFill>
                <a:latin typeface="+mn-lt"/>
              </a:rPr>
              <a:t>Q5: Grams per Rupee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018CE-9850-4730-31FA-33A4BF6D52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IN" sz="5200" b="1" dirty="0">
                <a:solidFill>
                  <a:srgbClr val="2C024C"/>
                </a:solidFill>
              </a:rPr>
              <a:t>Key Questions Addressed:</a:t>
            </a:r>
          </a:p>
          <a:p>
            <a:pPr lvl="1">
              <a:lnSpc>
                <a:spcPct val="120000"/>
              </a:lnSpc>
            </a:pPr>
            <a:r>
              <a:rPr lang="en-IN" sz="4600" dirty="0">
                <a:solidFill>
                  <a:srgbClr val="2C024C"/>
                </a:solidFill>
              </a:rPr>
              <a:t>Which products provide the most quantity per rupee spent?</a:t>
            </a:r>
          </a:p>
          <a:p>
            <a:pPr lvl="1">
              <a:lnSpc>
                <a:spcPct val="120000"/>
              </a:lnSpc>
            </a:pPr>
            <a:r>
              <a:rPr lang="en-IN" sz="4600" dirty="0">
                <a:solidFill>
                  <a:srgbClr val="2C024C"/>
                </a:solidFill>
              </a:rPr>
              <a:t>Are there any anomalies in grams-per-rupee value?</a:t>
            </a:r>
          </a:p>
          <a:p>
            <a:pPr>
              <a:lnSpc>
                <a:spcPct val="120000"/>
              </a:lnSpc>
            </a:pPr>
            <a:r>
              <a:rPr lang="en-IN" sz="5200" b="1" dirty="0">
                <a:solidFill>
                  <a:srgbClr val="2C024C"/>
                </a:solidFill>
              </a:rPr>
              <a:t>Top 5 Products (Grams Per Rupee):</a:t>
            </a:r>
          </a:p>
          <a:p>
            <a:pPr marL="91433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IN" sz="4600" dirty="0">
                <a:solidFill>
                  <a:srgbClr val="2C024C"/>
                </a:solidFill>
              </a:rPr>
              <a:t>Vicks Cough Drops Menthol - 58</a:t>
            </a:r>
          </a:p>
          <a:p>
            <a:pPr marL="91433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IN" sz="4600" dirty="0">
                <a:solidFill>
                  <a:srgbClr val="2C024C"/>
                </a:solidFill>
              </a:rPr>
              <a:t>Onion – 52.63</a:t>
            </a:r>
          </a:p>
          <a:p>
            <a:pPr marL="91433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IN" sz="4600" dirty="0">
                <a:solidFill>
                  <a:srgbClr val="2C024C"/>
                </a:solidFill>
              </a:rPr>
              <a:t>Aashirvaad Iodised Salt – 52.63</a:t>
            </a:r>
          </a:p>
          <a:p>
            <a:pPr marL="91433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IN" sz="4600" dirty="0">
                <a:solidFill>
                  <a:srgbClr val="2C024C"/>
                </a:solidFill>
              </a:rPr>
              <a:t>Tata Salt – 41.67</a:t>
            </a:r>
          </a:p>
          <a:p>
            <a:pPr marL="914338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IN" sz="4600" dirty="0">
                <a:solidFill>
                  <a:srgbClr val="2C024C"/>
                </a:solidFill>
              </a:rPr>
              <a:t>Shubh kart - Nirmal sugandhi mogra wet dhoop zipper 20 sticks – 41.43</a:t>
            </a:r>
          </a:p>
          <a:p>
            <a:pPr>
              <a:lnSpc>
                <a:spcPct val="120000"/>
              </a:lnSpc>
            </a:pPr>
            <a:r>
              <a:rPr lang="en-IN" sz="5200" b="1" dirty="0">
                <a:solidFill>
                  <a:srgbClr val="2C024C"/>
                </a:solidFill>
              </a:rPr>
              <a:t>Business Insight:</a:t>
            </a:r>
            <a:r>
              <a:rPr lang="en-US" sz="5200" b="1" dirty="0">
                <a:solidFill>
                  <a:srgbClr val="2C024C"/>
                </a:solidFill>
              </a:rPr>
              <a:t> </a:t>
            </a:r>
            <a:r>
              <a:rPr lang="en-US" sz="4600" dirty="0">
                <a:solidFill>
                  <a:srgbClr val="2C024C"/>
                </a:solidFill>
              </a:rPr>
              <a:t>Products like </a:t>
            </a:r>
            <a:r>
              <a:rPr lang="en-US" sz="4600" i="1" dirty="0">
                <a:solidFill>
                  <a:srgbClr val="2C024C"/>
                </a:solidFill>
              </a:rPr>
              <a:t>Vicks Cough Drops</a:t>
            </a:r>
            <a:r>
              <a:rPr lang="en-US" sz="4600" dirty="0">
                <a:solidFill>
                  <a:srgbClr val="2C024C"/>
                </a:solidFill>
              </a:rPr>
              <a:t>, </a:t>
            </a:r>
            <a:r>
              <a:rPr lang="en-US" sz="4600" i="1" dirty="0">
                <a:solidFill>
                  <a:srgbClr val="2C024C"/>
                </a:solidFill>
              </a:rPr>
              <a:t>Onion</a:t>
            </a:r>
            <a:r>
              <a:rPr lang="en-US" sz="4600" dirty="0">
                <a:solidFill>
                  <a:srgbClr val="2C024C"/>
                </a:solidFill>
              </a:rPr>
              <a:t>, and </a:t>
            </a:r>
            <a:r>
              <a:rPr lang="en-US" sz="4600" i="1" dirty="0">
                <a:solidFill>
                  <a:srgbClr val="2C024C"/>
                </a:solidFill>
              </a:rPr>
              <a:t>Aashirvaad Salt</a:t>
            </a:r>
            <a:r>
              <a:rPr lang="en-US" sz="4600" dirty="0">
                <a:solidFill>
                  <a:srgbClr val="2C024C"/>
                </a:solidFill>
              </a:rPr>
              <a:t> offer high grams per rupee, making them strong value buys. Highlighting such items can boost customer trust and encourage repeat purchases.</a:t>
            </a:r>
            <a:endParaRPr lang="en-IN" sz="4600" dirty="0">
              <a:solidFill>
                <a:srgbClr val="2C024C"/>
              </a:solidFill>
            </a:endParaRPr>
          </a:p>
          <a:p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C46BBFA-B86C-4157-A615-9CFF1C66A91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5116906"/>
              </p:ext>
            </p:extLst>
          </p:nvPr>
        </p:nvGraphicFramePr>
        <p:xfrm>
          <a:off x="6172200" y="1825625"/>
          <a:ext cx="570516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4A240-35E3-07D9-B12E-20BA903A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>
                <a:solidFill>
                  <a:srgbClr val="666666"/>
                </a:solidFill>
                <a:latin typeface="Lato Black" panose="020F0A02020204030203" pitchFamily="34" charset="0"/>
              </a:rPr>
              <a:t>Zepto Inventory Analysis | By Pragati Goel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E3A93-26E9-932E-F58B-E5E7419C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3A0D-2C0D-4530-9A5E-3B9E4AEBACAA}" type="slidenum">
              <a:rPr lang="en-IN" sz="1100" smtClean="0">
                <a:solidFill>
                  <a:srgbClr val="666666"/>
                </a:solidFill>
                <a:latin typeface="Lato Black" panose="020F0A02020204030203" pitchFamily="34" charset="0"/>
              </a:rPr>
              <a:t>9</a:t>
            </a:fld>
            <a:endParaRPr lang="en-IN" sz="1100" dirty="0">
              <a:solidFill>
                <a:srgbClr val="666666"/>
              </a:solidFill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0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727</TotalTime>
  <Words>1043</Words>
  <Application>Microsoft Office PowerPoint</Application>
  <PresentationFormat>Widescreen</PresentationFormat>
  <Paragraphs>168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Lato Black</vt:lpstr>
      <vt:lpstr>Office Theme</vt:lpstr>
      <vt:lpstr>Zepto Inventory Analysis</vt:lpstr>
      <vt:lpstr>Project Overview</vt:lpstr>
      <vt:lpstr>Inventory Database Schema</vt:lpstr>
      <vt:lpstr>Data Cleaning &amp; Preparation</vt:lpstr>
      <vt:lpstr>Q1: Out Of Stock Products</vt:lpstr>
      <vt:lpstr>Q2 : Total Inventory Value by Category</vt:lpstr>
      <vt:lpstr>Q3: Highest Discounted Products</vt:lpstr>
      <vt:lpstr>Q4: Logical Conflict in Stock Status</vt:lpstr>
      <vt:lpstr>Q5: Grams per Rupee Value</vt:lpstr>
      <vt:lpstr>Q6: Average Price and Discount by Category</vt:lpstr>
      <vt:lpstr>Final Insights /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Pragati Goel</dc:creator>
  <cp:lastModifiedBy>Pragati Goel</cp:lastModifiedBy>
  <cp:revision>11</cp:revision>
  <dcterms:created xsi:type="dcterms:W3CDTF">2025-06-23T12:34:11Z</dcterms:created>
  <dcterms:modified xsi:type="dcterms:W3CDTF">2025-06-27T12:13:10Z</dcterms:modified>
</cp:coreProperties>
</file>