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100" d="100"/>
          <a:sy n="100" d="100"/>
        </p:scale>
        <p:origin x="60" y="7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2021-09-19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Stack: Quiz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entury Gothic" panose="020B0502020202020204" pitchFamily="34" charset="0"/>
                  </a:rPr>
                  <a:t>The time complexity T(N)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using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may be expressed in an open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1" dirty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r>
                  <a:rPr lang="en-US" altLang="ko-KR" dirty="0">
                    <a:latin typeface="Century Gothic" panose="020B0502020202020204" pitchFamily="34" charset="0"/>
                  </a:rPr>
                  <a:t>Rewrite T(N) shown above in a closed form.</a:t>
                </a:r>
                <a:br>
                  <a:rPr lang="en-US" altLang="ko-KR" b="1" dirty="0">
                    <a:latin typeface="Century Gothic" panose="020B0502020202020204" pitchFamily="34" charset="0"/>
                  </a:rPr>
                </a:br>
                <a:br>
                  <a:rPr lang="en-US" altLang="ko-KR" b="1" i="1" dirty="0">
                    <a:latin typeface="Cambria Math" panose="02040503050406030204" pitchFamily="18" charset="0"/>
                  </a:rPr>
                </a:br>
                <a:endParaRPr lang="en-US" altLang="ko-K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:r>
                  <a:rPr lang="en-US" altLang="ko-KR" sz="18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ko-KR" sz="1800" b="0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blipFill>
                <a:blip r:embed="rId3"/>
                <a:stretch>
                  <a:fillRect l="-902" b="-1141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6291705" cy="3156738"/>
            <a:chOff x="700118" y="3068960"/>
            <a:chExt cx="6291705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3421615" y="5276009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2966707" y="5445286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12069</TotalTime>
  <Words>120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나눔고딕</vt:lpstr>
      <vt:lpstr>맑은 고딕</vt:lpstr>
      <vt:lpstr>바탕체</vt:lpstr>
      <vt:lpstr>Arial Nova</vt:lpstr>
      <vt:lpstr>Arial Rounded MT Bold</vt:lpstr>
      <vt:lpstr>Cambria Math</vt:lpstr>
      <vt:lpstr>Candara</vt:lpstr>
      <vt:lpstr>Century Gothic</vt:lpstr>
      <vt:lpstr>Wingdings</vt:lpstr>
      <vt:lpstr>1_고려청자</vt:lpstr>
      <vt:lpstr>Stack: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KimYoungsup</cp:lastModifiedBy>
  <cp:revision>631</cp:revision>
  <dcterms:modified xsi:type="dcterms:W3CDTF">2021-09-19T09:22:51Z</dcterms:modified>
</cp:coreProperties>
</file>