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54" r:id="rId2"/>
    <p:sldId id="755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342" autoAdjust="0"/>
  </p:normalViewPr>
  <p:slideViewPr>
    <p:cSldViewPr snapToGrid="0" showGuides="1">
      <p:cViewPr varScale="1">
        <p:scale>
          <a:sx n="80" d="100"/>
          <a:sy n="80" d="100"/>
        </p:scale>
        <p:origin x="44" y="19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Infix 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3: </a:t>
            </a:r>
            <a:r>
              <a:rPr lang="en-US" altLang="ko-KR" dirty="0">
                <a:latin typeface="Century Gothic" panose="020B0502020202020204" pitchFamily="34" charset="0"/>
              </a:rPr>
              <a:t>a – (b + c * d) / e</a:t>
            </a:r>
            <a:endParaRPr lang="ko-KR" altLang="en-US" dirty="0">
              <a:latin typeface="Century Gothic" panose="020B0502020202020204" pitchFamily="34" charset="0"/>
            </a:endParaRPr>
          </a:p>
          <a:p>
            <a:endParaRPr lang="en-US" altLang="ko-KR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8161" y="1628987"/>
          <a:ext cx="57477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/>
              <a:t>Infix </a:t>
            </a:r>
            <a:r>
              <a:rPr lang="fr-FR" altLang="ko-KR" dirty="0"/>
              <a:t>to Postfix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Century Gothic" panose="020B0502020202020204" pitchFamily="34" charset="0"/>
              </a:rPr>
              <a:t>Example 4: </a:t>
            </a:r>
            <a:r>
              <a:rPr lang="en-US" altLang="ko-KR" dirty="0">
                <a:latin typeface="Century Gothic" panose="020B0502020202020204" pitchFamily="34" charset="0"/>
              </a:rPr>
              <a:t>A * (B + C * D) + E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18161" y="1818173"/>
          <a:ext cx="640871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4">
                  <a:extLst>
                    <a:ext uri="{9D8B030D-6E8A-4147-A177-3AD203B41FA5}">
                      <a16:colId xmlns:a16="http://schemas.microsoft.com/office/drawing/2014/main" val="4284928796"/>
                    </a:ext>
                  </a:extLst>
                </a:gridCol>
                <a:gridCol w="53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61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stack(bottom</a:t>
                      </a:r>
                      <a:r>
                        <a:rPr lang="en-US" altLang="ko-KR" sz="1800" baseline="0" dirty="0">
                          <a:latin typeface="Consolas" panose="020B0609020204030204" pitchFamily="49" charset="0"/>
                        </a:rPr>
                        <a:t> to top)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postfix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B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7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D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9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10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11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E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12</a:t>
                      </a:r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95282" y="941010"/>
            <a:ext cx="539135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Operands are output immediately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Push "(" always and operators in general.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")", pop until "(". Discard "(" and ")".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higher precedence operator, push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Century Gothic" panose="020B0502020202020204" pitchFamily="34" charset="0"/>
              </a:rPr>
              <a:t>For lower or equal precedence operator, pop them until "(" and push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092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176</Words>
  <Application>Microsoft Office PowerPoint</Application>
  <PresentationFormat>사용자 지정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나눔고딕</vt:lpstr>
      <vt:lpstr>맑은 고딕</vt:lpstr>
      <vt:lpstr>바탕체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Infix to Postfix Conversion</vt:lpstr>
      <vt:lpstr>Infix to Postfix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KimYoungsup</cp:lastModifiedBy>
  <cp:revision>605</cp:revision>
  <dcterms:modified xsi:type="dcterms:W3CDTF">2021-10-02T04:46:17Z</dcterms:modified>
</cp:coreProperties>
</file>