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55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88067" autoAdjust="0"/>
  </p:normalViewPr>
  <p:slideViewPr>
    <p:cSldViewPr snapToGrid="0" showGuides="1">
      <p:cViewPr varScale="1">
        <p:scale>
          <a:sx n="97" d="100"/>
          <a:sy n="97" d="100"/>
        </p:scale>
        <p:origin x="84" y="29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9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850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8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Arial Rounded MT Bold" panose="020F070403050403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김영섭 교수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21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21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6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400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</a:t>
            </a:r>
            <a:r>
              <a:rPr kumimoji="0" lang="en-US" altLang="ko-KR" dirty="0"/>
              <a:t>Coding </a:t>
            </a:r>
            <a:r>
              <a:rPr kumimoji="0" lang="ko-KR" altLang="en-US" dirty="0"/>
              <a:t>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8161" y="1175659"/>
            <a:ext cx="5984239" cy="57024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31DD24-8DAD-483B-B2C3-4115C5FC18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2400" y="1200199"/>
            <a:ext cx="5984239" cy="56734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4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34372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11968477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2021-09-19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77" r:id="rId4"/>
    <p:sldLayoutId id="2147483681" r:id="rId5"/>
    <p:sldLayoutId id="2147483678" r:id="rId6"/>
    <p:sldLayoutId id="2147483679" r:id="rId7"/>
    <p:sldLayoutId id="2147483680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 – Quiz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Super-computer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823937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823937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496" t="-8824" r="-292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instant &lt; 0.1 sec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blipFill>
                <a:blip r:embed="rId5"/>
                <a:stretch>
                  <a:fillRect l="-2663" r="-2071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Use a reasonable or understandable time units.</a:t>
            </a:r>
          </a:p>
          <a:p>
            <a:r>
              <a:rPr lang="en-US" altLang="ko-KR" dirty="0"/>
              <a:t>Do not say, for example, "3660 days" nor "1220 seconds", </a:t>
            </a:r>
          </a:p>
          <a:p>
            <a:r>
              <a:rPr lang="en-US" altLang="ko-KR" dirty="0"/>
              <a:t>but 10.0 years or 20.3 min, respectively.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20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6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8019</TotalTime>
  <Words>118</Words>
  <Application>Microsoft Office PowerPoint</Application>
  <PresentationFormat>사용자 지정</PresentationFormat>
  <Paragraphs>30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D2Coding</vt:lpstr>
      <vt:lpstr>나눔고딕</vt:lpstr>
      <vt:lpstr>맑은 고딕</vt:lpstr>
      <vt:lpstr>바탕체</vt:lpstr>
      <vt:lpstr>Arial Rounded MT Bold</vt:lpstr>
      <vt:lpstr>Cambria Math</vt:lpstr>
      <vt:lpstr>Candara</vt:lpstr>
      <vt:lpstr>Century Gothic</vt:lpstr>
      <vt:lpstr>Wingdings</vt:lpstr>
      <vt:lpstr>1_고려청자</vt:lpstr>
      <vt:lpstr>Asymptotic Analysis – 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KimYoungsup</cp:lastModifiedBy>
  <cp:revision>442</cp:revision>
  <dcterms:modified xsi:type="dcterms:W3CDTF">2021-09-19T08:49:02Z</dcterms:modified>
</cp:coreProperties>
</file>