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71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75" d="100"/>
          <a:sy n="75" d="100"/>
        </p:scale>
        <p:origin x="1056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99463-B7CD-4E6F-87E2-AD046B6B3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0141ED-581B-4DDB-9F36-785A8CC0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A6298-6819-4A76-84B2-98AE8A4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9545C-BA7B-4159-9A95-57D4EBC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A8B3F-F0CC-4D24-B5E1-CA7CCE4D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88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5FBD8-8481-44D0-B329-307D5EC4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B921E1-FE26-4078-B948-7EE0E7BE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4FC41-A058-4CC3-B7E4-6639DEE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9CC2C-262E-4D69-A872-B868233F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B6F76-C659-47E3-A9BC-BBCEDE45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8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1F36DE-7263-4C53-A330-8943456A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47EE57-10BF-4C9C-85C1-1EFBF166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5E966-1FB7-4371-915A-CDD5E718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5AA25-BBE5-4B7D-92E6-DE121813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DBC86-F920-406F-8BB9-94C1DD6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33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59417-BB6A-4783-90C1-F4114CFF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A0F35-2E92-4345-A6A4-99553F92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65B7D-498F-44B4-8F36-2DC67E29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F9B17-264B-4363-8061-C848E063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9B8A2-8BE5-44C7-8868-65976E97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558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A1EAC-C5A2-4632-8727-9A26F52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9B31B-5845-4AAD-8E0C-94024F42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CED09-A7F7-49B2-B57E-C3D81833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DBF18-C5A4-4D8F-B07D-7DF1C4D3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3D48B4-4876-4BF2-B802-38EFF920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03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79D0B-5126-48BB-A705-1A3ED3A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90615-3E93-46F0-8FF2-AC0DE20B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2F675B-F186-442C-B5BB-19DCCED8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6A6C91-97DF-4F92-9A65-40E4A9A7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251B43-E07C-4F2C-A8F9-DFAE5584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D7540-F55E-4E53-8F92-52B2B02E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3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05A71-BA1F-481A-A43B-6BA1DA71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0D651-B231-44C8-9136-133D2011B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4EEA3-752D-4352-8D71-38B39705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0AC93D-C88D-4AEC-933C-955D9AB9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1C7897-8C31-4677-B1AC-0FCA555B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6D16C5-25FB-474B-A396-2EDE99D8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6A2DB2-49DD-41D9-979F-2D55F89A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2697ED-8BC9-4EAC-9ECB-844A724E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00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5B19D-1065-49C1-B453-D5F167A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6D4E94-E558-4067-8663-227B3EE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A2D75-DF18-41C3-900E-53F4A93E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8F4785-EADF-4517-B81D-9939AA83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34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7F47B9-8BCF-4A5F-A78A-647987F5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7D229C-5266-4701-A8DA-E914AD17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137AB-78C1-478F-AA9D-4C5315DA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67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E3FDB-D49A-4AEE-855B-3EC2879A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26202-9FE1-47DA-8C90-F98C5F62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A617-466C-430C-B364-AFA12F48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977400-0DF8-499A-ADC9-AB68709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2C914-FBEF-48E9-8C96-4EB30C69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405EB-5AFC-4BC0-8F34-9214F74F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FBD2C-1AF7-4AFC-A6BA-D9E3FE1C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A3BC7B-279B-456D-BF12-3462B757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3E480-1B81-443A-99F4-C9AB5F34C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E3AFB-3F30-4E56-A3C8-EDC89016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50162-7901-4F2C-A31B-F1D82122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48C40-886F-4B37-A29E-4738C65F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36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A006C6-DAAB-4B2F-9628-D5F42BB9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83E23C-32BA-4DFD-88D4-E93FACD5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20521-1D2E-49C4-AFF4-FD25F0CDA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4973-A051-49C1-BC35-493EA355F4E4}" type="datetimeFigureOut">
              <a:rPr lang="fr-CH" smtClean="0"/>
              <a:t>16.04.2020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1BB74-D020-40CE-979B-31313503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71C6E-2B5F-42DC-856A-9B0FF3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D156-1A93-4B32-9978-A6E67DD96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072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1E5D099-3CB2-480F-9C21-6D3A4F2E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16" y="2596599"/>
            <a:ext cx="3456384" cy="2209508"/>
          </a:xfrm>
          <a:prstGeom prst="rect">
            <a:avLst/>
          </a:prstGeom>
        </p:spPr>
      </p:pic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2F2DAEA-4045-4902-AD55-C9FC29A74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24" y="2348880"/>
            <a:ext cx="2160240" cy="216024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46B6850-DD04-4DEC-9B9A-80A9C1987602}"/>
              </a:ext>
            </a:extLst>
          </p:cNvPr>
          <p:cNvCxnSpPr/>
          <p:nvPr/>
        </p:nvCxnSpPr>
        <p:spPr>
          <a:xfrm>
            <a:off x="3203675" y="3501008"/>
            <a:ext cx="1440160" cy="0"/>
          </a:xfrm>
          <a:prstGeom prst="line">
            <a:avLst/>
          </a:prstGeom>
          <a:ln w="19050" cap="flat" cmpd="sng" algn="ctr">
            <a:solidFill>
              <a:srgbClr val="E1071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9FBE5-822E-4C2E-98F2-F8BCFB2C5A95}"/>
              </a:ext>
            </a:extLst>
          </p:cNvPr>
          <p:cNvSpPr txBox="1"/>
          <p:nvPr/>
        </p:nvSpPr>
        <p:spPr>
          <a:xfrm>
            <a:off x="3203675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RF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78E3ECA-C167-431E-B8ED-3490287FAE2F}"/>
              </a:ext>
            </a:extLst>
          </p:cNvPr>
          <p:cNvCxnSpPr/>
          <p:nvPr/>
        </p:nvCxnSpPr>
        <p:spPr>
          <a:xfrm>
            <a:off x="6879940" y="3501008"/>
            <a:ext cx="1440160" cy="0"/>
          </a:xfrm>
          <a:prstGeom prst="line">
            <a:avLst/>
          </a:prstGeom>
          <a:ln w="19050" cap="flat" cmpd="sng" algn="ctr">
            <a:solidFill>
              <a:srgbClr val="E1071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3EF60DE-1EE0-442C-81C4-8E1FB1F2A080}"/>
              </a:ext>
            </a:extLst>
          </p:cNvPr>
          <p:cNvSpPr txBox="1"/>
          <p:nvPr/>
        </p:nvSpPr>
        <p:spPr>
          <a:xfrm>
            <a:off x="6879940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Serial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A8C7F-EC6E-4F53-B84C-3208CC904575}"/>
              </a:ext>
            </a:extLst>
          </p:cNvPr>
          <p:cNvSpPr/>
          <p:nvPr/>
        </p:nvSpPr>
        <p:spPr>
          <a:xfrm>
            <a:off x="4728518" y="1988839"/>
            <a:ext cx="7416154" cy="2880322"/>
          </a:xfrm>
          <a:prstGeom prst="rect">
            <a:avLst/>
          </a:prstGeom>
          <a:noFill/>
          <a:ln w="28575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A6F2FD-EE1E-4892-86D7-A753542B72A6}"/>
              </a:ext>
            </a:extLst>
          </p:cNvPr>
          <p:cNvSpPr txBox="1"/>
          <p:nvPr/>
        </p:nvSpPr>
        <p:spPr>
          <a:xfrm>
            <a:off x="4703838" y="1602545"/>
            <a:ext cx="748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Avionic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6BCD64-4F6B-42D3-B520-5A80A1CAD221}"/>
              </a:ext>
            </a:extLst>
          </p:cNvPr>
          <p:cNvSpPr txBox="1"/>
          <p:nvPr/>
        </p:nvSpPr>
        <p:spPr>
          <a:xfrm>
            <a:off x="4871864" y="2147252"/>
            <a:ext cx="22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Teensy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3.5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A74CE8-0110-4275-997D-6DBA7414C93B}"/>
              </a:ext>
            </a:extLst>
          </p:cNvPr>
          <p:cNvSpPr txBox="1"/>
          <p:nvPr/>
        </p:nvSpPr>
        <p:spPr>
          <a:xfrm>
            <a:off x="8464116" y="216421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Raspberry Pi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1C2DE3-9EF5-4711-9A93-B9261C7B8591}"/>
              </a:ext>
            </a:extLst>
          </p:cNvPr>
          <p:cNvSpPr txBox="1"/>
          <p:nvPr/>
        </p:nvSpPr>
        <p:spPr>
          <a:xfrm>
            <a:off x="666244" y="1599056"/>
            <a:ext cx="22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GroundStation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3" name="Image 22" descr="Une image contenant intérieur, assis, four, homme&#10;&#10;Description générée automatiquement">
            <a:extLst>
              <a:ext uri="{FF2B5EF4-FFF2-40B4-BE49-F238E27FC236}">
                <a16:creationId xmlns:a16="http://schemas.microsoft.com/office/drawing/2014/main" id="{845FA28A-9D87-4033-A8EE-267EFCA4C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9"/>
          <a:stretch/>
        </p:blipFill>
        <p:spPr>
          <a:xfrm>
            <a:off x="666244" y="2133814"/>
            <a:ext cx="2405418" cy="27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5CDB8-A6A0-4DB1-B305-8A5EB4C7D4AA}"/>
              </a:ext>
            </a:extLst>
          </p:cNvPr>
          <p:cNvSpPr/>
          <p:nvPr/>
        </p:nvSpPr>
        <p:spPr>
          <a:xfrm>
            <a:off x="465584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718A2-3F28-4186-9F38-9E87432B5776}"/>
              </a:ext>
            </a:extLst>
          </p:cNvPr>
          <p:cNvSpPr/>
          <p:nvPr/>
        </p:nvSpPr>
        <p:spPr>
          <a:xfrm>
            <a:off x="897632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C6894-4CB6-4D52-BAD2-97C0198F6696}"/>
              </a:ext>
            </a:extLst>
          </p:cNvPr>
          <p:cNvSpPr/>
          <p:nvPr/>
        </p:nvSpPr>
        <p:spPr>
          <a:xfrm>
            <a:off x="335360" y="1988839"/>
            <a:ext cx="2880320" cy="2880322"/>
          </a:xfrm>
          <a:prstGeom prst="rect">
            <a:avLst/>
          </a:prstGeom>
          <a:noFill/>
          <a:ln w="19050">
            <a:solidFill>
              <a:srgbClr val="E10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78A1C9-13CE-4DAA-A05B-992656412265}"/>
              </a:ext>
            </a:extLst>
          </p:cNvPr>
          <p:cNvSpPr txBox="1"/>
          <p:nvPr/>
        </p:nvSpPr>
        <p:spPr>
          <a:xfrm>
            <a:off x="695400" y="1556792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GroundStation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318231-D526-4CE0-B535-716DFF2D79C1}"/>
              </a:ext>
            </a:extLst>
          </p:cNvPr>
          <p:cNvSpPr txBox="1"/>
          <p:nvPr/>
        </p:nvSpPr>
        <p:spPr>
          <a:xfrm>
            <a:off x="4799856" y="1564286"/>
            <a:ext cx="25922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board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Teensy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8C8C9A-FDA2-45D1-8A50-D10D5A693676}"/>
              </a:ext>
            </a:extLst>
          </p:cNvPr>
          <p:cNvSpPr txBox="1"/>
          <p:nvPr/>
        </p:nvSpPr>
        <p:spPr>
          <a:xfrm>
            <a:off x="9336360" y="1564286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Raspberry Pi 3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DB2DA50-85F0-48BC-8761-D6568EDE9E3F}"/>
              </a:ext>
            </a:extLst>
          </p:cNvPr>
          <p:cNvCxnSpPr/>
          <p:nvPr/>
        </p:nvCxnSpPr>
        <p:spPr>
          <a:xfrm>
            <a:off x="7536160" y="2708920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A61BA3E-6ECD-4FD9-A8BE-4C5BC24E54DD}"/>
              </a:ext>
            </a:extLst>
          </p:cNvPr>
          <p:cNvCxnSpPr>
            <a:cxnSpLocks/>
          </p:cNvCxnSpPr>
          <p:nvPr/>
        </p:nvCxnSpPr>
        <p:spPr>
          <a:xfrm flipH="1">
            <a:off x="7536160" y="4221088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B7ECC14-D01D-492B-A343-24113DFBDDD6}"/>
              </a:ext>
            </a:extLst>
          </p:cNvPr>
          <p:cNvCxnSpPr/>
          <p:nvPr/>
        </p:nvCxnSpPr>
        <p:spPr>
          <a:xfrm>
            <a:off x="7536160" y="4149080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80EEE97-2CBD-4383-9D94-3990CB319CB2}"/>
              </a:ext>
            </a:extLst>
          </p:cNvPr>
          <p:cNvSpPr txBox="1"/>
          <p:nvPr/>
        </p:nvSpPr>
        <p:spPr>
          <a:xfrm>
            <a:off x="7536160" y="357301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Serial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6917-0937-4A2D-9484-4962656CBEB5}"/>
              </a:ext>
            </a:extLst>
          </p:cNvPr>
          <p:cNvSpPr txBox="1"/>
          <p:nvPr/>
        </p:nvSpPr>
        <p:spPr>
          <a:xfrm>
            <a:off x="7536160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Reset pin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C669339-CDD2-4E22-9881-7B22B9082D14}"/>
              </a:ext>
            </a:extLst>
          </p:cNvPr>
          <p:cNvCxnSpPr>
            <a:cxnSpLocks/>
          </p:cNvCxnSpPr>
          <p:nvPr/>
        </p:nvCxnSpPr>
        <p:spPr>
          <a:xfrm flipH="1">
            <a:off x="3203675" y="3573016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E179861-C756-4DA6-8125-97BDEF78135B}"/>
              </a:ext>
            </a:extLst>
          </p:cNvPr>
          <p:cNvCxnSpPr/>
          <p:nvPr/>
        </p:nvCxnSpPr>
        <p:spPr>
          <a:xfrm>
            <a:off x="3203675" y="3501008"/>
            <a:ext cx="1440160" cy="0"/>
          </a:xfrm>
          <a:prstGeom prst="line">
            <a:avLst/>
          </a:prstGeom>
          <a:ln w="9525" cap="flat" cmpd="sng" algn="ctr">
            <a:solidFill>
              <a:srgbClr val="E1071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45DA9AF-4457-4C5D-B5BD-A65B182D4103}"/>
              </a:ext>
            </a:extLst>
          </p:cNvPr>
          <p:cNvSpPr txBox="1"/>
          <p:nvPr/>
        </p:nvSpPr>
        <p:spPr>
          <a:xfrm>
            <a:off x="3203675" y="29249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RF </a:t>
            </a:r>
            <a:r>
              <a:rPr lang="fr-CH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communication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85106-776E-4551-BB0F-997F9D6A56CE}"/>
              </a:ext>
            </a:extLst>
          </p:cNvPr>
          <p:cNvSpPr/>
          <p:nvPr/>
        </p:nvSpPr>
        <p:spPr>
          <a:xfrm>
            <a:off x="479376" y="2132856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4CFD6-CFA6-40A7-8B46-3BB141E206D1}"/>
              </a:ext>
            </a:extLst>
          </p:cNvPr>
          <p:cNvSpPr/>
          <p:nvPr/>
        </p:nvSpPr>
        <p:spPr>
          <a:xfrm>
            <a:off x="4799856" y="2132856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360D69-2D68-4AF2-B18D-504DAE4D2D71}"/>
              </a:ext>
            </a:extLst>
          </p:cNvPr>
          <p:cNvSpPr/>
          <p:nvPr/>
        </p:nvSpPr>
        <p:spPr>
          <a:xfrm>
            <a:off x="9120336" y="2132882"/>
            <a:ext cx="2592288" cy="2592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26262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FB5A928-5D65-462B-ABE3-B439DA6F4048}"/>
              </a:ext>
            </a:extLst>
          </p:cNvPr>
          <p:cNvSpPr txBox="1"/>
          <p:nvPr/>
        </p:nvSpPr>
        <p:spPr>
          <a:xfrm>
            <a:off x="479376" y="2132856"/>
            <a:ext cx="2543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Avionic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communication</a:t>
            </a: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visualization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B5B2A4-54AC-43C0-A41A-0F081703D8E8}"/>
              </a:ext>
            </a:extLst>
          </p:cNvPr>
          <p:cNvSpPr txBox="1"/>
          <p:nvPr/>
        </p:nvSpPr>
        <p:spPr>
          <a:xfrm>
            <a:off x="4799856" y="213285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Machine</a:t>
            </a:r>
          </a:p>
          <a:p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Capteurs :</a:t>
            </a:r>
          </a:p>
          <a:p>
            <a:pPr marL="285750" indent="-285750">
              <a:buFontTx/>
              <a:buChar char="-"/>
            </a:pP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IMU (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Inertial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measurement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unit)</a:t>
            </a:r>
          </a:p>
          <a:p>
            <a:pPr marL="285750" indent="-285750">
              <a:buFontTx/>
              <a:buChar char="-"/>
            </a:pP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Barometer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Temperature</a:t>
            </a: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Altitude</a:t>
            </a:r>
          </a:p>
          <a:p>
            <a:pPr marL="285750" indent="-285750">
              <a:buFontTx/>
              <a:buChar char="-"/>
            </a:pPr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 control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9BA2A6C-FC19-44D0-9718-0D1D92258633}"/>
              </a:ext>
            </a:extLst>
          </p:cNvPr>
          <p:cNvSpPr txBox="1"/>
          <p:nvPr/>
        </p:nvSpPr>
        <p:spPr>
          <a:xfrm>
            <a:off x="9120336" y="21328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Camera control + </a:t>
            </a:r>
            <a:r>
              <a:rPr lang="fr-CH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recording</a:t>
            </a:r>
            <a:endParaRPr lang="fr-CH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Image 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15B9270-CA03-435E-BA54-6165E872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272" y="1693834"/>
            <a:ext cx="650400" cy="650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A8B9FFB-4529-4973-BCEE-37156652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09" y="1693834"/>
            <a:ext cx="578562" cy="650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9C21600-2A7E-4088-A799-EA4E709C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60" y="1693834"/>
            <a:ext cx="578562" cy="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592AC-4E71-41CC-ACCB-186369A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B55A-0F81-4DC8-8E75-2BC0677A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263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50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Wermeille</dc:creator>
  <cp:lastModifiedBy>Bastien Wermeille</cp:lastModifiedBy>
  <cp:revision>14</cp:revision>
  <dcterms:created xsi:type="dcterms:W3CDTF">2020-03-23T08:03:38Z</dcterms:created>
  <dcterms:modified xsi:type="dcterms:W3CDTF">2020-04-20T06:35:02Z</dcterms:modified>
</cp:coreProperties>
</file>