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3" r:id="rId9"/>
    <p:sldId id="260" r:id="rId10"/>
    <p:sldId id="261" r:id="rId11"/>
    <p:sldId id="258" r:id="rId12"/>
    <p:sldId id="259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5" d="100"/>
          <a:sy n="75" d="100"/>
        </p:scale>
        <p:origin x="123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2267744" y="1565895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65895"/>
            <a:ext cx="6552728" cy="295232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215881" y="1779321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3707904" y="1997943"/>
            <a:ext cx="357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«МЕД – ТОРГ»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Артём С\Загрузка(круг)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77" y="2708920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332656"/>
            <a:ext cx="63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входа \ загрузки приложения «МЕД-ТОРГ»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6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187624" y="54868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Выделенная область для удаления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" name="Группа 43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45" name="Прямая соединительная линия 44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9" name="Прямая соединительная линия 48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3707904" y="1772816"/>
            <a:ext cx="35718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«МЕД – ТОРГ»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Овал 51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2483768" y="3429000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501847" y="4365104"/>
            <a:ext cx="792088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2501847" y="5301208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2879812" y="2708920"/>
            <a:ext cx="3757" cy="369332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681890" y="2888940"/>
            <a:ext cx="404877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5400000">
            <a:off x="2870767" y="3645047"/>
            <a:ext cx="0" cy="43200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9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09" y="4509120"/>
            <a:ext cx="522363" cy="5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86" y="5445224"/>
            <a:ext cx="496851" cy="4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707904" y="266885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Список товаров </a:t>
            </a:r>
            <a:endParaRPr lang="ru-RU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3530666" y="3092767"/>
            <a:ext cx="494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Товар № 1</a:t>
            </a:r>
          </a:p>
          <a:p>
            <a:r>
              <a:rPr lang="ru-RU" dirty="0" smtClean="0"/>
              <a:t>Товар № 2</a:t>
            </a:r>
          </a:p>
          <a:p>
            <a:r>
              <a:rPr lang="ru-RU" dirty="0" smtClean="0"/>
              <a:t>Товар № 3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3491880" y="342900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3491880" y="3717032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3491880" y="4005064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3491880" y="306896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TextBox 66"/>
          <p:cNvSpPr txBox="1"/>
          <p:nvPr/>
        </p:nvSpPr>
        <p:spPr>
          <a:xfrm>
            <a:off x="3530666" y="4437112"/>
            <a:ext cx="51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товара нет, то на его месте вывод: </a:t>
            </a:r>
          </a:p>
          <a:p>
            <a:r>
              <a:rPr lang="ru-RU" dirty="0" smtClean="0"/>
              <a:t>Список товаров пуст</a:t>
            </a:r>
            <a:endParaRPr lang="ru-RU" dirty="0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3491880" y="270892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TextBox 68"/>
          <p:cNvSpPr txBox="1"/>
          <p:nvPr/>
        </p:nvSpPr>
        <p:spPr>
          <a:xfrm>
            <a:off x="3943322" y="2350024"/>
            <a:ext cx="19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товаров</a:t>
            </a:r>
            <a:endParaRPr lang="ru-RU" dirty="0"/>
          </a:p>
        </p:txBody>
      </p:sp>
      <p:sp>
        <p:nvSpPr>
          <p:cNvPr id="70" name="Равнобедренный треугольник 69"/>
          <p:cNvSpPr/>
          <p:nvPr/>
        </p:nvSpPr>
        <p:spPr>
          <a:xfrm>
            <a:off x="3682571" y="2489124"/>
            <a:ext cx="136884" cy="1315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3530665" y="2996370"/>
            <a:ext cx="5217799" cy="1296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H="1">
            <a:off x="5508104" y="2348880"/>
            <a:ext cx="938" cy="358299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TextBox 71"/>
          <p:cNvSpPr txBox="1"/>
          <p:nvPr/>
        </p:nvSpPr>
        <p:spPr>
          <a:xfrm>
            <a:off x="5508103" y="2348880"/>
            <a:ext cx="32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РЕЖИМ КАССЫ 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7744" y="1565895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65895"/>
            <a:ext cx="6552728" cy="295232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Ы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8215881" y="1779321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971600" y="332656"/>
            <a:ext cx="439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подтверждения (удаления, выхода, создания резервной </a:t>
            </a:r>
            <a:r>
              <a:rPr lang="ru-RU" dirty="0" smtClean="0"/>
              <a:t>копии, перехода в главное меню)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2132856"/>
            <a:ext cx="5444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 уверены, что хотите </a:t>
            </a:r>
            <a:r>
              <a:rPr lang="en-US" sz="2000" dirty="0" smtClean="0"/>
              <a:t>&lt;</a:t>
            </a:r>
            <a:r>
              <a:rPr lang="ru-RU" sz="2000" dirty="0" smtClean="0"/>
              <a:t> удалить данный товар</a:t>
            </a:r>
            <a:r>
              <a:rPr lang="en-US" sz="2000" dirty="0" smtClean="0"/>
              <a:t>/</a:t>
            </a:r>
            <a:r>
              <a:rPr lang="ru-RU" sz="2000" dirty="0" smtClean="0"/>
              <a:t>выйти</a:t>
            </a:r>
            <a:r>
              <a:rPr lang="en-US" sz="2000" dirty="0" smtClean="0"/>
              <a:t>/</a:t>
            </a:r>
            <a:r>
              <a:rPr lang="ru-RU" sz="2000" dirty="0" smtClean="0"/>
              <a:t>создать резервную </a:t>
            </a:r>
            <a:r>
              <a:rPr lang="ru-RU" sz="2000" dirty="0" smtClean="0"/>
              <a:t>копию</a:t>
            </a:r>
            <a:r>
              <a:rPr lang="en-US" sz="2000" dirty="0" smtClean="0"/>
              <a:t>/</a:t>
            </a:r>
            <a:r>
              <a:rPr lang="ru-RU" sz="2000" dirty="0" smtClean="0"/>
              <a:t>перейти в главное меню </a:t>
            </a:r>
            <a:r>
              <a:rPr lang="en-US" sz="2000" dirty="0" smtClean="0"/>
              <a:t>&gt;</a:t>
            </a:r>
            <a:r>
              <a:rPr lang="ru-RU" sz="2000" dirty="0" smtClean="0"/>
              <a:t> ? </a:t>
            </a:r>
            <a:endParaRPr lang="ru-RU" sz="2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843808" y="3284984"/>
            <a:ext cx="180020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372200" y="3284984"/>
            <a:ext cx="1728192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843808" y="328498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2"/>
                </a:solidFill>
              </a:rPr>
              <a:t>НЕТ</a:t>
            </a:r>
            <a:endParaRPr lang="ru-RU" sz="32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72200" y="3284984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3"/>
                </a:solidFill>
              </a:rPr>
              <a:t>ДА</a:t>
            </a:r>
            <a:endParaRPr lang="ru-RU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5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6780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Прямая соединительная линия 16"/>
          <p:cNvCxnSpPr/>
          <p:nvPr/>
        </p:nvCxnSpPr>
        <p:spPr>
          <a:xfrm>
            <a:off x="3491880" y="1844824"/>
            <a:ext cx="0" cy="4536504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Овал 17"/>
          <p:cNvSpPr/>
          <p:nvPr/>
        </p:nvSpPr>
        <p:spPr>
          <a:xfrm>
            <a:off x="2483768" y="2132856"/>
            <a:ext cx="792088" cy="79208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483768" y="3068960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501847" y="4005064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501847" y="4941168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04" name="Группа 3103"/>
          <p:cNvGrpSpPr/>
          <p:nvPr/>
        </p:nvGrpSpPr>
        <p:grpSpPr>
          <a:xfrm>
            <a:off x="2679352" y="2279376"/>
            <a:ext cx="444400" cy="480196"/>
            <a:chOff x="6228184" y="2432605"/>
            <a:chExt cx="588416" cy="636355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6588224" y="2528900"/>
              <a:ext cx="144016" cy="1080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6300192" y="2528900"/>
              <a:ext cx="288032" cy="333907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6444208" y="2636912"/>
              <a:ext cx="288032" cy="333907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6228184" y="2862807"/>
              <a:ext cx="72008" cy="206153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6228184" y="2970819"/>
              <a:ext cx="216024" cy="98141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6372200" y="2613975"/>
              <a:ext cx="216024" cy="238961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6433132" y="2659477"/>
              <a:ext cx="216024" cy="238961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6600576" y="2519789"/>
              <a:ext cx="144016" cy="1080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6672584" y="2432605"/>
              <a:ext cx="144016" cy="117123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96" name="Прямая соединительная линия 3095"/>
            <p:cNvCxnSpPr/>
            <p:nvPr/>
          </p:nvCxnSpPr>
          <p:spPr>
            <a:xfrm flipV="1">
              <a:off x="6600576" y="2432605"/>
              <a:ext cx="72008" cy="87184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02" name="Прямая соединительная линия 3101"/>
            <p:cNvCxnSpPr/>
            <p:nvPr/>
          </p:nvCxnSpPr>
          <p:spPr>
            <a:xfrm flipV="1">
              <a:off x="6744592" y="2549728"/>
              <a:ext cx="72008" cy="78073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124" name="Группа 3123"/>
          <p:cNvGrpSpPr/>
          <p:nvPr/>
        </p:nvGrpSpPr>
        <p:grpSpPr>
          <a:xfrm>
            <a:off x="2615079" y="3200871"/>
            <a:ext cx="454849" cy="490126"/>
            <a:chOff x="581522" y="2596560"/>
            <a:chExt cx="534094" cy="620212"/>
          </a:xfrm>
        </p:grpSpPr>
        <p:cxnSp>
          <p:nvCxnSpPr>
            <p:cNvPr id="3116" name="Прямая соединительная линия 3115"/>
            <p:cNvCxnSpPr/>
            <p:nvPr/>
          </p:nvCxnSpPr>
          <p:spPr>
            <a:xfrm>
              <a:off x="581522" y="2924944"/>
              <a:ext cx="228600" cy="29182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19" name="Прямая соединительная линия 3118"/>
            <p:cNvCxnSpPr/>
            <p:nvPr/>
          </p:nvCxnSpPr>
          <p:spPr>
            <a:xfrm flipH="1">
              <a:off x="810122" y="2596560"/>
              <a:ext cx="305494" cy="6202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25" name="Стрелка влево 3124"/>
          <p:cNvSpPr/>
          <p:nvPr/>
        </p:nvSpPr>
        <p:spPr>
          <a:xfrm>
            <a:off x="2649312" y="5223218"/>
            <a:ext cx="460999" cy="227988"/>
          </a:xfrm>
          <a:prstGeom prst="lef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29" name="Круговая стрелка 3128"/>
          <p:cNvSpPr/>
          <p:nvPr/>
        </p:nvSpPr>
        <p:spPr>
          <a:xfrm rot="3919270" flipH="1">
            <a:off x="2460140" y="4024635"/>
            <a:ext cx="655960" cy="832485"/>
          </a:xfrm>
          <a:prstGeom prst="circular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30" name="TextBox 3129"/>
          <p:cNvSpPr txBox="1"/>
          <p:nvPr/>
        </p:nvSpPr>
        <p:spPr>
          <a:xfrm>
            <a:off x="323528" y="220486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Редактировать</a:t>
            </a:r>
            <a:endParaRPr lang="ru-RU" dirty="0"/>
          </a:p>
        </p:txBody>
      </p:sp>
      <p:sp>
        <p:nvSpPr>
          <p:cNvPr id="3131" name="TextBox 3130"/>
          <p:cNvSpPr txBox="1"/>
          <p:nvPr/>
        </p:nvSpPr>
        <p:spPr>
          <a:xfrm>
            <a:off x="323528" y="304466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Подтвердить изменения</a:t>
            </a:r>
            <a:endParaRPr lang="ru-RU" dirty="0"/>
          </a:p>
        </p:txBody>
      </p:sp>
      <p:sp>
        <p:nvSpPr>
          <p:cNvPr id="3132" name="TextBox 3131"/>
          <p:cNvSpPr txBox="1"/>
          <p:nvPr/>
        </p:nvSpPr>
        <p:spPr>
          <a:xfrm>
            <a:off x="323528" y="40050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Отменить действие</a:t>
            </a:r>
            <a:endParaRPr lang="ru-RU" dirty="0"/>
          </a:p>
        </p:txBody>
      </p:sp>
      <p:sp>
        <p:nvSpPr>
          <p:cNvPr id="3133" name="TextBox 3132"/>
          <p:cNvSpPr txBox="1"/>
          <p:nvPr/>
        </p:nvSpPr>
        <p:spPr>
          <a:xfrm>
            <a:off x="323528" y="501317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Вернуться назад </a:t>
            </a:r>
          </a:p>
          <a:p>
            <a:r>
              <a:rPr lang="ru-RU" dirty="0" smtClean="0"/>
              <a:t>(в главное меню)</a:t>
            </a:r>
            <a:endParaRPr lang="ru-RU" dirty="0"/>
          </a:p>
        </p:txBody>
      </p:sp>
      <p:pic>
        <p:nvPicPr>
          <p:cNvPr id="3137" name="Picture 10" descr="Картинки по запросу иконка картин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46" y="1944627"/>
            <a:ext cx="1594122" cy="17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8" name="TextBox 3137"/>
          <p:cNvSpPr txBox="1"/>
          <p:nvPr/>
        </p:nvSpPr>
        <p:spPr>
          <a:xfrm>
            <a:off x="5471136" y="2424114"/>
            <a:ext cx="282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товара</a:t>
            </a:r>
          </a:p>
        </p:txBody>
      </p:sp>
      <p:sp>
        <p:nvSpPr>
          <p:cNvPr id="3139" name="TextBox 3138"/>
          <p:cNvSpPr txBox="1"/>
          <p:nvPr/>
        </p:nvSpPr>
        <p:spPr>
          <a:xfrm>
            <a:off x="5472100" y="2825464"/>
            <a:ext cx="247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товара</a:t>
            </a:r>
            <a:endParaRPr lang="ru-RU" dirty="0"/>
          </a:p>
        </p:txBody>
      </p:sp>
      <p:sp>
        <p:nvSpPr>
          <p:cNvPr id="3140" name="TextBox 3139"/>
          <p:cNvSpPr txBox="1"/>
          <p:nvPr/>
        </p:nvSpPr>
        <p:spPr>
          <a:xfrm>
            <a:off x="5471136" y="3208686"/>
            <a:ext cx="20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Цена товара </a:t>
            </a:r>
            <a:endParaRPr lang="ru-RU" dirty="0"/>
          </a:p>
        </p:txBody>
      </p:sp>
      <p:sp>
        <p:nvSpPr>
          <p:cNvPr id="3141" name="TextBox 3140"/>
          <p:cNvSpPr txBox="1"/>
          <p:nvPr/>
        </p:nvSpPr>
        <p:spPr>
          <a:xfrm>
            <a:off x="5471136" y="2031330"/>
            <a:ext cx="239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Наименование товара</a:t>
            </a:r>
            <a:endParaRPr lang="ru-RU" dirty="0"/>
          </a:p>
        </p:txBody>
      </p:sp>
      <p:sp>
        <p:nvSpPr>
          <p:cNvPr id="3142" name="TextBox 3141"/>
          <p:cNvSpPr txBox="1"/>
          <p:nvPr/>
        </p:nvSpPr>
        <p:spPr>
          <a:xfrm>
            <a:off x="3578032" y="3933056"/>
            <a:ext cx="416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Краткая информация о товаре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54868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</a:t>
            </a:r>
            <a:r>
              <a:rPr lang="ru-RU" dirty="0" err="1" smtClean="0"/>
              <a:t>тавара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7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7744" y="1565895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65895"/>
            <a:ext cx="6552728" cy="295232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dirty="0" smtClean="0"/>
              <a:t>Ы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8215881" y="1779321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2771800" y="2132856"/>
            <a:ext cx="5444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Выберите </a:t>
            </a:r>
            <a:r>
              <a:rPr lang="ru-RU" sz="2400" dirty="0" smtClean="0"/>
              <a:t>место сохранения резервной копии: 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915816" y="3284984"/>
            <a:ext cx="5184576" cy="43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7020272" y="3284984"/>
            <a:ext cx="0" cy="43204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92280" y="328498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…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827584" y="54868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выбора места  расположения резервной копии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5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Основное окно (окно выбора действий)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Прямая соединительная линия 47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3707904" y="1772816"/>
            <a:ext cx="35718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«МЕД – ТОРГ»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Овал 53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2483768" y="3429000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2501847" y="4365104"/>
            <a:ext cx="792088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2501847" y="5301208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 flipH="1">
            <a:off x="2879812" y="2708920"/>
            <a:ext cx="3757" cy="369332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2681890" y="2888940"/>
            <a:ext cx="404877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5400000">
            <a:off x="2870767" y="3645047"/>
            <a:ext cx="0" cy="43200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09" y="4509120"/>
            <a:ext cx="522363" cy="5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86" y="5445224"/>
            <a:ext cx="496851" cy="4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07904" y="266885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Список товаров 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3530666" y="3092767"/>
            <a:ext cx="494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Товар № 1</a:t>
            </a:r>
          </a:p>
          <a:p>
            <a:r>
              <a:rPr lang="ru-RU" dirty="0" smtClean="0"/>
              <a:t>Товар № 2</a:t>
            </a:r>
          </a:p>
          <a:p>
            <a:r>
              <a:rPr lang="ru-RU" dirty="0" smtClean="0"/>
              <a:t>Товар № 3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3491880" y="342900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3491880" y="3717032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3491880" y="4005064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491880" y="306896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TextBox 72"/>
          <p:cNvSpPr txBox="1"/>
          <p:nvPr/>
        </p:nvSpPr>
        <p:spPr>
          <a:xfrm>
            <a:off x="3530666" y="4437112"/>
            <a:ext cx="51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товара нет, то на его месте вывод: </a:t>
            </a:r>
          </a:p>
          <a:p>
            <a:r>
              <a:rPr lang="ru-RU" dirty="0" smtClean="0"/>
              <a:t>Список товаров пуст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23528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Добавить товар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23528" y="348160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Удалить товар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59532" y="4273695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резервную копию всего документа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59532" y="5664646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 из программы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491880" y="270892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943322" y="2350024"/>
            <a:ext cx="19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товаров</a:t>
            </a:r>
            <a:endParaRPr lang="ru-RU" dirty="0"/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682571" y="2489124"/>
            <a:ext cx="136884" cy="1315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5508104" y="2348880"/>
            <a:ext cx="938" cy="358299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3" y="2348880"/>
            <a:ext cx="32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РЕЖИМ КАССЫ 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4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Подсказка для перехода в режим кассы 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Прямая соединительная линия 47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3707904" y="1772816"/>
            <a:ext cx="35718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«МЕД – ТОРГ»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Овал 53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2483768" y="3429000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2501847" y="4365104"/>
            <a:ext cx="792088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2501847" y="5301208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 flipH="1">
            <a:off x="2879812" y="2708920"/>
            <a:ext cx="3757" cy="369332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2681890" y="2888940"/>
            <a:ext cx="404877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rot="5400000">
            <a:off x="2870767" y="3645047"/>
            <a:ext cx="0" cy="43200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09" y="4509120"/>
            <a:ext cx="522363" cy="5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86" y="5445224"/>
            <a:ext cx="496851" cy="4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707904" y="266885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Список товаров </a:t>
            </a:r>
            <a:endParaRPr lang="ru-RU" sz="2000" dirty="0"/>
          </a:p>
        </p:txBody>
      </p:sp>
      <p:sp>
        <p:nvSpPr>
          <p:cNvPr id="71" name="TextBox 70"/>
          <p:cNvSpPr txBox="1"/>
          <p:nvPr/>
        </p:nvSpPr>
        <p:spPr>
          <a:xfrm>
            <a:off x="3530666" y="3092767"/>
            <a:ext cx="494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Товар № 1</a:t>
            </a:r>
          </a:p>
          <a:p>
            <a:r>
              <a:rPr lang="ru-RU" dirty="0" smtClean="0"/>
              <a:t>Товар № 2</a:t>
            </a:r>
          </a:p>
          <a:p>
            <a:r>
              <a:rPr lang="ru-RU" dirty="0" smtClean="0"/>
              <a:t>Товар № 3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3491880" y="342900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3491880" y="3717032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3491880" y="4005064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491880" y="306896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TextBox 72"/>
          <p:cNvSpPr txBox="1"/>
          <p:nvPr/>
        </p:nvSpPr>
        <p:spPr>
          <a:xfrm>
            <a:off x="3530666" y="4437112"/>
            <a:ext cx="51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товара нет, то на его месте вывод: </a:t>
            </a:r>
          </a:p>
          <a:p>
            <a:r>
              <a:rPr lang="ru-RU" dirty="0" smtClean="0"/>
              <a:t>Список товаров пуст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23528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Добавить товар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23528" y="348160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Удалить товар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59532" y="4273695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резервную копию всего документа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59532" y="5664646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 из программы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491880" y="270892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3943322" y="2350024"/>
            <a:ext cx="19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товаров</a:t>
            </a:r>
            <a:endParaRPr lang="ru-RU" dirty="0"/>
          </a:p>
        </p:txBody>
      </p:sp>
      <p:sp>
        <p:nvSpPr>
          <p:cNvPr id="12" name="Равнобедренный треугольник 11"/>
          <p:cNvSpPr/>
          <p:nvPr/>
        </p:nvSpPr>
        <p:spPr>
          <a:xfrm>
            <a:off x="3682571" y="2489124"/>
            <a:ext cx="136884" cy="1315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5508104" y="2348880"/>
            <a:ext cx="938" cy="358299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3" y="2348880"/>
            <a:ext cx="32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РЕЖИМ КАССЫ </a:t>
            </a:r>
            <a:endParaRPr lang="ru-RU" sz="2000" b="1" dirty="0">
              <a:solidFill>
                <a:srgbClr val="00B050"/>
              </a:solidFill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6424636" y="2821972"/>
            <a:ext cx="1872208" cy="957776"/>
            <a:chOff x="2339752" y="4446249"/>
            <a:chExt cx="1872208" cy="1155526"/>
          </a:xfrm>
          <a:solidFill>
            <a:schemeClr val="bg1">
              <a:lumMod val="95000"/>
            </a:schemeClr>
          </a:solidFill>
        </p:grpSpPr>
        <p:sp>
          <p:nvSpPr>
            <p:cNvPr id="52" name="Скругленная прямоугольная выноска 51"/>
            <p:cNvSpPr/>
            <p:nvPr/>
          </p:nvSpPr>
          <p:spPr>
            <a:xfrm rot="10800000" flipH="1">
              <a:off x="2339752" y="4446249"/>
              <a:ext cx="1872208" cy="1155526"/>
            </a:xfrm>
            <a:prstGeom prst="wedgeRoundRectCallou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492806" y="4468755"/>
              <a:ext cx="1566097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600" dirty="0" smtClean="0"/>
                <a:t>Нажмите, чтобы перейти 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0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3" y="476672"/>
            <a:ext cx="788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Режим кассы</a:t>
            </a:r>
          </a:p>
          <a:p>
            <a:r>
              <a:rPr lang="ru-RU" dirty="0" smtClean="0"/>
              <a:t>При обслуживании покупателя, программа возвращается на данное окно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Прямая соединительная линия 47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323528" y="234888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Подтвердить </a:t>
            </a:r>
            <a:r>
              <a:rPr lang="ru-RU" dirty="0" smtClean="0"/>
              <a:t>сканирование товара</a:t>
            </a:r>
            <a:endParaRPr lang="ru-RU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323528" y="344177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Отменить отсканированный товар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41530" y="5013176"/>
            <a:ext cx="14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Перейти назад в главное меню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187824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РЕЖИМ КАССЫ 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2501847" y="3457473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2501847" y="5157192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5" name="Группа 64"/>
          <p:cNvGrpSpPr/>
          <p:nvPr/>
        </p:nvGrpSpPr>
        <p:grpSpPr>
          <a:xfrm>
            <a:off x="2615079" y="2624807"/>
            <a:ext cx="454849" cy="490126"/>
            <a:chOff x="581522" y="2596560"/>
            <a:chExt cx="534094" cy="620212"/>
          </a:xfrm>
        </p:grpSpPr>
        <p:cxnSp>
          <p:nvCxnSpPr>
            <p:cNvPr id="66" name="Прямая соединительная линия 65"/>
            <p:cNvCxnSpPr/>
            <p:nvPr/>
          </p:nvCxnSpPr>
          <p:spPr>
            <a:xfrm>
              <a:off x="581522" y="2924944"/>
              <a:ext cx="228600" cy="29182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810122" y="2596560"/>
              <a:ext cx="305494" cy="6202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Стрелка влево 67"/>
          <p:cNvSpPr/>
          <p:nvPr/>
        </p:nvSpPr>
        <p:spPr>
          <a:xfrm>
            <a:off x="2649312" y="5439242"/>
            <a:ext cx="460999" cy="227988"/>
          </a:xfrm>
          <a:prstGeom prst="lef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Круговая стрелка 71"/>
          <p:cNvSpPr/>
          <p:nvPr/>
        </p:nvSpPr>
        <p:spPr>
          <a:xfrm rot="3919270" flipH="1">
            <a:off x="2460140" y="3477044"/>
            <a:ext cx="655960" cy="832485"/>
          </a:xfrm>
          <a:prstGeom prst="circular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2" name="Picture 10" descr="Картинки по запросу иконка картин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950" y="2448683"/>
            <a:ext cx="1594122" cy="17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4108" y="2624807"/>
            <a:ext cx="282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Наименование товара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544108" y="2993523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 товара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543106" y="3362855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Цена товара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941168"/>
            <a:ext cx="53285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625950" y="5188550"/>
            <a:ext cx="51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товаров: </a:t>
            </a:r>
            <a:r>
              <a:rPr lang="en-US" dirty="0"/>
              <a:t> </a:t>
            </a:r>
            <a:r>
              <a:rPr lang="en-US" dirty="0" smtClean="0"/>
              <a:t>10</a:t>
            </a:r>
            <a:r>
              <a:rPr lang="ru-RU" dirty="0" smtClean="0"/>
              <a:t> шт. 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5949" y="5555847"/>
            <a:ext cx="51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Итого:</a:t>
            </a:r>
            <a:r>
              <a:rPr lang="en-US" dirty="0" smtClean="0"/>
              <a:t> 1</a:t>
            </a:r>
            <a:r>
              <a:rPr lang="ru-RU" dirty="0" smtClean="0"/>
              <a:t> </a:t>
            </a:r>
            <a:r>
              <a:rPr lang="en-US" dirty="0" smtClean="0"/>
              <a:t>567 </a:t>
            </a:r>
            <a:r>
              <a:rPr lang="ru-RU" dirty="0" smtClean="0"/>
              <a:t>руб.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2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3" y="476672"/>
            <a:ext cx="7886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способа оплаты</a:t>
            </a:r>
          </a:p>
          <a:p>
            <a:r>
              <a:rPr lang="ru-RU" dirty="0" smtClean="0"/>
              <a:t>Необходимо выбрать способ оплаты и нажать кнопу «подтвердить» 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Прямая соединительная линия 47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323528" y="23488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Подтвердить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1530" y="5013176"/>
            <a:ext cx="14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Перейти назад в главное меню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187824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РЕЖИМ КАССЫ 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2501847" y="5157192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5" name="Группа 64"/>
          <p:cNvGrpSpPr/>
          <p:nvPr/>
        </p:nvGrpSpPr>
        <p:grpSpPr>
          <a:xfrm>
            <a:off x="2615079" y="2624807"/>
            <a:ext cx="454849" cy="490126"/>
            <a:chOff x="581522" y="2596560"/>
            <a:chExt cx="534094" cy="620212"/>
          </a:xfrm>
        </p:grpSpPr>
        <p:cxnSp>
          <p:nvCxnSpPr>
            <p:cNvPr id="66" name="Прямая соединительная линия 65"/>
            <p:cNvCxnSpPr/>
            <p:nvPr/>
          </p:nvCxnSpPr>
          <p:spPr>
            <a:xfrm>
              <a:off x="581522" y="2924944"/>
              <a:ext cx="228600" cy="29182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810122" y="2596560"/>
              <a:ext cx="305494" cy="6202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Стрелка влево 67"/>
          <p:cNvSpPr/>
          <p:nvPr/>
        </p:nvSpPr>
        <p:spPr>
          <a:xfrm>
            <a:off x="2649312" y="5439242"/>
            <a:ext cx="460999" cy="227988"/>
          </a:xfrm>
          <a:prstGeom prst="lef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941168"/>
            <a:ext cx="53285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625950" y="5188550"/>
            <a:ext cx="51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товаров: </a:t>
            </a:r>
            <a:r>
              <a:rPr lang="en-US" dirty="0"/>
              <a:t> </a:t>
            </a:r>
            <a:r>
              <a:rPr lang="en-US" dirty="0" smtClean="0"/>
              <a:t>10</a:t>
            </a:r>
            <a:r>
              <a:rPr lang="ru-RU" dirty="0" smtClean="0"/>
              <a:t> шт. 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5949" y="5555847"/>
            <a:ext cx="51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Итого:</a:t>
            </a:r>
            <a:r>
              <a:rPr lang="en-US" dirty="0" smtClean="0"/>
              <a:t> 1</a:t>
            </a:r>
            <a:r>
              <a:rPr lang="ru-RU" dirty="0" smtClean="0"/>
              <a:t> </a:t>
            </a:r>
            <a:r>
              <a:rPr lang="en-US" dirty="0" smtClean="0"/>
              <a:t>567 </a:t>
            </a:r>
            <a:r>
              <a:rPr lang="ru-RU" dirty="0" smtClean="0"/>
              <a:t>руб.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5940152" y="2348880"/>
            <a:ext cx="0" cy="259228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52" y="2830786"/>
            <a:ext cx="2057871" cy="2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иконка кошеле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56" y="3063299"/>
            <a:ext cx="1631416" cy="15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28669" y="25149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Карта</a:t>
            </a:r>
            <a:endParaRPr lang="ru-RU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0948" y="2523239"/>
            <a:ext cx="242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Наличные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021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Подтверждение оплаты картой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Прямая соединительная линия 47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323528" y="234888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Подтвердить оплату картой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3527" y="3441774"/>
            <a:ext cx="181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Отменить оплату</a:t>
            </a:r>
            <a:r>
              <a:rPr lang="ru-RU" dirty="0"/>
              <a:t> </a:t>
            </a:r>
            <a:r>
              <a:rPr lang="ru-RU" dirty="0" smtClean="0"/>
              <a:t>картой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1530" y="5013176"/>
            <a:ext cx="14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Перейти назад в главное меню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187824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РЕЖИМ КАССЫ 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2501847" y="3457473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2501847" y="5157192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5" name="Группа 64"/>
          <p:cNvGrpSpPr/>
          <p:nvPr/>
        </p:nvGrpSpPr>
        <p:grpSpPr>
          <a:xfrm>
            <a:off x="2615079" y="2624807"/>
            <a:ext cx="454849" cy="490126"/>
            <a:chOff x="581522" y="2596560"/>
            <a:chExt cx="534094" cy="620212"/>
          </a:xfrm>
        </p:grpSpPr>
        <p:cxnSp>
          <p:nvCxnSpPr>
            <p:cNvPr id="66" name="Прямая соединительная линия 65"/>
            <p:cNvCxnSpPr/>
            <p:nvPr/>
          </p:nvCxnSpPr>
          <p:spPr>
            <a:xfrm>
              <a:off x="581522" y="2924944"/>
              <a:ext cx="228600" cy="29182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810122" y="2596560"/>
              <a:ext cx="305494" cy="6202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Стрелка влево 67"/>
          <p:cNvSpPr/>
          <p:nvPr/>
        </p:nvSpPr>
        <p:spPr>
          <a:xfrm>
            <a:off x="2649312" y="5439242"/>
            <a:ext cx="460999" cy="227988"/>
          </a:xfrm>
          <a:prstGeom prst="lef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Круговая стрелка 71"/>
          <p:cNvSpPr/>
          <p:nvPr/>
        </p:nvSpPr>
        <p:spPr>
          <a:xfrm rot="3919270" flipH="1">
            <a:off x="2460140" y="3477044"/>
            <a:ext cx="655960" cy="832485"/>
          </a:xfrm>
          <a:prstGeom prst="circular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941168"/>
            <a:ext cx="53285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625950" y="5188550"/>
            <a:ext cx="51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товаров: </a:t>
            </a:r>
            <a:r>
              <a:rPr lang="en-US" dirty="0"/>
              <a:t> </a:t>
            </a:r>
            <a:r>
              <a:rPr lang="en-US" dirty="0" smtClean="0"/>
              <a:t>10</a:t>
            </a:r>
            <a:r>
              <a:rPr lang="ru-RU" dirty="0" smtClean="0"/>
              <a:t> шт. 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5949" y="5555847"/>
            <a:ext cx="51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Итого:</a:t>
            </a:r>
            <a:r>
              <a:rPr lang="en-US" dirty="0" smtClean="0"/>
              <a:t> 1</a:t>
            </a:r>
            <a:r>
              <a:rPr lang="ru-RU" dirty="0" smtClean="0"/>
              <a:t> </a:t>
            </a:r>
            <a:r>
              <a:rPr lang="en-US" dirty="0" smtClean="0"/>
              <a:t>567 </a:t>
            </a:r>
            <a:r>
              <a:rPr lang="ru-RU" dirty="0" smtClean="0"/>
              <a:t>руб.</a:t>
            </a:r>
            <a:endParaRPr lang="ru-RU" dirty="0"/>
          </a:p>
        </p:txBody>
      </p:sp>
      <p:pic>
        <p:nvPicPr>
          <p:cNvPr id="33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41" y="2379241"/>
            <a:ext cx="2057871" cy="20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Подтверждение оплаты наличными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" name="Прямая соединительная линия 47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323528" y="234888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Подтвердить оплату наличными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3527" y="3441774"/>
            <a:ext cx="1810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Отменить оплату</a:t>
            </a:r>
            <a:r>
              <a:rPr lang="ru-RU" dirty="0"/>
              <a:t> </a:t>
            </a:r>
            <a:r>
              <a:rPr lang="ru-RU" dirty="0" smtClean="0"/>
              <a:t>наличными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1530" y="5013176"/>
            <a:ext cx="14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Перейти назад в главное меню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1878246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</a:rPr>
              <a:t>РЕЖИМ КАССЫ 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2501847" y="3457473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2501847" y="5157192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5" name="Группа 64"/>
          <p:cNvGrpSpPr/>
          <p:nvPr/>
        </p:nvGrpSpPr>
        <p:grpSpPr>
          <a:xfrm>
            <a:off x="2615079" y="2624807"/>
            <a:ext cx="454849" cy="490126"/>
            <a:chOff x="581522" y="2596560"/>
            <a:chExt cx="534094" cy="620212"/>
          </a:xfrm>
        </p:grpSpPr>
        <p:cxnSp>
          <p:nvCxnSpPr>
            <p:cNvPr id="66" name="Прямая соединительная линия 65"/>
            <p:cNvCxnSpPr/>
            <p:nvPr/>
          </p:nvCxnSpPr>
          <p:spPr>
            <a:xfrm>
              <a:off x="581522" y="2924944"/>
              <a:ext cx="228600" cy="29182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H="1">
              <a:off x="810122" y="2596560"/>
              <a:ext cx="305494" cy="620212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Стрелка влево 67"/>
          <p:cNvSpPr/>
          <p:nvPr/>
        </p:nvSpPr>
        <p:spPr>
          <a:xfrm>
            <a:off x="2649312" y="5439242"/>
            <a:ext cx="460999" cy="227988"/>
          </a:xfrm>
          <a:prstGeom prst="leftArrow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Круговая стрелка 71"/>
          <p:cNvSpPr/>
          <p:nvPr/>
        </p:nvSpPr>
        <p:spPr>
          <a:xfrm rot="3919270" flipH="1">
            <a:off x="2460140" y="3477044"/>
            <a:ext cx="655960" cy="832485"/>
          </a:xfrm>
          <a:prstGeom prst="circular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941168"/>
            <a:ext cx="532859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625950" y="5188550"/>
            <a:ext cx="519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Всего товаров: </a:t>
            </a:r>
            <a:r>
              <a:rPr lang="en-US" dirty="0"/>
              <a:t> </a:t>
            </a:r>
            <a:r>
              <a:rPr lang="en-US" dirty="0" smtClean="0"/>
              <a:t>10</a:t>
            </a:r>
            <a:r>
              <a:rPr lang="ru-RU" dirty="0" smtClean="0"/>
              <a:t> шт. 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625949" y="5555847"/>
            <a:ext cx="51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Итого:</a:t>
            </a:r>
            <a:r>
              <a:rPr lang="en-US" dirty="0" smtClean="0"/>
              <a:t> 1</a:t>
            </a:r>
            <a:r>
              <a:rPr lang="ru-RU" dirty="0" smtClean="0"/>
              <a:t> </a:t>
            </a:r>
            <a:r>
              <a:rPr lang="en-US" dirty="0" smtClean="0"/>
              <a:t>567 </a:t>
            </a:r>
            <a:r>
              <a:rPr lang="ru-RU" dirty="0" smtClean="0"/>
              <a:t>руб.</a:t>
            </a:r>
            <a:endParaRPr lang="ru-RU" dirty="0"/>
          </a:p>
        </p:txBody>
      </p:sp>
      <p:pic>
        <p:nvPicPr>
          <p:cNvPr id="35" name="Picture 6" descr="Картинки по запросу иконка кошеле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2" y="2568645"/>
            <a:ext cx="1631416" cy="158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0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Прямая соединительная линия 14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3707904" y="1772816"/>
            <a:ext cx="35718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«МЕД – ТОРГ»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Овал 17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483768" y="3429000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2501847" y="4365104"/>
            <a:ext cx="792088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501847" y="5301208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2879812" y="2708920"/>
            <a:ext cx="3757" cy="369332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2681890" y="2888940"/>
            <a:ext cx="404877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2870767" y="3645047"/>
            <a:ext cx="0" cy="43200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5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09" y="4509120"/>
            <a:ext cx="522363" cy="5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86" y="5445224"/>
            <a:ext cx="496851" cy="4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707904" y="266885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Список товаров 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30666" y="3092767"/>
            <a:ext cx="494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Товар № 1</a:t>
            </a:r>
          </a:p>
          <a:p>
            <a:r>
              <a:rPr lang="ru-RU" dirty="0" smtClean="0"/>
              <a:t>Товар № 2</a:t>
            </a:r>
          </a:p>
          <a:p>
            <a:r>
              <a:rPr lang="ru-RU" dirty="0" smtClean="0"/>
              <a:t>Товар № 3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491880" y="342900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3491880" y="3717032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491880" y="4005064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491880" y="306896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491880" y="270892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948585" y="2366300"/>
            <a:ext cx="19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товаров</a:t>
            </a:r>
            <a:endParaRPr lang="ru-RU" dirty="0"/>
          </a:p>
        </p:txBody>
      </p:sp>
      <p:sp>
        <p:nvSpPr>
          <p:cNvPr id="36" name="Равнобедренный треугольник 35"/>
          <p:cNvSpPr/>
          <p:nvPr/>
        </p:nvSpPr>
        <p:spPr>
          <a:xfrm flipV="1">
            <a:off x="3682571" y="2489124"/>
            <a:ext cx="136884" cy="1315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971600" y="4046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поиска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91880" y="2717630"/>
            <a:ext cx="5328592" cy="3375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3491880" y="3140968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3528444" y="2787825"/>
            <a:ext cx="51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Имя	Код	Кол-во	Цена</a:t>
            </a:r>
            <a:endParaRPr lang="ru-RU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4283968" y="2698485"/>
            <a:ext cx="0" cy="44074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148064" y="2708920"/>
            <a:ext cx="0" cy="44074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6228184" y="2708920"/>
            <a:ext cx="0" cy="44074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580110" y="3227351"/>
            <a:ext cx="5131790" cy="2714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>
            <a:off x="3580110" y="3573016"/>
            <a:ext cx="5131789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3707904" y="32036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Товар 1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 flipH="1">
            <a:off x="5508104" y="2348880"/>
            <a:ext cx="938" cy="358299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133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47667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Подсказка удаления 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23528" y="27089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Добавить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323528" y="348160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Удалить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59532" y="4273695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Создать резервную копию всего документа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59532" y="566464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267744" y="1556792"/>
            <a:ext cx="6552728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2267744" y="1556792"/>
            <a:ext cx="65527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810039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460432" y="1565895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7870224" y="1772918"/>
            <a:ext cx="144016" cy="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8588107" y="1646904"/>
            <a:ext cx="126014" cy="12601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7740352" y="1556792"/>
            <a:ext cx="0" cy="288032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Группа 57"/>
          <p:cNvGrpSpPr/>
          <p:nvPr/>
        </p:nvGrpSpPr>
        <p:grpSpPr>
          <a:xfrm>
            <a:off x="8224836" y="1712679"/>
            <a:ext cx="144016" cy="48202"/>
            <a:chOff x="8152828" y="1220558"/>
            <a:chExt cx="144016" cy="48202"/>
          </a:xfrm>
        </p:grpSpPr>
        <p:cxnSp>
          <p:nvCxnSpPr>
            <p:cNvPr id="60" name="Прямая соединительная линия 59"/>
            <p:cNvCxnSpPr/>
            <p:nvPr/>
          </p:nvCxnSpPr>
          <p:spPr>
            <a:xfrm>
              <a:off x="8152828" y="1268760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8152828" y="1220558"/>
              <a:ext cx="1440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8296844" y="1220558"/>
              <a:ext cx="0" cy="4820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8159112" y="1226731"/>
              <a:ext cx="0" cy="4202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65" name="Прямая соединительная линия 64"/>
          <p:cNvCxnSpPr/>
          <p:nvPr/>
        </p:nvCxnSpPr>
        <p:spPr>
          <a:xfrm>
            <a:off x="2267744" y="2348880"/>
            <a:ext cx="6552728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TextBox 65"/>
          <p:cNvSpPr txBox="1"/>
          <p:nvPr/>
        </p:nvSpPr>
        <p:spPr>
          <a:xfrm>
            <a:off x="3707904" y="1772816"/>
            <a:ext cx="35718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</a:rPr>
              <a:t>«МЕД – ТОРГ»</a:t>
            </a:r>
            <a:endParaRPr lang="ru-RU" sz="3200" dirty="0">
              <a:solidFill>
                <a:srgbClr val="00B050"/>
              </a:solidFill>
            </a:endParaRP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3491880" y="2348880"/>
            <a:ext cx="0" cy="4032448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Овал 67"/>
          <p:cNvSpPr/>
          <p:nvPr/>
        </p:nvSpPr>
        <p:spPr>
          <a:xfrm>
            <a:off x="2483768" y="2492896"/>
            <a:ext cx="792088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2483768" y="3429000"/>
            <a:ext cx="792088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2501847" y="4365104"/>
            <a:ext cx="792088" cy="7920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501847" y="5301208"/>
            <a:ext cx="792088" cy="7920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H="1">
            <a:off x="2879812" y="2708920"/>
            <a:ext cx="3757" cy="369332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2681890" y="2888940"/>
            <a:ext cx="404877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rot="5400000">
            <a:off x="2870767" y="3645047"/>
            <a:ext cx="0" cy="43200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09" y="4509120"/>
            <a:ext cx="522363" cy="5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Похожее изображе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386" y="5445224"/>
            <a:ext cx="496851" cy="49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707904" y="266885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Список товаров </a:t>
            </a:r>
            <a:endParaRPr lang="ru-RU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530666" y="3092767"/>
            <a:ext cx="494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Товар № 1</a:t>
            </a:r>
          </a:p>
          <a:p>
            <a:r>
              <a:rPr lang="ru-RU" dirty="0" smtClean="0"/>
              <a:t>Товар № 2</a:t>
            </a:r>
          </a:p>
          <a:p>
            <a:r>
              <a:rPr lang="ru-RU" dirty="0" smtClean="0"/>
              <a:t>Товар № 3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>
            <a:off x="3491880" y="342900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3491880" y="3717032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3491880" y="4005064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3491880" y="306896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TextBox 93"/>
          <p:cNvSpPr txBox="1"/>
          <p:nvPr/>
        </p:nvSpPr>
        <p:spPr>
          <a:xfrm>
            <a:off x="3530666" y="4437112"/>
            <a:ext cx="51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товара нет, то на его месте вывод: </a:t>
            </a:r>
          </a:p>
          <a:p>
            <a:r>
              <a:rPr lang="ru-RU" dirty="0" smtClean="0"/>
              <a:t>Список товаров пуст</a:t>
            </a:r>
            <a:endParaRPr lang="ru-RU" dirty="0"/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>
            <a:off x="3491880" y="2708920"/>
            <a:ext cx="5328592" cy="0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Box 95"/>
          <p:cNvSpPr txBox="1"/>
          <p:nvPr/>
        </p:nvSpPr>
        <p:spPr>
          <a:xfrm>
            <a:off x="3943322" y="2350024"/>
            <a:ext cx="197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товаров</a:t>
            </a:r>
            <a:endParaRPr lang="ru-RU" dirty="0"/>
          </a:p>
        </p:txBody>
      </p:sp>
      <p:sp>
        <p:nvSpPr>
          <p:cNvPr id="97" name="Равнобедренный треугольник 96"/>
          <p:cNvSpPr/>
          <p:nvPr/>
        </p:nvSpPr>
        <p:spPr>
          <a:xfrm>
            <a:off x="3682571" y="2489124"/>
            <a:ext cx="136884" cy="1315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2342534" y="4273695"/>
            <a:ext cx="1872208" cy="1155526"/>
            <a:chOff x="2339752" y="4446249"/>
            <a:chExt cx="1872208" cy="1155526"/>
          </a:xfrm>
        </p:grpSpPr>
        <p:sp>
          <p:nvSpPr>
            <p:cNvPr id="11" name="Скругленная прямоугольная выноска 10"/>
            <p:cNvSpPr/>
            <p:nvPr/>
          </p:nvSpPr>
          <p:spPr>
            <a:xfrm rot="10800000" flipH="1">
              <a:off x="2339752" y="4446249"/>
              <a:ext cx="1872208" cy="1155526"/>
            </a:xfrm>
            <a:prstGeom prst="wedgeRoundRectCallo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92806" y="4468755"/>
              <a:ext cx="156609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1600" dirty="0" smtClean="0"/>
                <a:t>Выберите товар, который необходимо удалить</a:t>
              </a:r>
              <a:endParaRPr lang="ru-RU" sz="1600" dirty="0"/>
            </a:p>
          </p:txBody>
        </p:sp>
      </p:grpSp>
      <p:cxnSp>
        <p:nvCxnSpPr>
          <p:cNvPr id="46" name="Прямая соединительная линия 45"/>
          <p:cNvCxnSpPr/>
          <p:nvPr/>
        </p:nvCxnSpPr>
        <p:spPr>
          <a:xfrm flipH="1">
            <a:off x="5508104" y="2348880"/>
            <a:ext cx="938" cy="358299"/>
          </a:xfrm>
          <a:prstGeom prst="lin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5508103" y="2348880"/>
            <a:ext cx="3240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РЕЖИМ КАССЫ 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449</Words>
  <Application>Microsoft Office PowerPoint</Application>
  <PresentationFormat>Экран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Nikita Murashev</cp:lastModifiedBy>
  <cp:revision>68</cp:revision>
  <dcterms:created xsi:type="dcterms:W3CDTF">2017-05-15T09:05:56Z</dcterms:created>
  <dcterms:modified xsi:type="dcterms:W3CDTF">2017-05-22T20:31:41Z</dcterms:modified>
</cp:coreProperties>
</file>