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Forum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26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45.png" Type="http://schemas.openxmlformats.org/officeDocument/2006/relationships/image"/><Relationship Id="rId4" Target="../media/image46.sv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49.png" Type="http://schemas.openxmlformats.org/officeDocument/2006/relationships/image"/><Relationship Id="rId8" Target="../media/image50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Relationship Id="rId7" Target="../media/image56.png" Type="http://schemas.openxmlformats.org/officeDocument/2006/relationships/image"/><Relationship Id="rId8" Target="../media/image5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8.png" Type="http://schemas.openxmlformats.org/officeDocument/2006/relationships/image"/><Relationship Id="rId4" Target="../media/image59.svg" Type="http://schemas.openxmlformats.org/officeDocument/2006/relationships/image"/><Relationship Id="rId5" Target="../media/image60.png" Type="http://schemas.openxmlformats.org/officeDocument/2006/relationships/image"/><Relationship Id="rId6" Target="../media/image61.svg" Type="http://schemas.openxmlformats.org/officeDocument/2006/relationships/image"/><Relationship Id="rId7" Target="../media/image62.png" Type="http://schemas.openxmlformats.org/officeDocument/2006/relationships/image"/><Relationship Id="rId8" Target="../media/image63.sv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65.png" Type="http://schemas.openxmlformats.org/officeDocument/2006/relationships/image"/><Relationship Id="rId4" Target="../media/image6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5075" y="-1091025"/>
            <a:ext cx="2241736" cy="2241736"/>
          </a:xfrm>
          <a:custGeom>
            <a:avLst/>
            <a:gdLst/>
            <a:ahLst/>
            <a:cxnLst/>
            <a:rect r="r" b="b" t="t" l="l"/>
            <a:pathLst>
              <a:path h="2241736" w="2241736">
                <a:moveTo>
                  <a:pt x="0" y="0"/>
                </a:moveTo>
                <a:lnTo>
                  <a:pt x="2241736" y="0"/>
                </a:lnTo>
                <a:lnTo>
                  <a:pt x="2241736" y="2241736"/>
                </a:lnTo>
                <a:lnTo>
                  <a:pt x="0" y="22417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07871" y="4209111"/>
            <a:ext cx="2339172" cy="513608"/>
          </a:xfrm>
          <a:custGeom>
            <a:avLst/>
            <a:gdLst/>
            <a:ahLst/>
            <a:cxnLst/>
            <a:rect r="r" b="b" t="t" l="l"/>
            <a:pathLst>
              <a:path h="513608" w="2339172">
                <a:moveTo>
                  <a:pt x="0" y="0"/>
                </a:moveTo>
                <a:lnTo>
                  <a:pt x="2339172" y="0"/>
                </a:lnTo>
                <a:lnTo>
                  <a:pt x="2339172" y="513608"/>
                </a:lnTo>
                <a:lnTo>
                  <a:pt x="0" y="5136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5391564">
            <a:off x="12535484" y="11941051"/>
            <a:ext cx="7763873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650301">
            <a:off x="16221191" y="7615393"/>
            <a:ext cx="1320660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5400000">
            <a:off x="17273365" y="6832363"/>
            <a:ext cx="405900" cy="401750"/>
            <a:chOff x="0" y="0"/>
            <a:chExt cx="541200" cy="535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515620" cy="510032"/>
            </a:xfrm>
            <a:custGeom>
              <a:avLst/>
              <a:gdLst/>
              <a:ahLst/>
              <a:cxnLst/>
              <a:rect r="r" b="b" t="t" l="l"/>
              <a:pathLst>
                <a:path h="510032" w="515620">
                  <a:moveTo>
                    <a:pt x="0" y="255778"/>
                  </a:moveTo>
                  <a:cubicBezTo>
                    <a:pt x="0" y="397256"/>
                    <a:pt x="118491" y="510032"/>
                    <a:pt x="254508" y="510032"/>
                  </a:cubicBezTo>
                  <a:cubicBezTo>
                    <a:pt x="395986" y="510032"/>
                    <a:pt x="515620" y="397256"/>
                    <a:pt x="515620" y="255778"/>
                  </a:cubicBezTo>
                  <a:cubicBezTo>
                    <a:pt x="515620" y="114300"/>
                    <a:pt x="395986" y="0"/>
                    <a:pt x="254508" y="0"/>
                  </a:cubicBezTo>
                  <a:cubicBezTo>
                    <a:pt x="118491" y="0"/>
                    <a:pt x="0" y="114300"/>
                    <a:pt x="0" y="2557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1020" cy="535432"/>
            </a:xfrm>
            <a:custGeom>
              <a:avLst/>
              <a:gdLst/>
              <a:ahLst/>
              <a:cxnLst/>
              <a:rect r="r" b="b" t="t" l="l"/>
              <a:pathLst>
                <a:path h="535432" w="541020">
                  <a:moveTo>
                    <a:pt x="25400" y="268478"/>
                  </a:moveTo>
                  <a:cubicBezTo>
                    <a:pt x="25400" y="402717"/>
                    <a:pt x="137922" y="510032"/>
                    <a:pt x="267208" y="510032"/>
                  </a:cubicBezTo>
                  <a:lnTo>
                    <a:pt x="267208" y="522732"/>
                  </a:lnTo>
                  <a:lnTo>
                    <a:pt x="267208" y="510032"/>
                  </a:lnTo>
                  <a:cubicBezTo>
                    <a:pt x="402209" y="510032"/>
                    <a:pt x="515620" y="402463"/>
                    <a:pt x="515620" y="268478"/>
                  </a:cubicBezTo>
                  <a:lnTo>
                    <a:pt x="528320" y="268478"/>
                  </a:lnTo>
                  <a:lnTo>
                    <a:pt x="515620" y="268478"/>
                  </a:lnTo>
                  <a:cubicBezTo>
                    <a:pt x="515620" y="134366"/>
                    <a:pt x="402082" y="25400"/>
                    <a:pt x="267208" y="25400"/>
                  </a:cubicBezTo>
                  <a:lnTo>
                    <a:pt x="267208" y="12700"/>
                  </a:lnTo>
                  <a:lnTo>
                    <a:pt x="267208" y="25400"/>
                  </a:lnTo>
                  <a:cubicBezTo>
                    <a:pt x="138049" y="25400"/>
                    <a:pt x="25400" y="134112"/>
                    <a:pt x="25400" y="268478"/>
                  </a:cubicBezTo>
                  <a:lnTo>
                    <a:pt x="12700" y="268478"/>
                  </a:lnTo>
                  <a:lnTo>
                    <a:pt x="25400" y="268478"/>
                  </a:lnTo>
                  <a:moveTo>
                    <a:pt x="0" y="268478"/>
                  </a:moveTo>
                  <a:cubicBezTo>
                    <a:pt x="0" y="119888"/>
                    <a:pt x="124206" y="0"/>
                    <a:pt x="267208" y="0"/>
                  </a:cubicBezTo>
                  <a:cubicBezTo>
                    <a:pt x="415417" y="0"/>
                    <a:pt x="541020" y="119634"/>
                    <a:pt x="541020" y="268478"/>
                  </a:cubicBezTo>
                  <a:cubicBezTo>
                    <a:pt x="541020" y="417322"/>
                    <a:pt x="415290" y="535432"/>
                    <a:pt x="267208" y="535432"/>
                  </a:cubicBezTo>
                  <a:cubicBezTo>
                    <a:pt x="124333" y="535432"/>
                    <a:pt x="0" y="417195"/>
                    <a:pt x="0" y="268478"/>
                  </a:cubicBez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910000" y="2408097"/>
            <a:ext cx="719998" cy="992015"/>
          </a:xfrm>
          <a:custGeom>
            <a:avLst/>
            <a:gdLst/>
            <a:ahLst/>
            <a:cxnLst/>
            <a:rect r="r" b="b" t="t" l="l"/>
            <a:pathLst>
              <a:path h="992015" w="719998">
                <a:moveTo>
                  <a:pt x="0" y="0"/>
                </a:moveTo>
                <a:lnTo>
                  <a:pt x="719998" y="0"/>
                </a:lnTo>
                <a:lnTo>
                  <a:pt x="719998" y="992015"/>
                </a:lnTo>
                <a:lnTo>
                  <a:pt x="0" y="9920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24741" y="4607587"/>
            <a:ext cx="10490334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TECHNOLOGY COMPANY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             </a:t>
            </a:r>
          </a:p>
          <a:p>
            <a:pPr algn="r">
              <a:lnSpc>
                <a:spcPts val="191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92255" y="7121395"/>
            <a:ext cx="8586750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Autores : 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Phablo Ruan 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Thauany de Freitas 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Mentora: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Renata Costa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3720300" y="4771003"/>
            <a:ext cx="714600" cy="618032"/>
            <a:chOff x="0" y="0"/>
            <a:chExt cx="952800" cy="8240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2754" cy="824103"/>
            </a:xfrm>
            <a:custGeom>
              <a:avLst/>
              <a:gdLst/>
              <a:ahLst/>
              <a:cxnLst/>
              <a:rect r="r" b="b" t="t" l="l"/>
              <a:pathLst>
                <a:path h="824103" w="952754">
                  <a:moveTo>
                    <a:pt x="0" y="0"/>
                  </a:moveTo>
                  <a:lnTo>
                    <a:pt x="952754" y="0"/>
                  </a:lnTo>
                  <a:lnTo>
                    <a:pt x="476377" y="824103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AutoShape 14" id="14"/>
          <p:cNvSpPr/>
          <p:nvPr/>
        </p:nvSpPr>
        <p:spPr>
          <a:xfrm rot="5394431">
            <a:off x="12243560" y="8644803"/>
            <a:ext cx="5347483" cy="0"/>
          </a:xfrm>
          <a:prstGeom prst="line">
            <a:avLst/>
          </a:prstGeom>
          <a:ln cap="rnd" w="9525">
            <a:solidFill>
              <a:srgbClr val="00CAD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2674203">
            <a:off x="13644905" y="5454660"/>
            <a:ext cx="1491162" cy="0"/>
          </a:xfrm>
          <a:prstGeom prst="line">
            <a:avLst/>
          </a:prstGeom>
          <a:ln cap="rnd" w="9525">
            <a:solidFill>
              <a:srgbClr val="00CAD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3550537" y="4588909"/>
            <a:ext cx="391361" cy="395518"/>
          </a:xfrm>
          <a:custGeom>
            <a:avLst/>
            <a:gdLst/>
            <a:ahLst/>
            <a:cxnLst/>
            <a:rect r="r" b="b" t="t" l="l"/>
            <a:pathLst>
              <a:path h="395518" w="391361">
                <a:moveTo>
                  <a:pt x="0" y="0"/>
                </a:moveTo>
                <a:lnTo>
                  <a:pt x="391362" y="0"/>
                </a:lnTo>
                <a:lnTo>
                  <a:pt x="391362" y="395518"/>
                </a:lnTo>
                <a:lnTo>
                  <a:pt x="0" y="3955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542424" y="5945872"/>
            <a:ext cx="80112" cy="881760"/>
            <a:chOff x="0" y="0"/>
            <a:chExt cx="106816" cy="11756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" y="0"/>
              <a:ext cx="106807" cy="1175512"/>
            </a:xfrm>
            <a:custGeom>
              <a:avLst/>
              <a:gdLst/>
              <a:ahLst/>
              <a:cxnLst/>
              <a:rect r="r" b="b" t="t" l="l"/>
              <a:pathLst>
                <a:path h="1175512" w="106807">
                  <a:moveTo>
                    <a:pt x="53340" y="127"/>
                  </a:moveTo>
                  <a:cubicBezTo>
                    <a:pt x="22225" y="127"/>
                    <a:pt x="0" y="22352"/>
                    <a:pt x="0" y="53340"/>
                  </a:cubicBezTo>
                  <a:lnTo>
                    <a:pt x="0" y="1122172"/>
                  </a:lnTo>
                  <a:cubicBezTo>
                    <a:pt x="0" y="1150620"/>
                    <a:pt x="22225" y="1175512"/>
                    <a:pt x="53340" y="1175512"/>
                  </a:cubicBezTo>
                  <a:cubicBezTo>
                    <a:pt x="81788" y="1175512"/>
                    <a:pt x="106807" y="1150493"/>
                    <a:pt x="106807" y="1122172"/>
                  </a:cubicBezTo>
                  <a:lnTo>
                    <a:pt x="106807" y="53340"/>
                  </a:lnTo>
                  <a:cubicBezTo>
                    <a:pt x="106807" y="22352"/>
                    <a:pt x="81788" y="0"/>
                    <a:pt x="53340" y="0"/>
                  </a:cubicBezTo>
                  <a:close/>
                </a:path>
              </a:pathLst>
            </a:custGeom>
            <a:solidFill>
              <a:srgbClr val="AFAFB6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4311401" y="8686007"/>
            <a:ext cx="105282" cy="969038"/>
          </a:xfrm>
          <a:custGeom>
            <a:avLst/>
            <a:gdLst/>
            <a:ahLst/>
            <a:cxnLst/>
            <a:rect r="r" b="b" t="t" l="l"/>
            <a:pathLst>
              <a:path h="969038" w="105282">
                <a:moveTo>
                  <a:pt x="0" y="0"/>
                </a:moveTo>
                <a:lnTo>
                  <a:pt x="105282" y="0"/>
                </a:lnTo>
                <a:lnTo>
                  <a:pt x="105282" y="969038"/>
                </a:lnTo>
                <a:lnTo>
                  <a:pt x="0" y="9690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858241" y="7217117"/>
            <a:ext cx="169250" cy="1674054"/>
          </a:xfrm>
          <a:custGeom>
            <a:avLst/>
            <a:gdLst/>
            <a:ahLst/>
            <a:cxnLst/>
            <a:rect r="r" b="b" t="t" l="l"/>
            <a:pathLst>
              <a:path h="1674054" w="169250">
                <a:moveTo>
                  <a:pt x="0" y="0"/>
                </a:moveTo>
                <a:lnTo>
                  <a:pt x="169250" y="0"/>
                </a:lnTo>
                <a:lnTo>
                  <a:pt x="169250" y="1674054"/>
                </a:lnTo>
                <a:lnTo>
                  <a:pt x="0" y="16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 rot="5394431">
            <a:off x="9851976" y="-1726503"/>
            <a:ext cx="5347483" cy="0"/>
          </a:xfrm>
          <a:prstGeom prst="line">
            <a:avLst/>
          </a:prstGeom>
          <a:ln cap="rnd" w="9525">
            <a:solidFill>
              <a:srgbClr val="AFAFB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rot="2674203">
            <a:off x="12306953" y="1463640"/>
            <a:ext cx="1491162" cy="0"/>
          </a:xfrm>
          <a:prstGeom prst="line">
            <a:avLst/>
          </a:prstGeom>
          <a:ln cap="rnd" w="9525">
            <a:solidFill>
              <a:srgbClr val="AFAFB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3501121" y="1933873"/>
            <a:ext cx="391361" cy="395518"/>
          </a:xfrm>
          <a:custGeom>
            <a:avLst/>
            <a:gdLst/>
            <a:ahLst/>
            <a:cxnLst/>
            <a:rect r="r" b="b" t="t" l="l"/>
            <a:pathLst>
              <a:path h="395518" w="391361">
                <a:moveTo>
                  <a:pt x="0" y="0"/>
                </a:moveTo>
                <a:lnTo>
                  <a:pt x="391362" y="0"/>
                </a:lnTo>
                <a:lnTo>
                  <a:pt x="391362" y="395518"/>
                </a:lnTo>
                <a:lnTo>
                  <a:pt x="0" y="3955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-5400000">
            <a:off x="16431750" y="1611096"/>
            <a:ext cx="80112" cy="881760"/>
            <a:chOff x="0" y="0"/>
            <a:chExt cx="106816" cy="11756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" y="0"/>
              <a:ext cx="106807" cy="1175512"/>
            </a:xfrm>
            <a:custGeom>
              <a:avLst/>
              <a:gdLst/>
              <a:ahLst/>
              <a:cxnLst/>
              <a:rect r="r" b="b" t="t" l="l"/>
              <a:pathLst>
                <a:path h="1175512" w="106807">
                  <a:moveTo>
                    <a:pt x="53340" y="127"/>
                  </a:moveTo>
                  <a:cubicBezTo>
                    <a:pt x="22225" y="127"/>
                    <a:pt x="0" y="22352"/>
                    <a:pt x="0" y="53340"/>
                  </a:cubicBezTo>
                  <a:lnTo>
                    <a:pt x="0" y="1122172"/>
                  </a:lnTo>
                  <a:cubicBezTo>
                    <a:pt x="0" y="1150620"/>
                    <a:pt x="22225" y="1175512"/>
                    <a:pt x="53340" y="1175512"/>
                  </a:cubicBezTo>
                  <a:cubicBezTo>
                    <a:pt x="81788" y="1175512"/>
                    <a:pt x="106807" y="1150493"/>
                    <a:pt x="106807" y="1122172"/>
                  </a:cubicBezTo>
                  <a:lnTo>
                    <a:pt x="106807" y="53340"/>
                  </a:lnTo>
                  <a:cubicBezTo>
                    <a:pt x="106807" y="22352"/>
                    <a:pt x="81788" y="0"/>
                    <a:pt x="53340" y="0"/>
                  </a:cubicBezTo>
                  <a:close/>
                </a:path>
              </a:pathLst>
            </a:custGeom>
            <a:solidFill>
              <a:srgbClr val="AFAFB6"/>
            </a:solidFill>
          </p:spPr>
        </p:sp>
      </p:grpSp>
      <p:sp>
        <p:nvSpPr>
          <p:cNvPr name="AutoShape 26" id="26"/>
          <p:cNvSpPr/>
          <p:nvPr/>
        </p:nvSpPr>
        <p:spPr>
          <a:xfrm rot="5391564">
            <a:off x="-4146113" y="610860"/>
            <a:ext cx="7763873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4988972" y="109133"/>
            <a:ext cx="1547250" cy="152445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1125">
            <a:off x="6216427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1125">
            <a:off x="5942917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1125">
            <a:off x="6079672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1125">
            <a:off x="5806161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1125">
            <a:off x="5669406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1125">
            <a:off x="5532651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1125">
            <a:off x="5395895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1125">
            <a:off x="5259140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rot="1125">
            <a:off x="5122385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1125">
            <a:off x="4985629" y="-2212701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6649075" y="1636975"/>
            <a:ext cx="12962700" cy="1547500"/>
            <a:chOff x="0" y="0"/>
            <a:chExt cx="17283600" cy="206333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2700" y="0"/>
              <a:ext cx="17270857" cy="2063369"/>
            </a:xfrm>
            <a:custGeom>
              <a:avLst/>
              <a:gdLst/>
              <a:ahLst/>
              <a:cxnLst/>
              <a:rect r="r" b="b" t="t" l="l"/>
              <a:pathLst>
                <a:path h="2063369" w="17270857">
                  <a:moveTo>
                    <a:pt x="0" y="0"/>
                  </a:moveTo>
                  <a:lnTo>
                    <a:pt x="5127371" y="0"/>
                  </a:lnTo>
                  <a:cubicBezTo>
                    <a:pt x="5130800" y="0"/>
                    <a:pt x="5133975" y="1397"/>
                    <a:pt x="5136388" y="3683"/>
                  </a:cubicBezTo>
                  <a:lnTo>
                    <a:pt x="7174357" y="2041652"/>
                  </a:lnTo>
                  <a:lnTo>
                    <a:pt x="7165339" y="2050669"/>
                  </a:lnTo>
                  <a:lnTo>
                    <a:pt x="7165339" y="2037969"/>
                  </a:lnTo>
                  <a:lnTo>
                    <a:pt x="11160379" y="2037969"/>
                  </a:lnTo>
                  <a:lnTo>
                    <a:pt x="11160379" y="2050669"/>
                  </a:lnTo>
                  <a:lnTo>
                    <a:pt x="11149330" y="2044319"/>
                  </a:lnTo>
                  <a:lnTo>
                    <a:pt x="11750167" y="1003681"/>
                  </a:lnTo>
                  <a:cubicBezTo>
                    <a:pt x="11752453" y="999744"/>
                    <a:pt x="11756644" y="997331"/>
                    <a:pt x="11761216" y="997331"/>
                  </a:cubicBezTo>
                  <a:lnTo>
                    <a:pt x="17258157" y="997331"/>
                  </a:lnTo>
                  <a:lnTo>
                    <a:pt x="17258157" y="1010031"/>
                  </a:lnTo>
                  <a:lnTo>
                    <a:pt x="17245457" y="1010031"/>
                  </a:lnTo>
                  <a:lnTo>
                    <a:pt x="17245457" y="740537"/>
                  </a:lnTo>
                  <a:lnTo>
                    <a:pt x="17270857" y="740537"/>
                  </a:lnTo>
                  <a:lnTo>
                    <a:pt x="17270857" y="1010031"/>
                  </a:lnTo>
                  <a:cubicBezTo>
                    <a:pt x="17270857" y="1017016"/>
                    <a:pt x="17265142" y="1022731"/>
                    <a:pt x="17258157" y="1022731"/>
                  </a:cubicBezTo>
                  <a:lnTo>
                    <a:pt x="11761216" y="1022731"/>
                  </a:lnTo>
                  <a:lnTo>
                    <a:pt x="11761216" y="1010031"/>
                  </a:lnTo>
                  <a:lnTo>
                    <a:pt x="11772265" y="1016381"/>
                  </a:lnTo>
                  <a:lnTo>
                    <a:pt x="11171428" y="2057019"/>
                  </a:lnTo>
                  <a:cubicBezTo>
                    <a:pt x="11169142" y="2060956"/>
                    <a:pt x="11164951" y="2063369"/>
                    <a:pt x="11160379" y="2063369"/>
                  </a:cubicBezTo>
                  <a:lnTo>
                    <a:pt x="7165340" y="2063369"/>
                  </a:lnTo>
                  <a:cubicBezTo>
                    <a:pt x="7161911" y="2063369"/>
                    <a:pt x="7158736" y="2061972"/>
                    <a:pt x="7156323" y="2059686"/>
                  </a:cubicBezTo>
                  <a:lnTo>
                    <a:pt x="5118354" y="21717"/>
                  </a:lnTo>
                  <a:lnTo>
                    <a:pt x="5127371" y="12700"/>
                  </a:lnTo>
                  <a:lnTo>
                    <a:pt x="5127371" y="2540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029" y="3292829"/>
            <a:ext cx="17357682" cy="4215438"/>
          </a:xfrm>
          <a:custGeom>
            <a:avLst/>
            <a:gdLst/>
            <a:ahLst/>
            <a:cxnLst/>
            <a:rect r="r" b="b" t="t" l="l"/>
            <a:pathLst>
              <a:path h="4215438" w="17357682">
                <a:moveTo>
                  <a:pt x="0" y="0"/>
                </a:moveTo>
                <a:lnTo>
                  <a:pt x="17357682" y="0"/>
                </a:lnTo>
                <a:lnTo>
                  <a:pt x="17357682" y="4215438"/>
                </a:lnTo>
                <a:lnTo>
                  <a:pt x="0" y="4215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4500">
            <a:off x="17745293" y="226183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4500">
            <a:off x="17745293" y="2398585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4500">
            <a:off x="17745293" y="253534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4500">
            <a:off x="17745293" y="2672095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4500">
            <a:off x="17745293" y="280885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6181275" y="-672725"/>
            <a:ext cx="2959214" cy="4683984"/>
            <a:chOff x="0" y="0"/>
            <a:chExt cx="3945619" cy="62453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00"/>
              <a:ext cx="3947287" cy="6226302"/>
            </a:xfrm>
            <a:custGeom>
              <a:avLst/>
              <a:gdLst/>
              <a:ahLst/>
              <a:cxnLst/>
              <a:rect r="r" b="b" t="t" l="l"/>
              <a:pathLst>
                <a:path h="6226302" w="3947287">
                  <a:moveTo>
                    <a:pt x="25400" y="0"/>
                  </a:moveTo>
                  <a:lnTo>
                    <a:pt x="25400" y="1426591"/>
                  </a:lnTo>
                  <a:lnTo>
                    <a:pt x="12700" y="1426591"/>
                  </a:lnTo>
                  <a:lnTo>
                    <a:pt x="21717" y="1417574"/>
                  </a:lnTo>
                  <a:lnTo>
                    <a:pt x="2087372" y="3483229"/>
                  </a:lnTo>
                  <a:cubicBezTo>
                    <a:pt x="2089785" y="3485642"/>
                    <a:pt x="2091055" y="3488817"/>
                    <a:pt x="2091055" y="3492246"/>
                  </a:cubicBezTo>
                  <a:lnTo>
                    <a:pt x="2091055" y="4941697"/>
                  </a:lnTo>
                  <a:lnTo>
                    <a:pt x="2078355" y="4941697"/>
                  </a:lnTo>
                  <a:lnTo>
                    <a:pt x="2084705" y="4930648"/>
                  </a:lnTo>
                  <a:lnTo>
                    <a:pt x="3939159" y="6001385"/>
                  </a:lnTo>
                  <a:cubicBezTo>
                    <a:pt x="3945255" y="6004941"/>
                    <a:pt x="3947287" y="6012688"/>
                    <a:pt x="3943858" y="6018784"/>
                  </a:cubicBezTo>
                  <a:lnTo>
                    <a:pt x="3824097" y="6226302"/>
                  </a:lnTo>
                  <a:lnTo>
                    <a:pt x="3802126" y="6213602"/>
                  </a:lnTo>
                  <a:lnTo>
                    <a:pt x="3921887" y="6006084"/>
                  </a:lnTo>
                  <a:lnTo>
                    <a:pt x="3932936" y="6012434"/>
                  </a:lnTo>
                  <a:lnTo>
                    <a:pt x="3926586" y="6023483"/>
                  </a:lnTo>
                  <a:lnTo>
                    <a:pt x="2072132" y="4952746"/>
                  </a:lnTo>
                  <a:cubicBezTo>
                    <a:pt x="2068195" y="4950460"/>
                    <a:pt x="2065782" y="4946269"/>
                    <a:pt x="2065782" y="4941697"/>
                  </a:cubicBezTo>
                  <a:lnTo>
                    <a:pt x="2065782" y="3492246"/>
                  </a:lnTo>
                  <a:lnTo>
                    <a:pt x="2078482" y="3492246"/>
                  </a:lnTo>
                  <a:lnTo>
                    <a:pt x="2069465" y="3501263"/>
                  </a:lnTo>
                  <a:lnTo>
                    <a:pt x="3683" y="1435608"/>
                  </a:lnTo>
                  <a:cubicBezTo>
                    <a:pt x="1270" y="1433195"/>
                    <a:pt x="0" y="1430020"/>
                    <a:pt x="0" y="14265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7298691" y="361705"/>
            <a:ext cx="992015" cy="719998"/>
          </a:xfrm>
          <a:custGeom>
            <a:avLst/>
            <a:gdLst/>
            <a:ahLst/>
            <a:cxnLst/>
            <a:rect r="r" b="b" t="t" l="l"/>
            <a:pathLst>
              <a:path h="719998" w="992015">
                <a:moveTo>
                  <a:pt x="0" y="0"/>
                </a:moveTo>
                <a:lnTo>
                  <a:pt x="992015" y="0"/>
                </a:lnTo>
                <a:lnTo>
                  <a:pt x="992015" y="719998"/>
                </a:lnTo>
                <a:lnTo>
                  <a:pt x="0" y="71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5400000">
            <a:off x="-392875" y="6952875"/>
            <a:ext cx="1759850" cy="5720600"/>
            <a:chOff x="0" y="0"/>
            <a:chExt cx="2346467" cy="7627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2700"/>
              <a:ext cx="2346452" cy="7602093"/>
            </a:xfrm>
            <a:custGeom>
              <a:avLst/>
              <a:gdLst/>
              <a:ahLst/>
              <a:cxnLst/>
              <a:rect r="r" b="b" t="t" l="l"/>
              <a:pathLst>
                <a:path h="7602093" w="2346452">
                  <a:moveTo>
                    <a:pt x="1246632" y="0"/>
                  </a:moveTo>
                  <a:lnTo>
                    <a:pt x="1246632" y="663194"/>
                  </a:lnTo>
                  <a:cubicBezTo>
                    <a:pt x="1246632" y="666623"/>
                    <a:pt x="1245235" y="669798"/>
                    <a:pt x="1242949" y="672211"/>
                  </a:cubicBezTo>
                  <a:lnTo>
                    <a:pt x="21717" y="1893316"/>
                  </a:lnTo>
                  <a:lnTo>
                    <a:pt x="12700" y="1884299"/>
                  </a:lnTo>
                  <a:lnTo>
                    <a:pt x="25400" y="1884299"/>
                  </a:lnTo>
                  <a:lnTo>
                    <a:pt x="25400" y="3202559"/>
                  </a:lnTo>
                  <a:lnTo>
                    <a:pt x="12700" y="3202559"/>
                  </a:lnTo>
                  <a:lnTo>
                    <a:pt x="21717" y="3193542"/>
                  </a:lnTo>
                  <a:lnTo>
                    <a:pt x="737489" y="3909314"/>
                  </a:lnTo>
                  <a:lnTo>
                    <a:pt x="728472" y="3918331"/>
                  </a:lnTo>
                  <a:lnTo>
                    <a:pt x="728472" y="3905631"/>
                  </a:lnTo>
                  <a:lnTo>
                    <a:pt x="2333752" y="3905631"/>
                  </a:lnTo>
                  <a:cubicBezTo>
                    <a:pt x="2340737" y="3905631"/>
                    <a:pt x="2346452" y="3911346"/>
                    <a:pt x="2346452" y="3918331"/>
                  </a:cubicBezTo>
                  <a:lnTo>
                    <a:pt x="2346452" y="7602093"/>
                  </a:lnTo>
                  <a:lnTo>
                    <a:pt x="2321052" y="7602093"/>
                  </a:lnTo>
                  <a:lnTo>
                    <a:pt x="2321052" y="3918331"/>
                  </a:lnTo>
                  <a:lnTo>
                    <a:pt x="2333752" y="3918331"/>
                  </a:lnTo>
                  <a:lnTo>
                    <a:pt x="2333752" y="3931031"/>
                  </a:lnTo>
                  <a:lnTo>
                    <a:pt x="728472" y="3931031"/>
                  </a:lnTo>
                  <a:cubicBezTo>
                    <a:pt x="725043" y="3931031"/>
                    <a:pt x="721868" y="3929634"/>
                    <a:pt x="719455" y="3927348"/>
                  </a:cubicBezTo>
                  <a:lnTo>
                    <a:pt x="3683" y="3211576"/>
                  </a:lnTo>
                  <a:cubicBezTo>
                    <a:pt x="1270" y="3209163"/>
                    <a:pt x="0" y="3205988"/>
                    <a:pt x="0" y="3202559"/>
                  </a:cubicBezTo>
                  <a:lnTo>
                    <a:pt x="0" y="1884299"/>
                  </a:lnTo>
                  <a:cubicBezTo>
                    <a:pt x="0" y="1880870"/>
                    <a:pt x="1397" y="1877695"/>
                    <a:pt x="3683" y="1875282"/>
                  </a:cubicBezTo>
                  <a:lnTo>
                    <a:pt x="1224915" y="654177"/>
                  </a:lnTo>
                  <a:lnTo>
                    <a:pt x="1233932" y="663194"/>
                  </a:lnTo>
                  <a:lnTo>
                    <a:pt x="1221232" y="663194"/>
                  </a:lnTo>
                  <a:lnTo>
                    <a:pt x="1221232" y="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51450" y="7953496"/>
            <a:ext cx="719998" cy="992015"/>
          </a:xfrm>
          <a:custGeom>
            <a:avLst/>
            <a:gdLst/>
            <a:ahLst/>
            <a:cxnLst/>
            <a:rect r="r" b="b" t="t" l="l"/>
            <a:pathLst>
              <a:path h="992015" w="719998">
                <a:moveTo>
                  <a:pt x="0" y="0"/>
                </a:moveTo>
                <a:lnTo>
                  <a:pt x="719998" y="0"/>
                </a:lnTo>
                <a:lnTo>
                  <a:pt x="719998" y="992015"/>
                </a:lnTo>
                <a:lnTo>
                  <a:pt x="0" y="9920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rot="4500">
            <a:off x="-1554957" y="960103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4500">
            <a:off x="-1554957" y="9737785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4500">
            <a:off x="-1554957" y="987454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4500">
            <a:off x="-1554957" y="10011295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4500">
            <a:off x="-1554957" y="1014805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0" y="-76620"/>
            <a:ext cx="15838060" cy="5777936"/>
          </a:xfrm>
          <a:custGeom>
            <a:avLst/>
            <a:gdLst/>
            <a:ahLst/>
            <a:cxnLst/>
            <a:rect r="r" b="b" t="t" l="l"/>
            <a:pathLst>
              <a:path h="5777936" w="15838060">
                <a:moveTo>
                  <a:pt x="0" y="0"/>
                </a:moveTo>
                <a:lnTo>
                  <a:pt x="15838060" y="0"/>
                </a:lnTo>
                <a:lnTo>
                  <a:pt x="15838060" y="5777936"/>
                </a:lnTo>
                <a:lnTo>
                  <a:pt x="0" y="57779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997875" y="2250268"/>
            <a:ext cx="456150" cy="394500"/>
            <a:chOff x="0" y="0"/>
            <a:chExt cx="608200" cy="526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699767" y="1872896"/>
            <a:ext cx="15169090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sz="3048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 </a:t>
            </a:r>
          </a:p>
          <a:p>
            <a:pPr algn="l">
              <a:lnSpc>
                <a:spcPts val="3658"/>
              </a:lnSpc>
            </a:pPr>
            <a:r>
              <a:rPr lang="en-US" sz="3048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Recentemente, a empresa Tecnolgy Company  nos solicitou a criação de um domínio de e-mail personalizado: @inovandosempre.com. Esta iniciativa visa melhorar a comunicação interna, garantir que todos os funcionários estejam sempre bem informados e proporcionar uma plataforma eficiente e segura para o gerenciamento das informações corporativas. </a:t>
            </a:r>
          </a:p>
          <a:p>
            <a:pPr algn="l">
              <a:lnSpc>
                <a:spcPts val="4018"/>
              </a:lnSpc>
            </a:pPr>
            <a:r>
              <a:rPr lang="en-US" sz="3348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Estamos comprometidos em fornecer soluções que não apenas atendam às necessidades de nossos clientes, mas que também os ajudem a crescer e se destacar em seus respectivos mercados. </a:t>
            </a:r>
          </a:p>
          <a:p>
            <a:pPr algn="l">
              <a:lnSpc>
                <a:spcPts val="365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640" y="469928"/>
            <a:ext cx="17851285" cy="9098592"/>
          </a:xfrm>
          <a:custGeom>
            <a:avLst/>
            <a:gdLst/>
            <a:ahLst/>
            <a:cxnLst/>
            <a:rect r="r" b="b" t="t" l="l"/>
            <a:pathLst>
              <a:path h="9098592" w="17851285">
                <a:moveTo>
                  <a:pt x="0" y="0"/>
                </a:moveTo>
                <a:lnTo>
                  <a:pt x="17851285" y="0"/>
                </a:lnTo>
                <a:lnTo>
                  <a:pt x="17851285" y="9098592"/>
                </a:lnTo>
                <a:lnTo>
                  <a:pt x="0" y="909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0528" y="3426805"/>
            <a:ext cx="992015" cy="719998"/>
          </a:xfrm>
          <a:custGeom>
            <a:avLst/>
            <a:gdLst/>
            <a:ahLst/>
            <a:cxnLst/>
            <a:rect r="r" b="b" t="t" l="l"/>
            <a:pathLst>
              <a:path h="719998" w="992015">
                <a:moveTo>
                  <a:pt x="0" y="0"/>
                </a:moveTo>
                <a:lnTo>
                  <a:pt x="992015" y="0"/>
                </a:lnTo>
                <a:lnTo>
                  <a:pt x="992015" y="719998"/>
                </a:lnTo>
                <a:lnTo>
                  <a:pt x="0" y="71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33675" y="-123525"/>
            <a:ext cx="2074250" cy="6775950"/>
            <a:chOff x="0" y="0"/>
            <a:chExt cx="2765667" cy="9034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00"/>
              <a:ext cx="2759329" cy="9020175"/>
            </a:xfrm>
            <a:custGeom>
              <a:avLst/>
              <a:gdLst/>
              <a:ahLst/>
              <a:cxnLst/>
              <a:rect r="r" b="b" t="t" l="l"/>
              <a:pathLst>
                <a:path h="9020175" w="2759329">
                  <a:moveTo>
                    <a:pt x="2746629" y="9020175"/>
                  </a:moveTo>
                  <a:lnTo>
                    <a:pt x="6350" y="7438136"/>
                  </a:lnTo>
                  <a:cubicBezTo>
                    <a:pt x="2413" y="7435850"/>
                    <a:pt x="0" y="7431659"/>
                    <a:pt x="0" y="7427087"/>
                  </a:cubicBezTo>
                  <a:lnTo>
                    <a:pt x="0" y="3833368"/>
                  </a:lnTo>
                  <a:cubicBezTo>
                    <a:pt x="0" y="3829939"/>
                    <a:pt x="1397" y="3826764"/>
                    <a:pt x="3683" y="3824351"/>
                  </a:cubicBezTo>
                  <a:lnTo>
                    <a:pt x="831977" y="2996057"/>
                  </a:lnTo>
                  <a:lnTo>
                    <a:pt x="840994" y="3005074"/>
                  </a:lnTo>
                  <a:lnTo>
                    <a:pt x="828294" y="3005074"/>
                  </a:lnTo>
                  <a:lnTo>
                    <a:pt x="828294" y="0"/>
                  </a:lnTo>
                  <a:lnTo>
                    <a:pt x="853694" y="0"/>
                  </a:lnTo>
                  <a:lnTo>
                    <a:pt x="853694" y="3005074"/>
                  </a:lnTo>
                  <a:cubicBezTo>
                    <a:pt x="853694" y="3008503"/>
                    <a:pt x="852297" y="3011678"/>
                    <a:pt x="850011" y="3014091"/>
                  </a:cubicBezTo>
                  <a:lnTo>
                    <a:pt x="21717" y="3842258"/>
                  </a:lnTo>
                  <a:lnTo>
                    <a:pt x="12700" y="3833368"/>
                  </a:lnTo>
                  <a:lnTo>
                    <a:pt x="25400" y="3833368"/>
                  </a:lnTo>
                  <a:lnTo>
                    <a:pt x="25400" y="7427087"/>
                  </a:lnTo>
                  <a:lnTo>
                    <a:pt x="12700" y="7427087"/>
                  </a:lnTo>
                  <a:lnTo>
                    <a:pt x="19050" y="7416038"/>
                  </a:lnTo>
                  <a:lnTo>
                    <a:pt x="2759329" y="8998204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AutoShape 6" id="6"/>
          <p:cNvSpPr/>
          <p:nvPr/>
        </p:nvSpPr>
        <p:spPr>
          <a:xfrm rot="3228">
            <a:off x="17053389" y="1078980"/>
            <a:ext cx="2693827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3228">
            <a:off x="17053389" y="1215735"/>
            <a:ext cx="2693827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3228">
            <a:off x="17053389" y="1352490"/>
            <a:ext cx="2693827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3228">
            <a:off x="17053389" y="1489245"/>
            <a:ext cx="2693827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3228">
            <a:off x="17053389" y="1626000"/>
            <a:ext cx="2693827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4220">
            <a:off x="-1114569" y="5650970"/>
            <a:ext cx="2060633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4220">
            <a:off x="-1114569" y="5514215"/>
            <a:ext cx="2060633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4220">
            <a:off x="-1114569" y="5377460"/>
            <a:ext cx="2060633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4220">
            <a:off x="-1114569" y="5240705"/>
            <a:ext cx="2060633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4220">
            <a:off x="-1114569" y="5103950"/>
            <a:ext cx="2060633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320700" y="2035472"/>
            <a:ext cx="18069236" cy="2689086"/>
          </a:xfrm>
          <a:custGeom>
            <a:avLst/>
            <a:gdLst/>
            <a:ahLst/>
            <a:cxnLst/>
            <a:rect r="r" b="b" t="t" l="l"/>
            <a:pathLst>
              <a:path h="2689086" w="18069236">
                <a:moveTo>
                  <a:pt x="0" y="0"/>
                </a:moveTo>
                <a:lnTo>
                  <a:pt x="18069236" y="0"/>
                </a:lnTo>
                <a:lnTo>
                  <a:pt x="18069236" y="2689086"/>
                </a:lnTo>
                <a:lnTo>
                  <a:pt x="0" y="26890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-5400000">
            <a:off x="915238" y="962447"/>
            <a:ext cx="456150" cy="394500"/>
            <a:chOff x="0" y="0"/>
            <a:chExt cx="608200" cy="5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724344" y="888563"/>
            <a:ext cx="14716183" cy="905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3312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Regra de Negócio</a:t>
            </a:r>
            <a:r>
              <a:rPr lang="en-US" sz="3312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 </a:t>
            </a:r>
          </a:p>
          <a:p>
            <a:pPr algn="l">
              <a:lnSpc>
                <a:spcPts val="3974"/>
              </a:lnSpc>
            </a:pPr>
          </a:p>
          <a:p>
            <a:pPr algn="l" marL="715066" indent="-357533" lvl="1">
              <a:lnSpc>
                <a:spcPts val="3974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A senha de acesso deverá ter no mínimo 8 caracteres, incluindo ao menos um letra maiúscula, um número e um caractere especial; </a:t>
            </a:r>
          </a:p>
          <a:p>
            <a:pPr algn="l">
              <a:lnSpc>
                <a:spcPts val="3974"/>
              </a:lnSpc>
            </a:pPr>
          </a:p>
          <a:p>
            <a:pPr algn="l" marL="715066" indent="-357533" lvl="1">
              <a:lnSpc>
                <a:spcPts val="3974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O telefone do usuário será a forma de recuperação da senha cadastrada. </a:t>
            </a:r>
          </a:p>
          <a:p>
            <a:pPr algn="l">
              <a:lnSpc>
                <a:spcPts val="3974"/>
              </a:lnSpc>
            </a:pPr>
          </a:p>
          <a:p>
            <a:pPr algn="l" marL="715066" indent="-357533" lvl="1">
              <a:lnSpc>
                <a:spcPts val="3974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Cada e-mail será exclusivamente associado a um usuário, prevenindo a duplicidade de contas. </a:t>
            </a:r>
          </a:p>
          <a:p>
            <a:pPr algn="l">
              <a:lnSpc>
                <a:spcPts val="3974"/>
              </a:lnSpc>
            </a:pPr>
          </a:p>
          <a:p>
            <a:pPr algn="l" marL="715066" indent="-357533" lvl="1">
              <a:lnSpc>
                <a:spcPts val="3974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Os dados dos usuários serão protegidos conforme a Lei Geral de Proteção de Dados (LGPD), e a empresa se compromete a não compartilhar informações pessoais sem consentimento; </a:t>
            </a:r>
          </a:p>
          <a:p>
            <a:pPr algn="l">
              <a:lnSpc>
                <a:spcPts val="3974"/>
              </a:lnSpc>
            </a:pPr>
          </a:p>
          <a:p>
            <a:pPr algn="l" marL="715066" indent="-357533" lvl="1">
              <a:lnSpc>
                <a:spcPts val="3974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O e-mail terá algumas ferramentas como: lixeira, enviar, escrever um novo e-mail, caixa de entrada e todos os e-mails de uma forma facilitada e de fácil compreensão ao usuário. </a:t>
            </a:r>
          </a:p>
          <a:p>
            <a:pPr algn="l">
              <a:lnSpc>
                <a:spcPts val="3974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669225" y="3514475"/>
            <a:ext cx="2398832" cy="6945750"/>
          </a:xfrm>
          <a:custGeom>
            <a:avLst/>
            <a:gdLst/>
            <a:ahLst/>
            <a:cxnLst/>
            <a:rect r="r" b="b" t="t" l="l"/>
            <a:pathLst>
              <a:path h="6945750" w="2398832">
                <a:moveTo>
                  <a:pt x="0" y="0"/>
                </a:moveTo>
                <a:lnTo>
                  <a:pt x="2398832" y="0"/>
                </a:lnTo>
                <a:lnTo>
                  <a:pt x="2398832" y="6945750"/>
                </a:lnTo>
                <a:lnTo>
                  <a:pt x="0" y="69457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5400000">
            <a:off x="1067638" y="1114847"/>
            <a:ext cx="456150" cy="394500"/>
            <a:chOff x="0" y="0"/>
            <a:chExt cx="608200" cy="526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03075" y="9217225"/>
            <a:ext cx="4968450" cy="643800"/>
            <a:chOff x="0" y="0"/>
            <a:chExt cx="6624600" cy="85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0"/>
              <a:ext cx="6599174" cy="858393"/>
            </a:xfrm>
            <a:custGeom>
              <a:avLst/>
              <a:gdLst/>
              <a:ahLst/>
              <a:cxnLst/>
              <a:rect r="r" b="b" t="t" l="l"/>
              <a:pathLst>
                <a:path h="858393" w="6599174">
                  <a:moveTo>
                    <a:pt x="0" y="0"/>
                  </a:moveTo>
                  <a:lnTo>
                    <a:pt x="2490851" y="0"/>
                  </a:lnTo>
                  <a:cubicBezTo>
                    <a:pt x="2494280" y="0"/>
                    <a:pt x="2497455" y="1397"/>
                    <a:pt x="2499868" y="3683"/>
                  </a:cubicBezTo>
                  <a:lnTo>
                    <a:pt x="3332861" y="836676"/>
                  </a:lnTo>
                  <a:lnTo>
                    <a:pt x="3323844" y="845693"/>
                  </a:lnTo>
                  <a:lnTo>
                    <a:pt x="3323844" y="832993"/>
                  </a:lnTo>
                  <a:lnTo>
                    <a:pt x="6599174" y="832993"/>
                  </a:lnTo>
                  <a:lnTo>
                    <a:pt x="6599174" y="858393"/>
                  </a:lnTo>
                  <a:lnTo>
                    <a:pt x="3323844" y="858393"/>
                  </a:lnTo>
                  <a:cubicBezTo>
                    <a:pt x="3320415" y="858393"/>
                    <a:pt x="3317240" y="856996"/>
                    <a:pt x="3314827" y="854710"/>
                  </a:cubicBezTo>
                  <a:lnTo>
                    <a:pt x="2481834" y="21717"/>
                  </a:lnTo>
                  <a:lnTo>
                    <a:pt x="2490851" y="12700"/>
                  </a:lnTo>
                  <a:lnTo>
                    <a:pt x="2490851" y="2540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994886" y="8862196"/>
            <a:ext cx="719998" cy="992015"/>
          </a:xfrm>
          <a:custGeom>
            <a:avLst/>
            <a:gdLst/>
            <a:ahLst/>
            <a:cxnLst/>
            <a:rect r="r" b="b" t="t" l="l"/>
            <a:pathLst>
              <a:path h="992015" w="719998">
                <a:moveTo>
                  <a:pt x="0" y="0"/>
                </a:moveTo>
                <a:lnTo>
                  <a:pt x="719998" y="0"/>
                </a:lnTo>
                <a:lnTo>
                  <a:pt x="719998" y="992015"/>
                </a:lnTo>
                <a:lnTo>
                  <a:pt x="0" y="992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359475" y="-640425"/>
            <a:ext cx="3847168" cy="8820072"/>
            <a:chOff x="0" y="0"/>
            <a:chExt cx="5129557" cy="117600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683" y="12700"/>
              <a:ext cx="5125847" cy="11743690"/>
            </a:xfrm>
            <a:custGeom>
              <a:avLst/>
              <a:gdLst/>
              <a:ahLst/>
              <a:cxnLst/>
              <a:rect r="r" b="b" t="t" l="l"/>
              <a:pathLst>
                <a:path h="11743690" w="5125847">
                  <a:moveTo>
                    <a:pt x="0" y="11725656"/>
                  </a:moveTo>
                  <a:lnTo>
                    <a:pt x="2232533" y="9493250"/>
                  </a:lnTo>
                  <a:lnTo>
                    <a:pt x="2241550" y="9502267"/>
                  </a:lnTo>
                  <a:lnTo>
                    <a:pt x="2228850" y="9502267"/>
                  </a:lnTo>
                  <a:lnTo>
                    <a:pt x="2228850" y="3971417"/>
                  </a:lnTo>
                  <a:cubicBezTo>
                    <a:pt x="2228850" y="3966845"/>
                    <a:pt x="2231263" y="3962654"/>
                    <a:pt x="2235200" y="3960368"/>
                  </a:cubicBezTo>
                  <a:lnTo>
                    <a:pt x="5106797" y="2302383"/>
                  </a:lnTo>
                  <a:lnTo>
                    <a:pt x="5113147" y="2313432"/>
                  </a:lnTo>
                  <a:lnTo>
                    <a:pt x="5100447" y="2313432"/>
                  </a:lnTo>
                  <a:lnTo>
                    <a:pt x="5100447" y="0"/>
                  </a:lnTo>
                  <a:lnTo>
                    <a:pt x="5125847" y="0"/>
                  </a:lnTo>
                  <a:lnTo>
                    <a:pt x="5125847" y="2313432"/>
                  </a:lnTo>
                  <a:cubicBezTo>
                    <a:pt x="5125847" y="2318004"/>
                    <a:pt x="5123434" y="2322195"/>
                    <a:pt x="5119497" y="2324481"/>
                  </a:cubicBezTo>
                  <a:lnTo>
                    <a:pt x="2247773" y="3982339"/>
                  </a:lnTo>
                  <a:lnTo>
                    <a:pt x="2241423" y="3971290"/>
                  </a:lnTo>
                  <a:lnTo>
                    <a:pt x="2254123" y="3971290"/>
                  </a:lnTo>
                  <a:lnTo>
                    <a:pt x="2254123" y="9502140"/>
                  </a:lnTo>
                  <a:cubicBezTo>
                    <a:pt x="2254123" y="9505569"/>
                    <a:pt x="2252726" y="9508744"/>
                    <a:pt x="2250440" y="9511157"/>
                  </a:cubicBezTo>
                  <a:lnTo>
                    <a:pt x="18034" y="1174369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22628" y="5923155"/>
            <a:ext cx="992015" cy="719998"/>
          </a:xfrm>
          <a:custGeom>
            <a:avLst/>
            <a:gdLst/>
            <a:ahLst/>
            <a:cxnLst/>
            <a:rect r="r" b="b" t="t" l="l"/>
            <a:pathLst>
              <a:path h="719998" w="992015">
                <a:moveTo>
                  <a:pt x="0" y="0"/>
                </a:moveTo>
                <a:lnTo>
                  <a:pt x="992015" y="0"/>
                </a:lnTo>
                <a:lnTo>
                  <a:pt x="992015" y="719998"/>
                </a:lnTo>
                <a:lnTo>
                  <a:pt x="0" y="71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2838">
            <a:off x="-1737493" y="3496080"/>
            <a:ext cx="3063496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2838">
            <a:off x="-1737493" y="3632835"/>
            <a:ext cx="3063496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2838">
            <a:off x="-1737493" y="3769590"/>
            <a:ext cx="3063496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2838">
            <a:off x="-1737493" y="3906345"/>
            <a:ext cx="3063496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2838">
            <a:off x="-1737493" y="4043100"/>
            <a:ext cx="3063496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26002" y="-2662127"/>
            <a:ext cx="16626662" cy="9130760"/>
          </a:xfrm>
          <a:custGeom>
            <a:avLst/>
            <a:gdLst/>
            <a:ahLst/>
            <a:cxnLst/>
            <a:rect r="r" b="b" t="t" l="l"/>
            <a:pathLst>
              <a:path h="9130760" w="16626662">
                <a:moveTo>
                  <a:pt x="0" y="0"/>
                </a:moveTo>
                <a:lnTo>
                  <a:pt x="16626662" y="0"/>
                </a:lnTo>
                <a:lnTo>
                  <a:pt x="16626662" y="9130760"/>
                </a:lnTo>
                <a:lnTo>
                  <a:pt x="0" y="913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714000" y="0"/>
            <a:ext cx="5574000" cy="357600"/>
            <a:chOff x="0" y="0"/>
            <a:chExt cx="7432000" cy="476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32040" cy="476758"/>
            </a:xfrm>
            <a:custGeom>
              <a:avLst/>
              <a:gdLst/>
              <a:ahLst/>
              <a:cxnLst/>
              <a:rect r="r" b="b" t="t" l="l"/>
              <a:pathLst>
                <a:path h="476758" w="7432040">
                  <a:moveTo>
                    <a:pt x="0" y="0"/>
                  </a:moveTo>
                  <a:lnTo>
                    <a:pt x="7432040" y="0"/>
                  </a:lnTo>
                  <a:lnTo>
                    <a:pt x="7432040" y="476758"/>
                  </a:lnTo>
                  <a:lnTo>
                    <a:pt x="0" y="476758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997154" y="831450"/>
            <a:ext cx="456150" cy="394500"/>
            <a:chOff x="0" y="0"/>
            <a:chExt cx="608200" cy="52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18635" y="791100"/>
            <a:ext cx="1251518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MER (modelo entidade relacionamento)</a:t>
            </a:r>
            <a:r>
              <a:rPr lang="en-US" sz="38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3692234" y="3133245"/>
            <a:ext cx="9810841" cy="6727780"/>
          </a:xfrm>
          <a:custGeom>
            <a:avLst/>
            <a:gdLst/>
            <a:ahLst/>
            <a:cxnLst/>
            <a:rect r="r" b="b" t="t" l="l"/>
            <a:pathLst>
              <a:path h="6727780" w="9810841">
                <a:moveTo>
                  <a:pt x="0" y="0"/>
                </a:moveTo>
                <a:lnTo>
                  <a:pt x="9810841" y="0"/>
                </a:lnTo>
                <a:lnTo>
                  <a:pt x="9810841" y="6727780"/>
                </a:lnTo>
                <a:lnTo>
                  <a:pt x="0" y="67277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0037" r="-244" b="-2306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22479" y="1521291"/>
            <a:ext cx="15790776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4"/>
              </a:lnSpc>
              <a:spcBef>
                <a:spcPct val="0"/>
              </a:spcBef>
            </a:pPr>
            <a:r>
              <a:rPr lang="en-US" sz="332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Este diagrama é um modelo de entidade-relacionamento (ER) para um sistema de e-mail personalizado. Ele descreve as relações entre três entidades principais: Usuário, E-mail e Domínio.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125">
            <a:off x="7101403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1125">
            <a:off x="7374914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1125">
            <a:off x="7238159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125">
            <a:off x="7511669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1125">
            <a:off x="7648425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25">
            <a:off x="7785180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1125">
            <a:off x="7921935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1125">
            <a:off x="8058691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1125">
            <a:off x="8195446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1125">
            <a:off x="8332201" y="-3196699"/>
            <a:ext cx="7726451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75521" y="892632"/>
            <a:ext cx="15292830" cy="10308934"/>
          </a:xfrm>
          <a:custGeom>
            <a:avLst/>
            <a:gdLst/>
            <a:ahLst/>
            <a:cxnLst/>
            <a:rect r="r" b="b" t="t" l="l"/>
            <a:pathLst>
              <a:path h="10308934" w="15292830">
                <a:moveTo>
                  <a:pt x="0" y="0"/>
                </a:moveTo>
                <a:lnTo>
                  <a:pt x="15292830" y="0"/>
                </a:lnTo>
                <a:lnTo>
                  <a:pt x="15292830" y="10308934"/>
                </a:lnTo>
                <a:lnTo>
                  <a:pt x="0" y="103089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023225" y="-3239875"/>
            <a:ext cx="3286016" cy="11859112"/>
            <a:chOff x="0" y="0"/>
            <a:chExt cx="4381355" cy="158121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683" y="12700"/>
              <a:ext cx="4377690" cy="15795752"/>
            </a:xfrm>
            <a:custGeom>
              <a:avLst/>
              <a:gdLst/>
              <a:ahLst/>
              <a:cxnLst/>
              <a:rect r="r" b="b" t="t" l="l"/>
              <a:pathLst>
                <a:path h="15795752" w="4377690">
                  <a:moveTo>
                    <a:pt x="0" y="15777718"/>
                  </a:moveTo>
                  <a:lnTo>
                    <a:pt x="4355973" y="11421872"/>
                  </a:lnTo>
                  <a:lnTo>
                    <a:pt x="4364990" y="11430889"/>
                  </a:lnTo>
                  <a:lnTo>
                    <a:pt x="4352290" y="11430889"/>
                  </a:lnTo>
                  <a:lnTo>
                    <a:pt x="4352290" y="0"/>
                  </a:lnTo>
                  <a:lnTo>
                    <a:pt x="4377690" y="0"/>
                  </a:lnTo>
                  <a:lnTo>
                    <a:pt x="4377690" y="11430762"/>
                  </a:lnTo>
                  <a:cubicBezTo>
                    <a:pt x="4377690" y="11434191"/>
                    <a:pt x="4376293" y="11437366"/>
                    <a:pt x="4374007" y="11439779"/>
                  </a:cubicBezTo>
                  <a:lnTo>
                    <a:pt x="18034" y="15795752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AutoShape 15" id="15"/>
          <p:cNvSpPr/>
          <p:nvPr/>
        </p:nvSpPr>
        <p:spPr>
          <a:xfrm rot="5394431">
            <a:off x="13263544" y="11175703"/>
            <a:ext cx="5347483" cy="0"/>
          </a:xfrm>
          <a:prstGeom prst="line">
            <a:avLst/>
          </a:prstGeom>
          <a:ln cap="rnd" w="9525">
            <a:solidFill>
              <a:srgbClr val="AFAFB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2674203">
            <a:off x="15718521" y="7985560"/>
            <a:ext cx="1491162" cy="0"/>
          </a:xfrm>
          <a:prstGeom prst="line">
            <a:avLst/>
          </a:prstGeom>
          <a:ln cap="rnd" w="9525">
            <a:solidFill>
              <a:srgbClr val="AFAFB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5400000">
            <a:off x="16910611" y="7121887"/>
            <a:ext cx="395518" cy="391361"/>
            <a:chOff x="0" y="0"/>
            <a:chExt cx="527357" cy="5218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515620" cy="510032"/>
            </a:xfrm>
            <a:custGeom>
              <a:avLst/>
              <a:gdLst/>
              <a:ahLst/>
              <a:cxnLst/>
              <a:rect r="r" b="b" t="t" l="l"/>
              <a:pathLst>
                <a:path h="510032" w="515620">
                  <a:moveTo>
                    <a:pt x="0" y="255778"/>
                  </a:moveTo>
                  <a:cubicBezTo>
                    <a:pt x="0" y="397256"/>
                    <a:pt x="118491" y="510032"/>
                    <a:pt x="254508" y="510032"/>
                  </a:cubicBezTo>
                  <a:cubicBezTo>
                    <a:pt x="395986" y="510032"/>
                    <a:pt x="515620" y="397256"/>
                    <a:pt x="515620" y="255778"/>
                  </a:cubicBezTo>
                  <a:cubicBezTo>
                    <a:pt x="515620" y="114300"/>
                    <a:pt x="396113" y="0"/>
                    <a:pt x="254508" y="0"/>
                  </a:cubicBezTo>
                  <a:cubicBezTo>
                    <a:pt x="118491" y="0"/>
                    <a:pt x="0" y="114300"/>
                    <a:pt x="0" y="2557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1020" cy="535432"/>
            </a:xfrm>
            <a:custGeom>
              <a:avLst/>
              <a:gdLst/>
              <a:ahLst/>
              <a:cxnLst/>
              <a:rect r="r" b="b" t="t" l="l"/>
              <a:pathLst>
                <a:path h="535432" w="541020">
                  <a:moveTo>
                    <a:pt x="25400" y="268478"/>
                  </a:moveTo>
                  <a:cubicBezTo>
                    <a:pt x="25400" y="402717"/>
                    <a:pt x="137922" y="510032"/>
                    <a:pt x="267208" y="510032"/>
                  </a:cubicBezTo>
                  <a:lnTo>
                    <a:pt x="267208" y="522732"/>
                  </a:lnTo>
                  <a:lnTo>
                    <a:pt x="267208" y="510032"/>
                  </a:lnTo>
                  <a:cubicBezTo>
                    <a:pt x="402209" y="510032"/>
                    <a:pt x="515620" y="402463"/>
                    <a:pt x="515620" y="268478"/>
                  </a:cubicBezTo>
                  <a:lnTo>
                    <a:pt x="528320" y="268478"/>
                  </a:lnTo>
                  <a:lnTo>
                    <a:pt x="515620" y="268478"/>
                  </a:lnTo>
                  <a:cubicBezTo>
                    <a:pt x="515620" y="134366"/>
                    <a:pt x="402082" y="25400"/>
                    <a:pt x="267208" y="25400"/>
                  </a:cubicBezTo>
                  <a:lnTo>
                    <a:pt x="267208" y="12700"/>
                  </a:lnTo>
                  <a:lnTo>
                    <a:pt x="267208" y="25400"/>
                  </a:lnTo>
                  <a:cubicBezTo>
                    <a:pt x="138049" y="25400"/>
                    <a:pt x="25400" y="134112"/>
                    <a:pt x="25400" y="268478"/>
                  </a:cubicBezTo>
                  <a:lnTo>
                    <a:pt x="12700" y="268478"/>
                  </a:lnTo>
                  <a:lnTo>
                    <a:pt x="25400" y="268478"/>
                  </a:lnTo>
                  <a:moveTo>
                    <a:pt x="0" y="268478"/>
                  </a:moveTo>
                  <a:cubicBezTo>
                    <a:pt x="0" y="119888"/>
                    <a:pt x="124206" y="0"/>
                    <a:pt x="267208" y="0"/>
                  </a:cubicBezTo>
                  <a:cubicBezTo>
                    <a:pt x="415417" y="0"/>
                    <a:pt x="541020" y="119634"/>
                    <a:pt x="541020" y="268478"/>
                  </a:cubicBezTo>
                  <a:cubicBezTo>
                    <a:pt x="541020" y="417322"/>
                    <a:pt x="415290" y="535432"/>
                    <a:pt x="267208" y="535432"/>
                  </a:cubicBezTo>
                  <a:cubicBezTo>
                    <a:pt x="124333" y="535432"/>
                    <a:pt x="0" y="417195"/>
                    <a:pt x="0" y="268478"/>
                  </a:cubicBezTo>
                  <a:close/>
                </a:path>
              </a:pathLst>
            </a:custGeom>
            <a:solidFill>
              <a:srgbClr val="AFAFB6"/>
            </a:solidFill>
          </p:spPr>
        </p:sp>
      </p:grpSp>
      <p:sp>
        <p:nvSpPr>
          <p:cNvPr name="AutoShape 20" id="20"/>
          <p:cNvSpPr/>
          <p:nvPr/>
        </p:nvSpPr>
        <p:spPr>
          <a:xfrm rot="5394431">
            <a:off x="-2543517" y="1493858"/>
            <a:ext cx="5347483" cy="0"/>
          </a:xfrm>
          <a:prstGeom prst="line">
            <a:avLst/>
          </a:prstGeom>
          <a:ln cap="rnd" w="9525">
            <a:solidFill>
              <a:srgbClr val="00CAD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2674203">
            <a:off x="2574787" y="2020674"/>
            <a:ext cx="1491162" cy="0"/>
          </a:xfrm>
          <a:prstGeom prst="line">
            <a:avLst/>
          </a:prstGeom>
          <a:ln cap="rnd" w="9525">
            <a:solidFill>
              <a:srgbClr val="00CAD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-10800000">
            <a:off x="3790601" y="2469261"/>
            <a:ext cx="395518" cy="391361"/>
            <a:chOff x="0" y="0"/>
            <a:chExt cx="527357" cy="5218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515620" cy="510032"/>
            </a:xfrm>
            <a:custGeom>
              <a:avLst/>
              <a:gdLst/>
              <a:ahLst/>
              <a:cxnLst/>
              <a:rect r="r" b="b" t="t" l="l"/>
              <a:pathLst>
                <a:path h="510032" w="515620">
                  <a:moveTo>
                    <a:pt x="0" y="255778"/>
                  </a:moveTo>
                  <a:cubicBezTo>
                    <a:pt x="0" y="397256"/>
                    <a:pt x="118491" y="510032"/>
                    <a:pt x="254508" y="510032"/>
                  </a:cubicBezTo>
                  <a:cubicBezTo>
                    <a:pt x="395986" y="510032"/>
                    <a:pt x="515620" y="397256"/>
                    <a:pt x="515620" y="255778"/>
                  </a:cubicBezTo>
                  <a:cubicBezTo>
                    <a:pt x="515620" y="114300"/>
                    <a:pt x="396113" y="0"/>
                    <a:pt x="254508" y="0"/>
                  </a:cubicBezTo>
                  <a:cubicBezTo>
                    <a:pt x="118491" y="0"/>
                    <a:pt x="0" y="114300"/>
                    <a:pt x="0" y="2557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1020" cy="535432"/>
            </a:xfrm>
            <a:custGeom>
              <a:avLst/>
              <a:gdLst/>
              <a:ahLst/>
              <a:cxnLst/>
              <a:rect r="r" b="b" t="t" l="l"/>
              <a:pathLst>
                <a:path h="535432" w="541020">
                  <a:moveTo>
                    <a:pt x="25400" y="268478"/>
                  </a:moveTo>
                  <a:cubicBezTo>
                    <a:pt x="25400" y="402717"/>
                    <a:pt x="137922" y="510032"/>
                    <a:pt x="267208" y="510032"/>
                  </a:cubicBezTo>
                  <a:lnTo>
                    <a:pt x="267208" y="522732"/>
                  </a:lnTo>
                  <a:lnTo>
                    <a:pt x="267208" y="510032"/>
                  </a:lnTo>
                  <a:cubicBezTo>
                    <a:pt x="402209" y="510032"/>
                    <a:pt x="515620" y="402463"/>
                    <a:pt x="515620" y="268478"/>
                  </a:cubicBezTo>
                  <a:lnTo>
                    <a:pt x="528320" y="268478"/>
                  </a:lnTo>
                  <a:lnTo>
                    <a:pt x="515620" y="268478"/>
                  </a:lnTo>
                  <a:cubicBezTo>
                    <a:pt x="515620" y="134366"/>
                    <a:pt x="402082" y="25400"/>
                    <a:pt x="267208" y="25400"/>
                  </a:cubicBezTo>
                  <a:lnTo>
                    <a:pt x="267208" y="12700"/>
                  </a:lnTo>
                  <a:lnTo>
                    <a:pt x="267208" y="25400"/>
                  </a:lnTo>
                  <a:cubicBezTo>
                    <a:pt x="138049" y="25400"/>
                    <a:pt x="25400" y="134112"/>
                    <a:pt x="25400" y="268478"/>
                  </a:cubicBezTo>
                  <a:lnTo>
                    <a:pt x="12700" y="268478"/>
                  </a:lnTo>
                  <a:lnTo>
                    <a:pt x="25400" y="268478"/>
                  </a:lnTo>
                  <a:moveTo>
                    <a:pt x="0" y="268478"/>
                  </a:moveTo>
                  <a:cubicBezTo>
                    <a:pt x="0" y="119888"/>
                    <a:pt x="124206" y="0"/>
                    <a:pt x="267208" y="0"/>
                  </a:cubicBezTo>
                  <a:cubicBezTo>
                    <a:pt x="415417" y="0"/>
                    <a:pt x="541020" y="119634"/>
                    <a:pt x="541020" y="268478"/>
                  </a:cubicBezTo>
                  <a:cubicBezTo>
                    <a:pt x="541020" y="417322"/>
                    <a:pt x="415290" y="535432"/>
                    <a:pt x="267208" y="535432"/>
                  </a:cubicBezTo>
                  <a:cubicBezTo>
                    <a:pt x="124333" y="535432"/>
                    <a:pt x="0" y="417195"/>
                    <a:pt x="0" y="268478"/>
                  </a:cubicBez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7101354" y="-879740"/>
            <a:ext cx="12029926" cy="3961744"/>
          </a:xfrm>
          <a:custGeom>
            <a:avLst/>
            <a:gdLst/>
            <a:ahLst/>
            <a:cxnLst/>
            <a:rect r="r" b="b" t="t" l="l"/>
            <a:pathLst>
              <a:path h="3961744" w="12029926">
                <a:moveTo>
                  <a:pt x="0" y="0"/>
                </a:moveTo>
                <a:lnTo>
                  <a:pt x="12029926" y="0"/>
                </a:lnTo>
                <a:lnTo>
                  <a:pt x="12029926" y="3961744"/>
                </a:lnTo>
                <a:lnTo>
                  <a:pt x="0" y="39617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433721" y="2520720"/>
            <a:ext cx="2339172" cy="1055849"/>
          </a:xfrm>
          <a:custGeom>
            <a:avLst/>
            <a:gdLst/>
            <a:ahLst/>
            <a:cxnLst/>
            <a:rect r="r" b="b" t="t" l="l"/>
            <a:pathLst>
              <a:path h="1055849" w="2339172">
                <a:moveTo>
                  <a:pt x="0" y="0"/>
                </a:moveTo>
                <a:lnTo>
                  <a:pt x="2339172" y="0"/>
                </a:lnTo>
                <a:lnTo>
                  <a:pt x="2339172" y="1055849"/>
                </a:lnTo>
                <a:lnTo>
                  <a:pt x="0" y="10558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-5400000">
            <a:off x="603375" y="675807"/>
            <a:ext cx="456150" cy="394500"/>
            <a:chOff x="0" y="0"/>
            <a:chExt cx="608200" cy="526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789221" y="2300072"/>
            <a:ext cx="12176946" cy="7815478"/>
          </a:xfrm>
          <a:custGeom>
            <a:avLst/>
            <a:gdLst/>
            <a:ahLst/>
            <a:cxnLst/>
            <a:rect r="r" b="b" t="t" l="l"/>
            <a:pathLst>
              <a:path h="7815478" w="12176946">
                <a:moveTo>
                  <a:pt x="0" y="0"/>
                </a:moveTo>
                <a:lnTo>
                  <a:pt x="12176946" y="0"/>
                </a:lnTo>
                <a:lnTo>
                  <a:pt x="12176946" y="7815478"/>
                </a:lnTo>
                <a:lnTo>
                  <a:pt x="0" y="78154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298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349631" y="644982"/>
            <a:ext cx="344233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Dicionário de Dados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4167" y="1140282"/>
            <a:ext cx="1743966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1"/>
              </a:lnSpc>
              <a:spcBef>
                <a:spcPct val="0"/>
              </a:spcBef>
            </a:pPr>
            <a:r>
              <a:rPr lang="en-US" sz="330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Um dicionário de dados é um documento que descreve detalhadamente os elementos de dados de um sistema de banco de dados ou aplicação. Ele inclui informações essenciais sobre os dados, como: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4332" y="8224066"/>
            <a:ext cx="17357748" cy="2641634"/>
          </a:xfrm>
          <a:custGeom>
            <a:avLst/>
            <a:gdLst/>
            <a:ahLst/>
            <a:cxnLst/>
            <a:rect r="r" b="b" t="t" l="l"/>
            <a:pathLst>
              <a:path h="2641634" w="17357748">
                <a:moveTo>
                  <a:pt x="0" y="0"/>
                </a:moveTo>
                <a:lnTo>
                  <a:pt x="17357748" y="0"/>
                </a:lnTo>
                <a:lnTo>
                  <a:pt x="17357748" y="2641634"/>
                </a:lnTo>
                <a:lnTo>
                  <a:pt x="0" y="26416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681023" y="-9515"/>
            <a:ext cx="6367738" cy="10092026"/>
            <a:chOff x="0" y="0"/>
            <a:chExt cx="8490317" cy="134560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905" y="12700"/>
              <a:ext cx="8492236" cy="13436981"/>
            </a:xfrm>
            <a:custGeom>
              <a:avLst/>
              <a:gdLst/>
              <a:ahLst/>
              <a:cxnLst/>
              <a:rect r="r" b="b" t="t" l="l"/>
              <a:pathLst>
                <a:path h="13436981" w="8492236">
                  <a:moveTo>
                    <a:pt x="8492236" y="0"/>
                  </a:moveTo>
                  <a:lnTo>
                    <a:pt x="8492236" y="3080385"/>
                  </a:lnTo>
                  <a:cubicBezTo>
                    <a:pt x="8492236" y="3083814"/>
                    <a:pt x="8490840" y="3086989"/>
                    <a:pt x="8488554" y="3089402"/>
                  </a:cubicBezTo>
                  <a:lnTo>
                    <a:pt x="4028059" y="7549769"/>
                  </a:lnTo>
                  <a:lnTo>
                    <a:pt x="4019042" y="7540751"/>
                  </a:lnTo>
                  <a:lnTo>
                    <a:pt x="4031742" y="7540751"/>
                  </a:lnTo>
                  <a:lnTo>
                    <a:pt x="4031742" y="10670540"/>
                  </a:lnTo>
                  <a:cubicBezTo>
                    <a:pt x="4031742" y="10675112"/>
                    <a:pt x="4029329" y="10679303"/>
                    <a:pt x="4025392" y="10681589"/>
                  </a:cubicBezTo>
                  <a:lnTo>
                    <a:pt x="20955" y="12993497"/>
                  </a:lnTo>
                  <a:lnTo>
                    <a:pt x="14605" y="12982448"/>
                  </a:lnTo>
                  <a:lnTo>
                    <a:pt x="25654" y="12976098"/>
                  </a:lnTo>
                  <a:lnTo>
                    <a:pt x="284353" y="13424281"/>
                  </a:lnTo>
                  <a:lnTo>
                    <a:pt x="262382" y="13436981"/>
                  </a:lnTo>
                  <a:lnTo>
                    <a:pt x="3556" y="12988798"/>
                  </a:lnTo>
                  <a:cubicBezTo>
                    <a:pt x="0" y="12982702"/>
                    <a:pt x="2159" y="12974955"/>
                    <a:pt x="8255" y="12971399"/>
                  </a:cubicBezTo>
                  <a:lnTo>
                    <a:pt x="4012692" y="10659618"/>
                  </a:lnTo>
                  <a:lnTo>
                    <a:pt x="4019042" y="10670667"/>
                  </a:lnTo>
                  <a:lnTo>
                    <a:pt x="4006342" y="10670667"/>
                  </a:lnTo>
                  <a:lnTo>
                    <a:pt x="4006342" y="7540752"/>
                  </a:lnTo>
                  <a:cubicBezTo>
                    <a:pt x="4006342" y="7537323"/>
                    <a:pt x="4007739" y="7534148"/>
                    <a:pt x="4010025" y="7531735"/>
                  </a:cubicBezTo>
                  <a:lnTo>
                    <a:pt x="8470519" y="3071495"/>
                  </a:lnTo>
                  <a:lnTo>
                    <a:pt x="8479536" y="3080512"/>
                  </a:lnTo>
                  <a:lnTo>
                    <a:pt x="8466836" y="3080512"/>
                  </a:lnTo>
                  <a:lnTo>
                    <a:pt x="8466836" y="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6186" y="2933455"/>
            <a:ext cx="992015" cy="719998"/>
          </a:xfrm>
          <a:custGeom>
            <a:avLst/>
            <a:gdLst/>
            <a:ahLst/>
            <a:cxnLst/>
            <a:rect r="r" b="b" t="t" l="l"/>
            <a:pathLst>
              <a:path h="719998" w="992015">
                <a:moveTo>
                  <a:pt x="0" y="0"/>
                </a:moveTo>
                <a:lnTo>
                  <a:pt x="992015" y="0"/>
                </a:lnTo>
                <a:lnTo>
                  <a:pt x="992015" y="719998"/>
                </a:lnTo>
                <a:lnTo>
                  <a:pt x="0" y="71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416403" y="7096615"/>
            <a:ext cx="2511354" cy="8181960"/>
            <a:chOff x="0" y="0"/>
            <a:chExt cx="3348472" cy="10909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00"/>
              <a:ext cx="3348482" cy="10883900"/>
            </a:xfrm>
            <a:custGeom>
              <a:avLst/>
              <a:gdLst/>
              <a:ahLst/>
              <a:cxnLst/>
              <a:rect r="r" b="b" t="t" l="l"/>
              <a:pathLst>
                <a:path h="10883900" w="3348482">
                  <a:moveTo>
                    <a:pt x="1773809" y="0"/>
                  </a:moveTo>
                  <a:lnTo>
                    <a:pt x="1773809" y="949452"/>
                  </a:lnTo>
                  <a:cubicBezTo>
                    <a:pt x="1773809" y="952881"/>
                    <a:pt x="1772412" y="956056"/>
                    <a:pt x="1770126" y="958469"/>
                  </a:cubicBezTo>
                  <a:lnTo>
                    <a:pt x="21717" y="2706751"/>
                  </a:lnTo>
                  <a:lnTo>
                    <a:pt x="12700" y="2697861"/>
                  </a:lnTo>
                  <a:lnTo>
                    <a:pt x="25400" y="2697861"/>
                  </a:lnTo>
                  <a:lnTo>
                    <a:pt x="25400" y="4585208"/>
                  </a:lnTo>
                  <a:lnTo>
                    <a:pt x="12700" y="4585208"/>
                  </a:lnTo>
                  <a:lnTo>
                    <a:pt x="21717" y="4576191"/>
                  </a:lnTo>
                  <a:lnTo>
                    <a:pt x="1046480" y="5600954"/>
                  </a:lnTo>
                  <a:lnTo>
                    <a:pt x="1037463" y="5609971"/>
                  </a:lnTo>
                  <a:lnTo>
                    <a:pt x="1037463" y="5597271"/>
                  </a:lnTo>
                  <a:lnTo>
                    <a:pt x="3335782" y="5597271"/>
                  </a:lnTo>
                  <a:cubicBezTo>
                    <a:pt x="3342767" y="5597271"/>
                    <a:pt x="3348482" y="5602986"/>
                    <a:pt x="3348482" y="5609971"/>
                  </a:cubicBezTo>
                  <a:lnTo>
                    <a:pt x="3348482" y="10883900"/>
                  </a:lnTo>
                  <a:lnTo>
                    <a:pt x="3323082" y="10883900"/>
                  </a:lnTo>
                  <a:lnTo>
                    <a:pt x="3323082" y="5609844"/>
                  </a:lnTo>
                  <a:lnTo>
                    <a:pt x="3335782" y="5609844"/>
                  </a:lnTo>
                  <a:lnTo>
                    <a:pt x="3335782" y="5622544"/>
                  </a:lnTo>
                  <a:lnTo>
                    <a:pt x="1037463" y="5622544"/>
                  </a:lnTo>
                  <a:cubicBezTo>
                    <a:pt x="1034034" y="5622544"/>
                    <a:pt x="1030859" y="5621147"/>
                    <a:pt x="1028446" y="5618861"/>
                  </a:cubicBezTo>
                  <a:lnTo>
                    <a:pt x="3683" y="4594098"/>
                  </a:lnTo>
                  <a:cubicBezTo>
                    <a:pt x="1270" y="4591685"/>
                    <a:pt x="0" y="4588510"/>
                    <a:pt x="0" y="4585081"/>
                  </a:cubicBezTo>
                  <a:lnTo>
                    <a:pt x="0" y="2697861"/>
                  </a:lnTo>
                  <a:cubicBezTo>
                    <a:pt x="0" y="2694432"/>
                    <a:pt x="1397" y="2691257"/>
                    <a:pt x="3683" y="2688844"/>
                  </a:cubicBezTo>
                  <a:lnTo>
                    <a:pt x="1752092" y="940562"/>
                  </a:lnTo>
                  <a:lnTo>
                    <a:pt x="1761109" y="949579"/>
                  </a:lnTo>
                  <a:lnTo>
                    <a:pt x="1748409" y="949579"/>
                  </a:lnTo>
                  <a:lnTo>
                    <a:pt x="1748409" y="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AutoShape 8" id="8"/>
          <p:cNvSpPr/>
          <p:nvPr/>
        </p:nvSpPr>
        <p:spPr>
          <a:xfrm rot="4500">
            <a:off x="16424919" y="940463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4500">
            <a:off x="16424919" y="9541385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4500">
            <a:off x="16424919" y="967814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4500">
            <a:off x="16424919" y="9814895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4500">
            <a:off x="16424919" y="995165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002324" y="9079892"/>
            <a:ext cx="17427244" cy="3894276"/>
          </a:xfrm>
          <a:custGeom>
            <a:avLst/>
            <a:gdLst/>
            <a:ahLst/>
            <a:cxnLst/>
            <a:rect r="r" b="b" t="t" l="l"/>
            <a:pathLst>
              <a:path h="3894276" w="17427244">
                <a:moveTo>
                  <a:pt x="0" y="0"/>
                </a:moveTo>
                <a:lnTo>
                  <a:pt x="17427244" y="0"/>
                </a:lnTo>
                <a:lnTo>
                  <a:pt x="17427244" y="3894276"/>
                </a:lnTo>
                <a:lnTo>
                  <a:pt x="0" y="38942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-5400000">
            <a:off x="820126" y="603375"/>
            <a:ext cx="456150" cy="394500"/>
            <a:chOff x="0" y="0"/>
            <a:chExt cx="608200" cy="52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97990" y="1404299"/>
            <a:ext cx="183696" cy="18369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97990" y="3109758"/>
            <a:ext cx="183696" cy="18369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97990" y="4490852"/>
            <a:ext cx="183696" cy="18369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97990" y="5874698"/>
            <a:ext cx="183696" cy="18369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025725" y="4582700"/>
            <a:ext cx="8399195" cy="4988254"/>
          </a:xfrm>
          <a:custGeom>
            <a:avLst/>
            <a:gdLst/>
            <a:ahLst/>
            <a:cxnLst/>
            <a:rect r="r" b="b" t="t" l="l"/>
            <a:pathLst>
              <a:path h="4988254" w="8399195">
                <a:moveTo>
                  <a:pt x="0" y="0"/>
                </a:moveTo>
                <a:lnTo>
                  <a:pt x="8399195" y="0"/>
                </a:lnTo>
                <a:lnTo>
                  <a:pt x="8399195" y="4988254"/>
                </a:lnTo>
                <a:lnTo>
                  <a:pt x="0" y="49882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531425" y="572550"/>
            <a:ext cx="1522515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Layout e Funcionalidades da Plataforma de E-mail (LOGIN)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94733" y="1486622"/>
            <a:ext cx="820208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Senha: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Mínimo de 8 caracteres;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Telefone será usado como forma de recuperação de senha.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94733" y="4702396"/>
            <a:ext cx="1735774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Email :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Será usado como forma de login.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94733" y="3281978"/>
            <a:ext cx="1735774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Botão : 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Forma de acesso rápida para a caixa do email.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94733" y="6048869"/>
            <a:ext cx="522232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Logo: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Simboliza comunicação e praticidade.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722" y="1563833"/>
            <a:ext cx="17357748" cy="9211584"/>
          </a:xfrm>
          <a:custGeom>
            <a:avLst/>
            <a:gdLst/>
            <a:ahLst/>
            <a:cxnLst/>
            <a:rect r="r" b="b" t="t" l="l"/>
            <a:pathLst>
              <a:path h="9211584" w="17357748">
                <a:moveTo>
                  <a:pt x="0" y="0"/>
                </a:moveTo>
                <a:lnTo>
                  <a:pt x="17357748" y="0"/>
                </a:lnTo>
                <a:lnTo>
                  <a:pt x="17357748" y="9211584"/>
                </a:lnTo>
                <a:lnTo>
                  <a:pt x="0" y="9211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500" y="5636881"/>
            <a:ext cx="16597970" cy="3861370"/>
          </a:xfrm>
          <a:custGeom>
            <a:avLst/>
            <a:gdLst/>
            <a:ahLst/>
            <a:cxnLst/>
            <a:rect r="r" b="b" t="t" l="l"/>
            <a:pathLst>
              <a:path h="3861370" w="16597970">
                <a:moveTo>
                  <a:pt x="0" y="0"/>
                </a:moveTo>
                <a:lnTo>
                  <a:pt x="16597970" y="0"/>
                </a:lnTo>
                <a:lnTo>
                  <a:pt x="16597970" y="3861370"/>
                </a:lnTo>
                <a:lnTo>
                  <a:pt x="0" y="38613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4500">
            <a:off x="14767927" y="-10276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4500">
            <a:off x="14631172" y="-10276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4500">
            <a:off x="14494417" y="-10276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4500">
            <a:off x="14357662" y="-10276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4500">
            <a:off x="14220907" y="-102760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1483975" y="-123525"/>
            <a:ext cx="6531800" cy="995550"/>
            <a:chOff x="0" y="0"/>
            <a:chExt cx="8709067" cy="1327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683" y="3683"/>
              <a:ext cx="8701659" cy="1323721"/>
            </a:xfrm>
            <a:custGeom>
              <a:avLst/>
              <a:gdLst/>
              <a:ahLst/>
              <a:cxnLst/>
              <a:rect r="r" b="b" t="t" l="l"/>
              <a:pathLst>
                <a:path h="1323721" w="8701659">
                  <a:moveTo>
                    <a:pt x="18034" y="0"/>
                  </a:moveTo>
                  <a:lnTo>
                    <a:pt x="1320038" y="1302004"/>
                  </a:lnTo>
                  <a:lnTo>
                    <a:pt x="1311021" y="1311021"/>
                  </a:lnTo>
                  <a:lnTo>
                    <a:pt x="1311021" y="1298321"/>
                  </a:lnTo>
                  <a:lnTo>
                    <a:pt x="6252337" y="1298321"/>
                  </a:lnTo>
                  <a:lnTo>
                    <a:pt x="6252337" y="1311021"/>
                  </a:lnTo>
                  <a:lnTo>
                    <a:pt x="6243320" y="1302004"/>
                  </a:lnTo>
                  <a:lnTo>
                    <a:pt x="6821551" y="723773"/>
                  </a:lnTo>
                  <a:cubicBezTo>
                    <a:pt x="6823964" y="721360"/>
                    <a:pt x="6827139" y="720090"/>
                    <a:pt x="6830568" y="720090"/>
                  </a:cubicBezTo>
                  <a:lnTo>
                    <a:pt x="8080121" y="720090"/>
                  </a:lnTo>
                  <a:lnTo>
                    <a:pt x="8080121" y="732790"/>
                  </a:lnTo>
                  <a:lnTo>
                    <a:pt x="8071104" y="723773"/>
                  </a:lnTo>
                  <a:lnTo>
                    <a:pt x="8683752" y="111252"/>
                  </a:lnTo>
                  <a:lnTo>
                    <a:pt x="8701659" y="129159"/>
                  </a:lnTo>
                  <a:lnTo>
                    <a:pt x="8089011" y="741807"/>
                  </a:lnTo>
                  <a:cubicBezTo>
                    <a:pt x="8086598" y="744220"/>
                    <a:pt x="8083423" y="745490"/>
                    <a:pt x="8079993" y="745490"/>
                  </a:cubicBezTo>
                  <a:lnTo>
                    <a:pt x="6830568" y="745490"/>
                  </a:lnTo>
                  <a:lnTo>
                    <a:pt x="6830568" y="732790"/>
                  </a:lnTo>
                  <a:lnTo>
                    <a:pt x="6839585" y="741807"/>
                  </a:lnTo>
                  <a:lnTo>
                    <a:pt x="6261354" y="1320038"/>
                  </a:lnTo>
                  <a:cubicBezTo>
                    <a:pt x="6258941" y="1322451"/>
                    <a:pt x="6255766" y="1323721"/>
                    <a:pt x="6252337" y="1323721"/>
                  </a:cubicBezTo>
                  <a:lnTo>
                    <a:pt x="1311021" y="1323721"/>
                  </a:lnTo>
                  <a:cubicBezTo>
                    <a:pt x="1307592" y="1323721"/>
                    <a:pt x="1304417" y="1322324"/>
                    <a:pt x="1302004" y="1320038"/>
                  </a:cubicBezTo>
                  <a:lnTo>
                    <a:pt x="0" y="18034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0875" y="6169625"/>
            <a:ext cx="998850" cy="4665200"/>
          </a:xfrm>
          <a:custGeom>
            <a:avLst/>
            <a:gdLst/>
            <a:ahLst/>
            <a:cxnLst/>
            <a:rect r="r" b="b" t="t" l="l"/>
            <a:pathLst>
              <a:path h="4665200" w="998850">
                <a:moveTo>
                  <a:pt x="0" y="0"/>
                </a:moveTo>
                <a:lnTo>
                  <a:pt x="998850" y="0"/>
                </a:lnTo>
                <a:lnTo>
                  <a:pt x="998850" y="4665200"/>
                </a:lnTo>
                <a:lnTo>
                  <a:pt x="0" y="4665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5400000">
            <a:off x="800625" y="683283"/>
            <a:ext cx="456150" cy="394500"/>
            <a:chOff x="0" y="0"/>
            <a:chExt cx="608200" cy="52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75306" y="652458"/>
            <a:ext cx="1522515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Layout e Funcionalidades da Plataforma de E-mail (INICIAL)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42238" y="1554308"/>
            <a:ext cx="12476798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Logotipo e Perfil : 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Logotipo no canto esquerdo superior: Identificação e atalho para a página principal.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Logotipo do usuário no canto superior direito: Acesso ao perfil e configurações.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0390" y="4040333"/>
            <a:ext cx="12432506" cy="295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Ferramentas Essenciais :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Caixa de entrada: Visualização das mensagens recebidas.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Escrever: Opção para redigir novos e-mails.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Lixeira: Armazenamento temporário dos e-mails excluídos com opção de recuperação.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E-mails enviados: Arquivo das mensagens enviadas.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Todos os e-mails: Visão geral de todas as mensagens.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50390" y="7854525"/>
            <a:ext cx="8642705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Barra de Pesquisa 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Ferramenta para procurar e filtrar e-mails.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83458" y="3875687"/>
            <a:ext cx="183696" cy="18369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83458" y="7475717"/>
            <a:ext cx="183696" cy="183696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83458" y="1563833"/>
            <a:ext cx="183696" cy="183696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4626" y="7477323"/>
            <a:ext cx="17485117" cy="2217041"/>
          </a:xfrm>
          <a:custGeom>
            <a:avLst/>
            <a:gdLst/>
            <a:ahLst/>
            <a:cxnLst/>
            <a:rect r="r" b="b" t="t" l="l"/>
            <a:pathLst>
              <a:path h="2217041" w="17485117">
                <a:moveTo>
                  <a:pt x="0" y="0"/>
                </a:moveTo>
                <a:lnTo>
                  <a:pt x="17485117" y="0"/>
                </a:lnTo>
                <a:lnTo>
                  <a:pt x="17485117" y="2217041"/>
                </a:lnTo>
                <a:lnTo>
                  <a:pt x="0" y="22170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5300" y="2006258"/>
            <a:ext cx="17379020" cy="5820974"/>
          </a:xfrm>
          <a:custGeom>
            <a:avLst/>
            <a:gdLst/>
            <a:ahLst/>
            <a:cxnLst/>
            <a:rect r="r" b="b" t="t" l="l"/>
            <a:pathLst>
              <a:path h="5820974" w="17379020">
                <a:moveTo>
                  <a:pt x="0" y="0"/>
                </a:moveTo>
                <a:lnTo>
                  <a:pt x="17379020" y="0"/>
                </a:lnTo>
                <a:lnTo>
                  <a:pt x="17379020" y="5820974"/>
                </a:lnTo>
                <a:lnTo>
                  <a:pt x="0" y="5820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58868" y="5859297"/>
            <a:ext cx="719998" cy="992015"/>
          </a:xfrm>
          <a:custGeom>
            <a:avLst/>
            <a:gdLst/>
            <a:ahLst/>
            <a:cxnLst/>
            <a:rect r="r" b="b" t="t" l="l"/>
            <a:pathLst>
              <a:path h="992015" w="719998">
                <a:moveTo>
                  <a:pt x="0" y="0"/>
                </a:moveTo>
                <a:lnTo>
                  <a:pt x="719998" y="0"/>
                </a:lnTo>
                <a:lnTo>
                  <a:pt x="719998" y="992015"/>
                </a:lnTo>
                <a:lnTo>
                  <a:pt x="0" y="9920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4500">
            <a:off x="17010461" y="3907108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4500">
            <a:off x="17010461" y="3770353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4500">
            <a:off x="17010461" y="3633598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4500">
            <a:off x="17010461" y="3496843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4500">
            <a:off x="17010461" y="3360088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5400000">
            <a:off x="14233815" y="2425015"/>
            <a:ext cx="6531800" cy="995550"/>
            <a:chOff x="0" y="0"/>
            <a:chExt cx="8709067" cy="1327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683" y="3683"/>
              <a:ext cx="8701659" cy="1323721"/>
            </a:xfrm>
            <a:custGeom>
              <a:avLst/>
              <a:gdLst/>
              <a:ahLst/>
              <a:cxnLst/>
              <a:rect r="r" b="b" t="t" l="l"/>
              <a:pathLst>
                <a:path h="1323721" w="8701659">
                  <a:moveTo>
                    <a:pt x="18034" y="0"/>
                  </a:moveTo>
                  <a:lnTo>
                    <a:pt x="1320038" y="1302004"/>
                  </a:lnTo>
                  <a:lnTo>
                    <a:pt x="1311021" y="1311021"/>
                  </a:lnTo>
                  <a:lnTo>
                    <a:pt x="1311021" y="1298321"/>
                  </a:lnTo>
                  <a:lnTo>
                    <a:pt x="6252337" y="1298321"/>
                  </a:lnTo>
                  <a:lnTo>
                    <a:pt x="6252337" y="1311021"/>
                  </a:lnTo>
                  <a:lnTo>
                    <a:pt x="6243320" y="1302004"/>
                  </a:lnTo>
                  <a:lnTo>
                    <a:pt x="6821551" y="723773"/>
                  </a:lnTo>
                  <a:cubicBezTo>
                    <a:pt x="6823964" y="721360"/>
                    <a:pt x="6827139" y="720090"/>
                    <a:pt x="6830568" y="720090"/>
                  </a:cubicBezTo>
                  <a:lnTo>
                    <a:pt x="8080121" y="720090"/>
                  </a:lnTo>
                  <a:lnTo>
                    <a:pt x="8080121" y="732790"/>
                  </a:lnTo>
                  <a:lnTo>
                    <a:pt x="8071104" y="723773"/>
                  </a:lnTo>
                  <a:lnTo>
                    <a:pt x="8683752" y="111252"/>
                  </a:lnTo>
                  <a:lnTo>
                    <a:pt x="8701659" y="129159"/>
                  </a:lnTo>
                  <a:lnTo>
                    <a:pt x="8089011" y="741807"/>
                  </a:lnTo>
                  <a:cubicBezTo>
                    <a:pt x="8086598" y="744220"/>
                    <a:pt x="8083423" y="745490"/>
                    <a:pt x="8079993" y="745490"/>
                  </a:cubicBezTo>
                  <a:lnTo>
                    <a:pt x="6830568" y="745490"/>
                  </a:lnTo>
                  <a:lnTo>
                    <a:pt x="6830568" y="732790"/>
                  </a:lnTo>
                  <a:lnTo>
                    <a:pt x="6839585" y="741807"/>
                  </a:lnTo>
                  <a:lnTo>
                    <a:pt x="6261354" y="1320038"/>
                  </a:lnTo>
                  <a:cubicBezTo>
                    <a:pt x="6258941" y="1322451"/>
                    <a:pt x="6255766" y="1323721"/>
                    <a:pt x="6252337" y="1323721"/>
                  </a:cubicBezTo>
                  <a:lnTo>
                    <a:pt x="1311021" y="1323721"/>
                  </a:lnTo>
                  <a:cubicBezTo>
                    <a:pt x="1307592" y="1323721"/>
                    <a:pt x="1304417" y="1322324"/>
                    <a:pt x="1302004" y="1320038"/>
                  </a:cubicBezTo>
                  <a:lnTo>
                    <a:pt x="0" y="18034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71425" y="5290625"/>
            <a:ext cx="1182150" cy="4848650"/>
            <a:chOff x="0" y="0"/>
            <a:chExt cx="1576200" cy="64648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683" y="3683"/>
              <a:ext cx="1568831" cy="6457315"/>
            </a:xfrm>
            <a:custGeom>
              <a:avLst/>
              <a:gdLst/>
              <a:ahLst/>
              <a:cxnLst/>
              <a:rect r="r" b="b" t="t" l="l"/>
              <a:pathLst>
                <a:path h="6457315" w="1568831">
                  <a:moveTo>
                    <a:pt x="18034" y="0"/>
                  </a:moveTo>
                  <a:lnTo>
                    <a:pt x="1239139" y="1221232"/>
                  </a:lnTo>
                  <a:cubicBezTo>
                    <a:pt x="1241552" y="1223645"/>
                    <a:pt x="1242822" y="1226820"/>
                    <a:pt x="1242822" y="1230249"/>
                  </a:cubicBezTo>
                  <a:lnTo>
                    <a:pt x="1242822" y="3907028"/>
                  </a:lnTo>
                  <a:cubicBezTo>
                    <a:pt x="1242822" y="3910457"/>
                    <a:pt x="1241425" y="3913632"/>
                    <a:pt x="1239139" y="3916045"/>
                  </a:cubicBezTo>
                  <a:lnTo>
                    <a:pt x="709549" y="4445762"/>
                  </a:lnTo>
                  <a:lnTo>
                    <a:pt x="700532" y="4436745"/>
                  </a:lnTo>
                  <a:lnTo>
                    <a:pt x="713232" y="4436745"/>
                  </a:lnTo>
                  <a:lnTo>
                    <a:pt x="713232" y="5589143"/>
                  </a:lnTo>
                  <a:lnTo>
                    <a:pt x="700532" y="5589143"/>
                  </a:lnTo>
                  <a:lnTo>
                    <a:pt x="709549" y="5580126"/>
                  </a:lnTo>
                  <a:lnTo>
                    <a:pt x="1568831" y="6439408"/>
                  </a:lnTo>
                  <a:lnTo>
                    <a:pt x="1550924" y="6457315"/>
                  </a:lnTo>
                  <a:lnTo>
                    <a:pt x="691642" y="5598033"/>
                  </a:lnTo>
                  <a:cubicBezTo>
                    <a:pt x="689229" y="5595620"/>
                    <a:pt x="687959" y="5592445"/>
                    <a:pt x="687959" y="5589016"/>
                  </a:cubicBezTo>
                  <a:lnTo>
                    <a:pt x="687959" y="4436872"/>
                  </a:lnTo>
                  <a:cubicBezTo>
                    <a:pt x="687959" y="4433443"/>
                    <a:pt x="689356" y="4430268"/>
                    <a:pt x="691642" y="4427855"/>
                  </a:cubicBezTo>
                  <a:lnTo>
                    <a:pt x="1221359" y="3898138"/>
                  </a:lnTo>
                  <a:lnTo>
                    <a:pt x="1230376" y="3907155"/>
                  </a:lnTo>
                  <a:lnTo>
                    <a:pt x="1217676" y="3907155"/>
                  </a:lnTo>
                  <a:lnTo>
                    <a:pt x="1217676" y="1230249"/>
                  </a:lnTo>
                  <a:lnTo>
                    <a:pt x="1230376" y="1230249"/>
                  </a:lnTo>
                  <a:lnTo>
                    <a:pt x="1221359" y="1239266"/>
                  </a:lnTo>
                  <a:lnTo>
                    <a:pt x="0" y="18034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542802" y="1580933"/>
            <a:ext cx="456150" cy="394500"/>
            <a:chOff x="0" y="0"/>
            <a:chExt cx="608200" cy="52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681367" y="2268873"/>
            <a:ext cx="11853971" cy="5749253"/>
          </a:xfrm>
          <a:custGeom>
            <a:avLst/>
            <a:gdLst/>
            <a:ahLst/>
            <a:cxnLst/>
            <a:rect r="r" b="b" t="t" l="l"/>
            <a:pathLst>
              <a:path h="5749253" w="11853971">
                <a:moveTo>
                  <a:pt x="0" y="0"/>
                </a:moveTo>
                <a:lnTo>
                  <a:pt x="11853971" y="0"/>
                </a:lnTo>
                <a:lnTo>
                  <a:pt x="11853971" y="5749254"/>
                </a:lnTo>
                <a:lnTo>
                  <a:pt x="0" y="57492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6703" y="4100279"/>
            <a:ext cx="17974964" cy="1769326"/>
          </a:xfrm>
          <a:custGeom>
            <a:avLst/>
            <a:gdLst/>
            <a:ahLst/>
            <a:cxnLst/>
            <a:rect r="r" b="b" t="t" l="l"/>
            <a:pathLst>
              <a:path h="1769326" w="17974964">
                <a:moveTo>
                  <a:pt x="0" y="0"/>
                </a:moveTo>
                <a:lnTo>
                  <a:pt x="17974964" y="0"/>
                </a:lnTo>
                <a:lnTo>
                  <a:pt x="17974964" y="1769326"/>
                </a:lnTo>
                <a:lnTo>
                  <a:pt x="0" y="1769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35889" y="361705"/>
            <a:ext cx="992015" cy="719998"/>
          </a:xfrm>
          <a:custGeom>
            <a:avLst/>
            <a:gdLst/>
            <a:ahLst/>
            <a:cxnLst/>
            <a:rect r="r" b="b" t="t" l="l"/>
            <a:pathLst>
              <a:path h="719998" w="992015">
                <a:moveTo>
                  <a:pt x="0" y="0"/>
                </a:moveTo>
                <a:lnTo>
                  <a:pt x="992015" y="0"/>
                </a:lnTo>
                <a:lnTo>
                  <a:pt x="992015" y="719998"/>
                </a:lnTo>
                <a:lnTo>
                  <a:pt x="0" y="71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4500">
            <a:off x="-838451" y="8493608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4500">
            <a:off x="-838451" y="8356853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4500">
            <a:off x="-838451" y="8220098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4500">
            <a:off x="-838451" y="8083343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4500">
            <a:off x="-838451" y="7946588"/>
            <a:ext cx="1932529" cy="0"/>
          </a:xfrm>
          <a:prstGeom prst="line">
            <a:avLst/>
          </a:prstGeom>
          <a:ln cap="rnd" w="9525">
            <a:solidFill>
              <a:srgbClr val="69639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5400000">
            <a:off x="-1294653" y="8136657"/>
            <a:ext cx="4155298" cy="639226"/>
            <a:chOff x="0" y="0"/>
            <a:chExt cx="5540397" cy="8523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683" y="3683"/>
              <a:ext cx="5533009" cy="848614"/>
            </a:xfrm>
            <a:custGeom>
              <a:avLst/>
              <a:gdLst/>
              <a:ahLst/>
              <a:cxnLst/>
              <a:rect r="r" b="b" t="t" l="l"/>
              <a:pathLst>
                <a:path h="848614" w="5533009">
                  <a:moveTo>
                    <a:pt x="5533009" y="18034"/>
                  </a:moveTo>
                  <a:lnTo>
                    <a:pt x="4706112" y="844931"/>
                  </a:lnTo>
                  <a:cubicBezTo>
                    <a:pt x="4703699" y="847344"/>
                    <a:pt x="4700524" y="848614"/>
                    <a:pt x="4697095" y="848614"/>
                  </a:cubicBezTo>
                  <a:lnTo>
                    <a:pt x="1558925" y="848614"/>
                  </a:lnTo>
                  <a:cubicBezTo>
                    <a:pt x="1555496" y="848614"/>
                    <a:pt x="1552321" y="847217"/>
                    <a:pt x="1549908" y="844931"/>
                  </a:cubicBezTo>
                  <a:lnTo>
                    <a:pt x="1182624" y="477647"/>
                  </a:lnTo>
                  <a:lnTo>
                    <a:pt x="1191641" y="468630"/>
                  </a:lnTo>
                  <a:lnTo>
                    <a:pt x="1191641" y="481330"/>
                  </a:lnTo>
                  <a:lnTo>
                    <a:pt x="398018" y="481330"/>
                  </a:lnTo>
                  <a:cubicBezTo>
                    <a:pt x="394589" y="481330"/>
                    <a:pt x="391414" y="479933"/>
                    <a:pt x="389001" y="477647"/>
                  </a:cubicBezTo>
                  <a:lnTo>
                    <a:pt x="0" y="88646"/>
                  </a:lnTo>
                  <a:lnTo>
                    <a:pt x="18034" y="70612"/>
                  </a:lnTo>
                  <a:lnTo>
                    <a:pt x="407035" y="459740"/>
                  </a:lnTo>
                  <a:lnTo>
                    <a:pt x="398018" y="468757"/>
                  </a:lnTo>
                  <a:lnTo>
                    <a:pt x="398018" y="456057"/>
                  </a:lnTo>
                  <a:lnTo>
                    <a:pt x="1191641" y="456057"/>
                  </a:lnTo>
                  <a:cubicBezTo>
                    <a:pt x="1195070" y="456057"/>
                    <a:pt x="1198245" y="457454"/>
                    <a:pt x="1200658" y="459740"/>
                  </a:cubicBezTo>
                  <a:lnTo>
                    <a:pt x="1567815" y="826897"/>
                  </a:lnTo>
                  <a:lnTo>
                    <a:pt x="1558798" y="835914"/>
                  </a:lnTo>
                  <a:lnTo>
                    <a:pt x="1558798" y="823214"/>
                  </a:lnTo>
                  <a:lnTo>
                    <a:pt x="4696968" y="823214"/>
                  </a:lnTo>
                  <a:lnTo>
                    <a:pt x="4696968" y="835914"/>
                  </a:lnTo>
                  <a:lnTo>
                    <a:pt x="4687951" y="826897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136877" y="-1108325"/>
            <a:ext cx="1848956" cy="7617460"/>
            <a:chOff x="0" y="0"/>
            <a:chExt cx="2465275" cy="101566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683" y="3683"/>
              <a:ext cx="2457831" cy="10149205"/>
            </a:xfrm>
            <a:custGeom>
              <a:avLst/>
              <a:gdLst/>
              <a:ahLst/>
              <a:cxnLst/>
              <a:rect r="r" b="b" t="t" l="l"/>
              <a:pathLst>
                <a:path h="10149205" w="2457831">
                  <a:moveTo>
                    <a:pt x="2457831" y="18034"/>
                  </a:moveTo>
                  <a:lnTo>
                    <a:pt x="536575" y="1939290"/>
                  </a:lnTo>
                  <a:lnTo>
                    <a:pt x="527558" y="1930273"/>
                  </a:lnTo>
                  <a:lnTo>
                    <a:pt x="540258" y="1930273"/>
                  </a:lnTo>
                  <a:lnTo>
                    <a:pt x="540258" y="6141847"/>
                  </a:lnTo>
                  <a:lnTo>
                    <a:pt x="527558" y="6141847"/>
                  </a:lnTo>
                  <a:lnTo>
                    <a:pt x="536575" y="6132830"/>
                  </a:lnTo>
                  <a:lnTo>
                    <a:pt x="1369949" y="6966204"/>
                  </a:lnTo>
                  <a:cubicBezTo>
                    <a:pt x="1372362" y="6968617"/>
                    <a:pt x="1373632" y="6971792"/>
                    <a:pt x="1373632" y="6975221"/>
                  </a:cubicBezTo>
                  <a:lnTo>
                    <a:pt x="1373632" y="8788400"/>
                  </a:lnTo>
                  <a:cubicBezTo>
                    <a:pt x="1373632" y="8791829"/>
                    <a:pt x="1372235" y="8795004"/>
                    <a:pt x="1369949" y="8797417"/>
                  </a:cubicBezTo>
                  <a:lnTo>
                    <a:pt x="18034" y="10149205"/>
                  </a:lnTo>
                  <a:lnTo>
                    <a:pt x="0" y="10131298"/>
                  </a:lnTo>
                  <a:lnTo>
                    <a:pt x="1351915" y="8779383"/>
                  </a:lnTo>
                  <a:lnTo>
                    <a:pt x="1360932" y="8788400"/>
                  </a:lnTo>
                  <a:lnTo>
                    <a:pt x="1348232" y="8788400"/>
                  </a:lnTo>
                  <a:lnTo>
                    <a:pt x="1348232" y="6975221"/>
                  </a:lnTo>
                  <a:lnTo>
                    <a:pt x="1360932" y="6975221"/>
                  </a:lnTo>
                  <a:lnTo>
                    <a:pt x="1351915" y="6984239"/>
                  </a:lnTo>
                  <a:lnTo>
                    <a:pt x="518541" y="6150864"/>
                  </a:lnTo>
                  <a:cubicBezTo>
                    <a:pt x="516128" y="6148451"/>
                    <a:pt x="514858" y="6145276"/>
                    <a:pt x="514858" y="6141847"/>
                  </a:cubicBezTo>
                  <a:lnTo>
                    <a:pt x="514858" y="1930273"/>
                  </a:lnTo>
                  <a:cubicBezTo>
                    <a:pt x="514858" y="1926844"/>
                    <a:pt x="516255" y="1923669"/>
                    <a:pt x="518541" y="1921256"/>
                  </a:cubicBezTo>
                  <a:lnTo>
                    <a:pt x="2439924" y="0"/>
                  </a:lnTo>
                  <a:close/>
                </a:path>
              </a:pathLst>
            </a:custGeom>
            <a:solidFill>
              <a:srgbClr val="69639C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1014670" y="1265494"/>
            <a:ext cx="456150" cy="394500"/>
            <a:chOff x="0" y="0"/>
            <a:chExt cx="608200" cy="52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8203" cy="526034"/>
            </a:xfrm>
            <a:custGeom>
              <a:avLst/>
              <a:gdLst/>
              <a:ahLst/>
              <a:cxnLst/>
              <a:rect r="r" b="b" t="t" l="l"/>
              <a:pathLst>
                <a:path h="526034" w="608203">
                  <a:moveTo>
                    <a:pt x="0" y="0"/>
                  </a:moveTo>
                  <a:lnTo>
                    <a:pt x="608203" y="0"/>
                  </a:lnTo>
                  <a:lnTo>
                    <a:pt x="304038" y="526034"/>
                  </a:lnTo>
                  <a:close/>
                </a:path>
              </a:pathLst>
            </a:custGeom>
            <a:solidFill>
              <a:srgbClr val="00CADA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287523" y="4667250"/>
            <a:ext cx="113145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3"/>
              </a:lnSpc>
              <a:spcBef>
                <a:spcPct val="0"/>
              </a:spcBef>
            </a:pPr>
            <a:r>
              <a:rPr lang="en-US" sz="601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FIM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DAGHUEsLD0Q</dc:identifier>
  <dcterms:modified xsi:type="dcterms:W3CDTF">2011-08-01T06:04:30Z</dcterms:modified>
  <cp:revision>1</cp:revision>
  <dc:title>Apresentação sobre Implementação de  Banco de dados  </dc:title>
</cp:coreProperties>
</file>