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64" r:id="rId5"/>
    <p:sldId id="276" r:id="rId6"/>
    <p:sldId id="281" r:id="rId7"/>
    <p:sldId id="283" r:id="rId8"/>
    <p:sldId id="284" r:id="rId9"/>
    <p:sldId id="285" r:id="rId10"/>
    <p:sldId id="287" r:id="rId11"/>
    <p:sldId id="286" r:id="rId12"/>
    <p:sldId id="288" r:id="rId13"/>
    <p:sldId id="289" r:id="rId14"/>
    <p:sldId id="290" r:id="rId15"/>
    <p:sldId id="291" r:id="rId16"/>
    <p:sldId id="293" r:id="rId17"/>
    <p:sldId id="294" r:id="rId18"/>
    <p:sldId id="295" r:id="rId19"/>
    <p:sldId id="280" r:id="rId20"/>
    <p:sldId id="266" r:id="rId21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337" autoAdjust="0"/>
  </p:normalViewPr>
  <p:slideViewPr>
    <p:cSldViewPr showGuides="1">
      <p:cViewPr varScale="1">
        <p:scale>
          <a:sx n="92" d="100"/>
          <a:sy n="92" d="100"/>
        </p:scale>
        <p:origin x="84" y="4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808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RAT" userId="aa4683c1-4055-49e8-ae93-cf56677f1c8f" providerId="ADAL" clId="{0827332B-99BF-44B1-BB5B-FA0D50746B61}"/>
    <pc:docChg chg="modSld modMainMaster">
      <pc:chgData name="Philippe BARAT" userId="aa4683c1-4055-49e8-ae93-cf56677f1c8f" providerId="ADAL" clId="{0827332B-99BF-44B1-BB5B-FA0D50746B61}" dt="2022-09-09T12:37:08.141" v="87"/>
      <pc:docMkLst>
        <pc:docMk/>
      </pc:docMkLst>
      <pc:sldChg chg="modTransition">
        <pc:chgData name="Philippe BARAT" userId="aa4683c1-4055-49e8-ae93-cf56677f1c8f" providerId="ADAL" clId="{0827332B-99BF-44B1-BB5B-FA0D50746B61}" dt="2022-09-09T12:37:08.141" v="87"/>
        <pc:sldMkLst>
          <pc:docMk/>
          <pc:sldMk cId="3650340329" sldId="264"/>
        </pc:sldMkLst>
      </pc:sldChg>
      <pc:sldChg chg="modTransition">
        <pc:chgData name="Philippe BARAT" userId="aa4683c1-4055-49e8-ae93-cf56677f1c8f" providerId="ADAL" clId="{0827332B-99BF-44B1-BB5B-FA0D50746B61}" dt="2022-09-09T12:37:08.141" v="87"/>
        <pc:sldMkLst>
          <pc:docMk/>
          <pc:sldMk cId="1997697987" sldId="266"/>
        </pc:sldMkLst>
      </pc:sldChg>
      <pc:sldChg chg="modTransition">
        <pc:chgData name="Philippe BARAT" userId="aa4683c1-4055-49e8-ae93-cf56677f1c8f" providerId="ADAL" clId="{0827332B-99BF-44B1-BB5B-FA0D50746B61}" dt="2022-09-09T12:37:08.141" v="87"/>
        <pc:sldMkLst>
          <pc:docMk/>
          <pc:sldMk cId="711182959" sldId="276"/>
        </pc:sldMkLst>
      </pc:sldChg>
      <pc:sldChg chg="modTransition">
        <pc:chgData name="Philippe BARAT" userId="aa4683c1-4055-49e8-ae93-cf56677f1c8f" providerId="ADAL" clId="{0827332B-99BF-44B1-BB5B-FA0D50746B61}" dt="2022-09-09T12:37:08.141" v="87"/>
        <pc:sldMkLst>
          <pc:docMk/>
          <pc:sldMk cId="1750688946" sldId="280"/>
        </pc:sldMkLst>
      </pc:sldChg>
      <pc:sldChg chg="modTransition modAnim">
        <pc:chgData name="Philippe BARAT" userId="aa4683c1-4055-49e8-ae93-cf56677f1c8f" providerId="ADAL" clId="{0827332B-99BF-44B1-BB5B-FA0D50746B61}" dt="2022-09-09T12:37:08.141" v="87"/>
        <pc:sldMkLst>
          <pc:docMk/>
          <pc:sldMk cId="165212629" sldId="281"/>
        </pc:sldMkLst>
      </pc:sldChg>
      <pc:sldChg chg="modTransition modAnim">
        <pc:chgData name="Philippe BARAT" userId="aa4683c1-4055-49e8-ae93-cf56677f1c8f" providerId="ADAL" clId="{0827332B-99BF-44B1-BB5B-FA0D50746B61}" dt="2022-09-09T12:37:08.141" v="87"/>
        <pc:sldMkLst>
          <pc:docMk/>
          <pc:sldMk cId="2697214279" sldId="283"/>
        </pc:sldMkLst>
      </pc:sldChg>
      <pc:sldChg chg="modTransition modAnim">
        <pc:chgData name="Philippe BARAT" userId="aa4683c1-4055-49e8-ae93-cf56677f1c8f" providerId="ADAL" clId="{0827332B-99BF-44B1-BB5B-FA0D50746B61}" dt="2022-09-09T12:37:08.141" v="87"/>
        <pc:sldMkLst>
          <pc:docMk/>
          <pc:sldMk cId="596789616" sldId="284"/>
        </pc:sldMkLst>
      </pc:sldChg>
      <pc:sldChg chg="modTransition modAnim">
        <pc:chgData name="Philippe BARAT" userId="aa4683c1-4055-49e8-ae93-cf56677f1c8f" providerId="ADAL" clId="{0827332B-99BF-44B1-BB5B-FA0D50746B61}" dt="2022-09-09T12:37:08.141" v="87"/>
        <pc:sldMkLst>
          <pc:docMk/>
          <pc:sldMk cId="1453008579" sldId="285"/>
        </pc:sldMkLst>
      </pc:sldChg>
      <pc:sldChg chg="modTransition">
        <pc:chgData name="Philippe BARAT" userId="aa4683c1-4055-49e8-ae93-cf56677f1c8f" providerId="ADAL" clId="{0827332B-99BF-44B1-BB5B-FA0D50746B61}" dt="2022-09-09T12:37:08.141" v="87"/>
        <pc:sldMkLst>
          <pc:docMk/>
          <pc:sldMk cId="4231722973" sldId="286"/>
        </pc:sldMkLst>
      </pc:sldChg>
      <pc:sldChg chg="modTransition">
        <pc:chgData name="Philippe BARAT" userId="aa4683c1-4055-49e8-ae93-cf56677f1c8f" providerId="ADAL" clId="{0827332B-99BF-44B1-BB5B-FA0D50746B61}" dt="2022-09-09T12:37:08.141" v="87"/>
        <pc:sldMkLst>
          <pc:docMk/>
          <pc:sldMk cId="2632959066" sldId="287"/>
        </pc:sldMkLst>
      </pc:sldChg>
      <pc:sldChg chg="modTransition modAnim">
        <pc:chgData name="Philippe BARAT" userId="aa4683c1-4055-49e8-ae93-cf56677f1c8f" providerId="ADAL" clId="{0827332B-99BF-44B1-BB5B-FA0D50746B61}" dt="2022-09-09T12:37:08.141" v="87"/>
        <pc:sldMkLst>
          <pc:docMk/>
          <pc:sldMk cId="4161967636" sldId="288"/>
        </pc:sldMkLst>
      </pc:sldChg>
      <pc:sldChg chg="modTransition modAnim">
        <pc:chgData name="Philippe BARAT" userId="aa4683c1-4055-49e8-ae93-cf56677f1c8f" providerId="ADAL" clId="{0827332B-99BF-44B1-BB5B-FA0D50746B61}" dt="2022-09-09T12:37:08.141" v="87"/>
        <pc:sldMkLst>
          <pc:docMk/>
          <pc:sldMk cId="2541867539" sldId="289"/>
        </pc:sldMkLst>
      </pc:sldChg>
      <pc:sldChg chg="modTransition modAnim">
        <pc:chgData name="Philippe BARAT" userId="aa4683c1-4055-49e8-ae93-cf56677f1c8f" providerId="ADAL" clId="{0827332B-99BF-44B1-BB5B-FA0D50746B61}" dt="2022-09-09T12:37:08.141" v="87"/>
        <pc:sldMkLst>
          <pc:docMk/>
          <pc:sldMk cId="2944527928" sldId="290"/>
        </pc:sldMkLst>
      </pc:sldChg>
      <pc:sldChg chg="modTransition modAnim">
        <pc:chgData name="Philippe BARAT" userId="aa4683c1-4055-49e8-ae93-cf56677f1c8f" providerId="ADAL" clId="{0827332B-99BF-44B1-BB5B-FA0D50746B61}" dt="2022-09-09T12:37:08.141" v="87"/>
        <pc:sldMkLst>
          <pc:docMk/>
          <pc:sldMk cId="1860093097" sldId="291"/>
        </pc:sldMkLst>
      </pc:sldChg>
      <pc:sldChg chg="modTransition modAnim">
        <pc:chgData name="Philippe BARAT" userId="aa4683c1-4055-49e8-ae93-cf56677f1c8f" providerId="ADAL" clId="{0827332B-99BF-44B1-BB5B-FA0D50746B61}" dt="2022-09-09T12:37:08.141" v="87"/>
        <pc:sldMkLst>
          <pc:docMk/>
          <pc:sldMk cId="1573894538" sldId="293"/>
        </pc:sldMkLst>
      </pc:sldChg>
      <pc:sldChg chg="modTransition modAnim">
        <pc:chgData name="Philippe BARAT" userId="aa4683c1-4055-49e8-ae93-cf56677f1c8f" providerId="ADAL" clId="{0827332B-99BF-44B1-BB5B-FA0D50746B61}" dt="2022-09-09T12:37:08.141" v="87"/>
        <pc:sldMkLst>
          <pc:docMk/>
          <pc:sldMk cId="1449477534" sldId="294"/>
        </pc:sldMkLst>
      </pc:sldChg>
      <pc:sldChg chg="modTransition modAnim">
        <pc:chgData name="Philippe BARAT" userId="aa4683c1-4055-49e8-ae93-cf56677f1c8f" providerId="ADAL" clId="{0827332B-99BF-44B1-BB5B-FA0D50746B61}" dt="2022-09-09T12:37:08.141" v="87"/>
        <pc:sldMkLst>
          <pc:docMk/>
          <pc:sldMk cId="990326690" sldId="295"/>
        </pc:sldMkLst>
      </pc:sldChg>
      <pc:sldMasterChg chg="modTransition modSldLayout">
        <pc:chgData name="Philippe BARAT" userId="aa4683c1-4055-49e8-ae93-cf56677f1c8f" providerId="ADAL" clId="{0827332B-99BF-44B1-BB5B-FA0D50746B61}" dt="2022-09-09T12:37:08.141" v="87"/>
        <pc:sldMasterMkLst>
          <pc:docMk/>
          <pc:sldMasterMk cId="1544047913" sldId="2147483660"/>
        </pc:sldMasterMkLst>
        <pc:sldLayoutChg chg="modTransition">
          <pc:chgData name="Philippe BARAT" userId="aa4683c1-4055-49e8-ae93-cf56677f1c8f" providerId="ADAL" clId="{0827332B-99BF-44B1-BB5B-FA0D50746B61}" dt="2022-09-09T12:37:08.141" v="87"/>
          <pc:sldLayoutMkLst>
            <pc:docMk/>
            <pc:sldMasterMk cId="1544047913" sldId="2147483660"/>
            <pc:sldLayoutMk cId="322277084" sldId="2147483661"/>
          </pc:sldLayoutMkLst>
        </pc:sldLayoutChg>
        <pc:sldLayoutChg chg="modTransition">
          <pc:chgData name="Philippe BARAT" userId="aa4683c1-4055-49e8-ae93-cf56677f1c8f" providerId="ADAL" clId="{0827332B-99BF-44B1-BB5B-FA0D50746B61}" dt="2022-09-09T12:37:08.141" v="87"/>
          <pc:sldLayoutMkLst>
            <pc:docMk/>
            <pc:sldMasterMk cId="1544047913" sldId="2147483660"/>
            <pc:sldLayoutMk cId="4196340225" sldId="2147483663"/>
          </pc:sldLayoutMkLst>
        </pc:sldLayoutChg>
        <pc:sldLayoutChg chg="modTransition">
          <pc:chgData name="Philippe BARAT" userId="aa4683c1-4055-49e8-ae93-cf56677f1c8f" providerId="ADAL" clId="{0827332B-99BF-44B1-BB5B-FA0D50746B61}" dt="2022-09-09T12:37:08.141" v="87"/>
          <pc:sldLayoutMkLst>
            <pc:docMk/>
            <pc:sldMasterMk cId="1544047913" sldId="2147483660"/>
            <pc:sldLayoutMk cId="3489339130" sldId="2147483664"/>
          </pc:sldLayoutMkLst>
        </pc:sldLayoutChg>
        <pc:sldLayoutChg chg="modTransition">
          <pc:chgData name="Philippe BARAT" userId="aa4683c1-4055-49e8-ae93-cf56677f1c8f" providerId="ADAL" clId="{0827332B-99BF-44B1-BB5B-FA0D50746B61}" dt="2022-09-09T12:37:08.141" v="87"/>
          <pc:sldLayoutMkLst>
            <pc:docMk/>
            <pc:sldMasterMk cId="1544047913" sldId="2147483660"/>
            <pc:sldLayoutMk cId="355283013" sldId="2147483665"/>
          </pc:sldLayoutMkLst>
        </pc:sldLayoutChg>
        <pc:sldLayoutChg chg="modTransition">
          <pc:chgData name="Philippe BARAT" userId="aa4683c1-4055-49e8-ae93-cf56677f1c8f" providerId="ADAL" clId="{0827332B-99BF-44B1-BB5B-FA0D50746B61}" dt="2022-09-09T12:37:08.141" v="87"/>
          <pc:sldLayoutMkLst>
            <pc:docMk/>
            <pc:sldMasterMk cId="1544047913" sldId="2147483660"/>
            <pc:sldLayoutMk cId="3516763869" sldId="2147483666"/>
          </pc:sldLayoutMkLst>
        </pc:sldLayoutChg>
        <pc:sldLayoutChg chg="modTransition">
          <pc:chgData name="Philippe BARAT" userId="aa4683c1-4055-49e8-ae93-cf56677f1c8f" providerId="ADAL" clId="{0827332B-99BF-44B1-BB5B-FA0D50746B61}" dt="2022-09-09T12:37:08.141" v="87"/>
          <pc:sldLayoutMkLst>
            <pc:docMk/>
            <pc:sldMasterMk cId="1544047913" sldId="2147483660"/>
            <pc:sldLayoutMk cId="2068731853" sldId="2147483667"/>
          </pc:sldLayoutMkLst>
        </pc:sldLayoutChg>
        <pc:sldLayoutChg chg="modTransition">
          <pc:chgData name="Philippe BARAT" userId="aa4683c1-4055-49e8-ae93-cf56677f1c8f" providerId="ADAL" clId="{0827332B-99BF-44B1-BB5B-FA0D50746B61}" dt="2022-09-09T12:37:08.141" v="87"/>
          <pc:sldLayoutMkLst>
            <pc:docMk/>
            <pc:sldMasterMk cId="1544047913" sldId="2147483660"/>
            <pc:sldLayoutMk cId="1968072039" sldId="2147483675"/>
          </pc:sldLayoutMkLst>
        </pc:sldLayoutChg>
        <pc:sldLayoutChg chg="modTransition">
          <pc:chgData name="Philippe BARAT" userId="aa4683c1-4055-49e8-ae93-cf56677f1c8f" providerId="ADAL" clId="{0827332B-99BF-44B1-BB5B-FA0D50746B61}" dt="2022-09-09T12:37:08.141" v="87"/>
          <pc:sldLayoutMkLst>
            <pc:docMk/>
            <pc:sldMasterMk cId="1544047913" sldId="2147483660"/>
            <pc:sldLayoutMk cId="1221337468" sldId="2147483676"/>
          </pc:sldLayoutMkLst>
        </pc:sldLayoutChg>
        <pc:sldLayoutChg chg="modTransition">
          <pc:chgData name="Philippe BARAT" userId="aa4683c1-4055-49e8-ae93-cf56677f1c8f" providerId="ADAL" clId="{0827332B-99BF-44B1-BB5B-FA0D50746B61}" dt="2022-09-09T12:37:08.141" v="87"/>
          <pc:sldLayoutMkLst>
            <pc:docMk/>
            <pc:sldMasterMk cId="1544047913" sldId="2147483660"/>
            <pc:sldLayoutMk cId="1010434712" sldId="2147483677"/>
          </pc:sldLayoutMkLst>
        </pc:sldLayoutChg>
        <pc:sldLayoutChg chg="modTransition">
          <pc:chgData name="Philippe BARAT" userId="aa4683c1-4055-49e8-ae93-cf56677f1c8f" providerId="ADAL" clId="{0827332B-99BF-44B1-BB5B-FA0D50746B61}" dt="2022-09-09T12:37:08.141" v="87"/>
          <pc:sldLayoutMkLst>
            <pc:docMk/>
            <pc:sldMasterMk cId="1544047913" sldId="2147483660"/>
            <pc:sldLayoutMk cId="3650715339" sldId="2147483678"/>
          </pc:sldLayoutMkLst>
        </pc:sldLayoutChg>
        <pc:sldLayoutChg chg="modTransition">
          <pc:chgData name="Philippe BARAT" userId="aa4683c1-4055-49e8-ae93-cf56677f1c8f" providerId="ADAL" clId="{0827332B-99BF-44B1-BB5B-FA0D50746B61}" dt="2022-09-09T12:37:08.141" v="87"/>
          <pc:sldLayoutMkLst>
            <pc:docMk/>
            <pc:sldMasterMk cId="1544047913" sldId="2147483660"/>
            <pc:sldLayoutMk cId="1563524165" sldId="214748367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stPharma/GestPharmaDB.git" TargetMode="External"/><Relationship Id="rId2" Type="http://schemas.openxmlformats.org/officeDocument/2006/relationships/hyperlink" Target="https://github.com/GestPharma/GestPharmaFR.git" TargetMode="External"/><Relationship Id="rId1" Type="http://schemas.openxmlformats.org/officeDocument/2006/relationships/hyperlink" Target="https://github.com/PhBarat/Badge2022-Front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stPharma/GestPharmaDB.git" TargetMode="External"/><Relationship Id="rId2" Type="http://schemas.openxmlformats.org/officeDocument/2006/relationships/hyperlink" Target="https://github.com/GestPharma/GestPharmaFR.git" TargetMode="External"/><Relationship Id="rId1" Type="http://schemas.openxmlformats.org/officeDocument/2006/relationships/hyperlink" Target="https://github.com/PhBarat/Badge2022-Fron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960DF-79C3-4DC4-8FE3-F9F0B9833FE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2F0054C-D1DA-4CE3-B3E0-B463E6201B59}">
      <dgm:prSet custT="1"/>
      <dgm:spPr/>
      <dgm:t>
        <a:bodyPr/>
        <a:lstStyle/>
        <a:p>
          <a:r>
            <a:rPr lang="fr-BE" sz="2800" dirty="0">
              <a:hlinkClick xmlns:r="http://schemas.openxmlformats.org/officeDocument/2006/relationships" r:id="rId1"/>
            </a:rPr>
            <a:t>https://github.com/PhBarat/Badge2022-Front</a:t>
          </a:r>
          <a:endParaRPr lang="en-US" sz="2800" dirty="0"/>
        </a:p>
      </dgm:t>
    </dgm:pt>
    <dgm:pt modelId="{2D3061A5-CB76-449A-904D-9805B8B4AEDD}" type="parTrans" cxnId="{5DEBF6E1-A57B-4F96-8232-12837E3E9D83}">
      <dgm:prSet/>
      <dgm:spPr/>
      <dgm:t>
        <a:bodyPr/>
        <a:lstStyle/>
        <a:p>
          <a:endParaRPr lang="en-US"/>
        </a:p>
      </dgm:t>
    </dgm:pt>
    <dgm:pt modelId="{220905DB-38F9-447C-A9FA-7E8FAAE75F2C}" type="sibTrans" cxnId="{5DEBF6E1-A57B-4F96-8232-12837E3E9D83}">
      <dgm:prSet/>
      <dgm:spPr/>
      <dgm:t>
        <a:bodyPr/>
        <a:lstStyle/>
        <a:p>
          <a:endParaRPr lang="en-US"/>
        </a:p>
      </dgm:t>
    </dgm:pt>
    <dgm:pt modelId="{D3680063-D07A-4B65-873F-A24967D761C8}">
      <dgm:prSet custT="1"/>
      <dgm:spPr/>
      <dgm:t>
        <a:bodyPr/>
        <a:lstStyle/>
        <a:p>
          <a:r>
            <a:rPr lang="fr-BE" sz="2800" kern="1200" dirty="0">
              <a:solidFill>
                <a:srgbClr val="374C81">
                  <a:hueOff val="0"/>
                  <a:satOff val="0"/>
                  <a:lumOff val="0"/>
                  <a:alphaOff val="0"/>
                </a:srgbClr>
              </a:solidFill>
              <a:latin typeface="+mj-lt"/>
              <a:ea typeface="+mn-ea"/>
              <a:cs typeface="+mn-cs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</a:t>
          </a:r>
          <a:r>
            <a:rPr lang="fr-BE" sz="2800" kern="1200" dirty="0">
              <a:latin typeface="+mj-lt"/>
              <a:hlinkClick xmlns:r="http://schemas.openxmlformats.org/officeDocument/2006/relationships" r:id="rId2"/>
            </a:rPr>
            <a:t>://github.com/PhBarat/Badge2022-Back</a:t>
          </a:r>
          <a:endParaRPr lang="en-US" sz="2800" kern="1200" dirty="0">
            <a:latin typeface="+mj-lt"/>
          </a:endParaRPr>
        </a:p>
      </dgm:t>
    </dgm:pt>
    <dgm:pt modelId="{C9E8BA2D-CEAB-4304-8AA6-BC05A2DB9FDA}" type="parTrans" cxnId="{FFBC218D-782F-48C7-8461-D3CEFE57EAF9}">
      <dgm:prSet/>
      <dgm:spPr/>
      <dgm:t>
        <a:bodyPr/>
        <a:lstStyle/>
        <a:p>
          <a:endParaRPr lang="en-US"/>
        </a:p>
      </dgm:t>
    </dgm:pt>
    <dgm:pt modelId="{53FFCB53-455F-4E09-9818-EACC5F61ABA5}" type="sibTrans" cxnId="{FFBC218D-782F-48C7-8461-D3CEFE57EAF9}">
      <dgm:prSet/>
      <dgm:spPr/>
      <dgm:t>
        <a:bodyPr/>
        <a:lstStyle/>
        <a:p>
          <a:endParaRPr lang="en-US"/>
        </a:p>
      </dgm:t>
    </dgm:pt>
    <dgm:pt modelId="{F0CD0C2B-43C8-411A-B5BE-385DC191ED49}">
      <dgm:prSet custT="1"/>
      <dgm:spPr/>
      <dgm:t>
        <a:bodyPr/>
        <a:lstStyle/>
        <a:p>
          <a:r>
            <a:rPr lang="fr-BE" sz="2800" dirty="0">
              <a:hlinkClick xmlns:r="http://schemas.openxmlformats.org/officeDocument/2006/relationships" r:id="rId3"/>
            </a:rPr>
            <a:t>https://github.com/PhBarat/Badge2022-Docs</a:t>
          </a:r>
          <a:endParaRPr lang="en-US" sz="2800" dirty="0"/>
        </a:p>
      </dgm:t>
    </dgm:pt>
    <dgm:pt modelId="{D8FE9F10-101D-4FE3-A19F-6F197161C355}" type="parTrans" cxnId="{7592ABA0-13C2-4F38-9DCB-617528A794D7}">
      <dgm:prSet/>
      <dgm:spPr/>
      <dgm:t>
        <a:bodyPr/>
        <a:lstStyle/>
        <a:p>
          <a:endParaRPr lang="en-US"/>
        </a:p>
      </dgm:t>
    </dgm:pt>
    <dgm:pt modelId="{43CF0F01-F29E-4D89-855F-5A929CA106CC}" type="sibTrans" cxnId="{7592ABA0-13C2-4F38-9DCB-617528A794D7}">
      <dgm:prSet/>
      <dgm:spPr/>
      <dgm:t>
        <a:bodyPr/>
        <a:lstStyle/>
        <a:p>
          <a:endParaRPr lang="en-US"/>
        </a:p>
      </dgm:t>
    </dgm:pt>
    <dgm:pt modelId="{2F8D0806-59AA-4705-8886-E74EA0408760}" type="pres">
      <dgm:prSet presAssocID="{EAA960DF-79C3-4DC4-8FE3-F9F0B9833FE4}" presName="vert0" presStyleCnt="0">
        <dgm:presLayoutVars>
          <dgm:dir/>
          <dgm:animOne val="branch"/>
          <dgm:animLvl val="lvl"/>
        </dgm:presLayoutVars>
      </dgm:prSet>
      <dgm:spPr/>
    </dgm:pt>
    <dgm:pt modelId="{8E105561-2EAC-4DD2-9970-B48A46633712}" type="pres">
      <dgm:prSet presAssocID="{C2F0054C-D1DA-4CE3-B3E0-B463E6201B59}" presName="thickLine" presStyleLbl="alignNode1" presStyleIdx="0" presStyleCnt="3"/>
      <dgm:spPr/>
    </dgm:pt>
    <dgm:pt modelId="{53E34F17-800A-43A3-97E5-B12E008556D3}" type="pres">
      <dgm:prSet presAssocID="{C2F0054C-D1DA-4CE3-B3E0-B463E6201B59}" presName="horz1" presStyleCnt="0"/>
      <dgm:spPr/>
    </dgm:pt>
    <dgm:pt modelId="{C63E8D1E-2F66-4453-B631-75733B4B9297}" type="pres">
      <dgm:prSet presAssocID="{C2F0054C-D1DA-4CE3-B3E0-B463E6201B59}" presName="tx1" presStyleLbl="revTx" presStyleIdx="0" presStyleCnt="3"/>
      <dgm:spPr/>
    </dgm:pt>
    <dgm:pt modelId="{F71A2E38-EFA6-4110-970F-7029FFAE95E0}" type="pres">
      <dgm:prSet presAssocID="{C2F0054C-D1DA-4CE3-B3E0-B463E6201B59}" presName="vert1" presStyleCnt="0"/>
      <dgm:spPr/>
    </dgm:pt>
    <dgm:pt modelId="{2655015B-6F54-456A-91F9-38DFD6A66F8F}" type="pres">
      <dgm:prSet presAssocID="{D3680063-D07A-4B65-873F-A24967D761C8}" presName="thickLine" presStyleLbl="alignNode1" presStyleIdx="1" presStyleCnt="3"/>
      <dgm:spPr/>
    </dgm:pt>
    <dgm:pt modelId="{CC54F015-D78E-4469-A519-C299F761F64D}" type="pres">
      <dgm:prSet presAssocID="{D3680063-D07A-4B65-873F-A24967D761C8}" presName="horz1" presStyleCnt="0"/>
      <dgm:spPr/>
    </dgm:pt>
    <dgm:pt modelId="{4407194F-8B01-4882-B9E9-045F81675B63}" type="pres">
      <dgm:prSet presAssocID="{D3680063-D07A-4B65-873F-A24967D761C8}" presName="tx1" presStyleLbl="revTx" presStyleIdx="1" presStyleCnt="3"/>
      <dgm:spPr/>
    </dgm:pt>
    <dgm:pt modelId="{B8562016-08A5-4600-AAE7-79A1A8B68CE5}" type="pres">
      <dgm:prSet presAssocID="{D3680063-D07A-4B65-873F-A24967D761C8}" presName="vert1" presStyleCnt="0"/>
      <dgm:spPr/>
    </dgm:pt>
    <dgm:pt modelId="{8878A581-2752-4AD2-BC55-84EC674C9C30}" type="pres">
      <dgm:prSet presAssocID="{F0CD0C2B-43C8-411A-B5BE-385DC191ED49}" presName="thickLine" presStyleLbl="alignNode1" presStyleIdx="2" presStyleCnt="3"/>
      <dgm:spPr/>
    </dgm:pt>
    <dgm:pt modelId="{35AD9AD9-81E0-498C-B51C-85E8873DCFAD}" type="pres">
      <dgm:prSet presAssocID="{F0CD0C2B-43C8-411A-B5BE-385DC191ED49}" presName="horz1" presStyleCnt="0"/>
      <dgm:spPr/>
    </dgm:pt>
    <dgm:pt modelId="{3D999449-0049-4B28-AD0C-17F8FA8A03CF}" type="pres">
      <dgm:prSet presAssocID="{F0CD0C2B-43C8-411A-B5BE-385DC191ED49}" presName="tx1" presStyleLbl="revTx" presStyleIdx="2" presStyleCnt="3"/>
      <dgm:spPr/>
    </dgm:pt>
    <dgm:pt modelId="{7D52E86D-C373-468E-ABCB-4D8BDE36CC83}" type="pres">
      <dgm:prSet presAssocID="{F0CD0C2B-43C8-411A-B5BE-385DC191ED49}" presName="vert1" presStyleCnt="0"/>
      <dgm:spPr/>
    </dgm:pt>
  </dgm:ptLst>
  <dgm:cxnLst>
    <dgm:cxn modelId="{FFBC218D-782F-48C7-8461-D3CEFE57EAF9}" srcId="{EAA960DF-79C3-4DC4-8FE3-F9F0B9833FE4}" destId="{D3680063-D07A-4B65-873F-A24967D761C8}" srcOrd="1" destOrd="0" parTransId="{C9E8BA2D-CEAB-4304-8AA6-BC05A2DB9FDA}" sibTransId="{53FFCB53-455F-4E09-9818-EACC5F61ABA5}"/>
    <dgm:cxn modelId="{C8989A9C-803B-4663-986E-47C3C2062FC2}" type="presOf" srcId="{D3680063-D07A-4B65-873F-A24967D761C8}" destId="{4407194F-8B01-4882-B9E9-045F81675B63}" srcOrd="0" destOrd="0" presId="urn:microsoft.com/office/officeart/2008/layout/LinedList"/>
    <dgm:cxn modelId="{7592ABA0-13C2-4F38-9DCB-617528A794D7}" srcId="{EAA960DF-79C3-4DC4-8FE3-F9F0B9833FE4}" destId="{F0CD0C2B-43C8-411A-B5BE-385DC191ED49}" srcOrd="2" destOrd="0" parTransId="{D8FE9F10-101D-4FE3-A19F-6F197161C355}" sibTransId="{43CF0F01-F29E-4D89-855F-5A929CA106CC}"/>
    <dgm:cxn modelId="{E125EDA6-A3A2-4184-B79E-BCF4AC5A6376}" type="presOf" srcId="{EAA960DF-79C3-4DC4-8FE3-F9F0B9833FE4}" destId="{2F8D0806-59AA-4705-8886-E74EA0408760}" srcOrd="0" destOrd="0" presId="urn:microsoft.com/office/officeart/2008/layout/LinedList"/>
    <dgm:cxn modelId="{5DEBF6E1-A57B-4F96-8232-12837E3E9D83}" srcId="{EAA960DF-79C3-4DC4-8FE3-F9F0B9833FE4}" destId="{C2F0054C-D1DA-4CE3-B3E0-B463E6201B59}" srcOrd="0" destOrd="0" parTransId="{2D3061A5-CB76-449A-904D-9805B8B4AEDD}" sibTransId="{220905DB-38F9-447C-A9FA-7E8FAAE75F2C}"/>
    <dgm:cxn modelId="{6EBD96F1-A975-4539-838B-B66923426816}" type="presOf" srcId="{F0CD0C2B-43C8-411A-B5BE-385DC191ED49}" destId="{3D999449-0049-4B28-AD0C-17F8FA8A03CF}" srcOrd="0" destOrd="0" presId="urn:microsoft.com/office/officeart/2008/layout/LinedList"/>
    <dgm:cxn modelId="{44FE2BF5-775B-416F-99CD-68489A76A189}" type="presOf" srcId="{C2F0054C-D1DA-4CE3-B3E0-B463E6201B59}" destId="{C63E8D1E-2F66-4453-B631-75733B4B9297}" srcOrd="0" destOrd="0" presId="urn:microsoft.com/office/officeart/2008/layout/LinedList"/>
    <dgm:cxn modelId="{24C01B63-5EDA-4D71-8909-315B52AE26AB}" type="presParOf" srcId="{2F8D0806-59AA-4705-8886-E74EA0408760}" destId="{8E105561-2EAC-4DD2-9970-B48A46633712}" srcOrd="0" destOrd="0" presId="urn:microsoft.com/office/officeart/2008/layout/LinedList"/>
    <dgm:cxn modelId="{5195BE2D-0FB4-4E26-B976-FF5A3FD3AA88}" type="presParOf" srcId="{2F8D0806-59AA-4705-8886-E74EA0408760}" destId="{53E34F17-800A-43A3-97E5-B12E008556D3}" srcOrd="1" destOrd="0" presId="urn:microsoft.com/office/officeart/2008/layout/LinedList"/>
    <dgm:cxn modelId="{46925560-D90E-45BD-9B01-293F97684A5E}" type="presParOf" srcId="{53E34F17-800A-43A3-97E5-B12E008556D3}" destId="{C63E8D1E-2F66-4453-B631-75733B4B9297}" srcOrd="0" destOrd="0" presId="urn:microsoft.com/office/officeart/2008/layout/LinedList"/>
    <dgm:cxn modelId="{A1664754-028F-4ED5-A168-38DC63138E47}" type="presParOf" srcId="{53E34F17-800A-43A3-97E5-B12E008556D3}" destId="{F71A2E38-EFA6-4110-970F-7029FFAE95E0}" srcOrd="1" destOrd="0" presId="urn:microsoft.com/office/officeart/2008/layout/LinedList"/>
    <dgm:cxn modelId="{58A31E0F-5B58-4A28-AFBF-D5E1694BC29B}" type="presParOf" srcId="{2F8D0806-59AA-4705-8886-E74EA0408760}" destId="{2655015B-6F54-456A-91F9-38DFD6A66F8F}" srcOrd="2" destOrd="0" presId="urn:microsoft.com/office/officeart/2008/layout/LinedList"/>
    <dgm:cxn modelId="{4EF5B635-18DE-4224-BB2C-5027FDB0A4D9}" type="presParOf" srcId="{2F8D0806-59AA-4705-8886-E74EA0408760}" destId="{CC54F015-D78E-4469-A519-C299F761F64D}" srcOrd="3" destOrd="0" presId="urn:microsoft.com/office/officeart/2008/layout/LinedList"/>
    <dgm:cxn modelId="{7DB43C28-E235-4148-99DB-8BFD97EF38D3}" type="presParOf" srcId="{CC54F015-D78E-4469-A519-C299F761F64D}" destId="{4407194F-8B01-4882-B9E9-045F81675B63}" srcOrd="0" destOrd="0" presId="urn:microsoft.com/office/officeart/2008/layout/LinedList"/>
    <dgm:cxn modelId="{21BE8C96-C45C-4E35-8D2D-790BE0EEAFBF}" type="presParOf" srcId="{CC54F015-D78E-4469-A519-C299F761F64D}" destId="{B8562016-08A5-4600-AAE7-79A1A8B68CE5}" srcOrd="1" destOrd="0" presId="urn:microsoft.com/office/officeart/2008/layout/LinedList"/>
    <dgm:cxn modelId="{51E95F4A-ED9E-47FC-B13F-9B51DFD589D6}" type="presParOf" srcId="{2F8D0806-59AA-4705-8886-E74EA0408760}" destId="{8878A581-2752-4AD2-BC55-84EC674C9C30}" srcOrd="4" destOrd="0" presId="urn:microsoft.com/office/officeart/2008/layout/LinedList"/>
    <dgm:cxn modelId="{4C28E89B-8572-4CC4-92C9-EA39ED974343}" type="presParOf" srcId="{2F8D0806-59AA-4705-8886-E74EA0408760}" destId="{35AD9AD9-81E0-498C-B51C-85E8873DCFAD}" srcOrd="5" destOrd="0" presId="urn:microsoft.com/office/officeart/2008/layout/LinedList"/>
    <dgm:cxn modelId="{7F6E100C-D349-4463-9A8D-20CF1D2EC52A}" type="presParOf" srcId="{35AD9AD9-81E0-498C-B51C-85E8873DCFAD}" destId="{3D999449-0049-4B28-AD0C-17F8FA8A03CF}" srcOrd="0" destOrd="0" presId="urn:microsoft.com/office/officeart/2008/layout/LinedList"/>
    <dgm:cxn modelId="{CFADC88B-76C1-402F-8A62-007CDA4A0F96}" type="presParOf" srcId="{35AD9AD9-81E0-498C-B51C-85E8873DCFAD}" destId="{7D52E86D-C373-468E-ABCB-4D8BDE36CC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05561-2EAC-4DD2-9970-B48A46633712}">
      <dsp:nvSpPr>
        <dsp:cNvPr id="0" name=""/>
        <dsp:cNvSpPr/>
      </dsp:nvSpPr>
      <dsp:spPr>
        <a:xfrm>
          <a:off x="0" y="1784"/>
          <a:ext cx="101573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E8D1E-2F66-4453-B631-75733B4B9297}">
      <dsp:nvSpPr>
        <dsp:cNvPr id="0" name=""/>
        <dsp:cNvSpPr/>
      </dsp:nvSpPr>
      <dsp:spPr>
        <a:xfrm>
          <a:off x="0" y="1784"/>
          <a:ext cx="10157354" cy="1217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800" kern="1200" dirty="0">
              <a:hlinkClick xmlns:r="http://schemas.openxmlformats.org/officeDocument/2006/relationships" r:id="rId1"/>
            </a:rPr>
            <a:t>https://github.com/PhBarat/Badge2022-Front</a:t>
          </a:r>
          <a:endParaRPr lang="en-US" sz="2800" kern="1200" dirty="0"/>
        </a:p>
      </dsp:txBody>
      <dsp:txXfrm>
        <a:off x="0" y="1784"/>
        <a:ext cx="10157354" cy="1217304"/>
      </dsp:txXfrm>
    </dsp:sp>
    <dsp:sp modelId="{2655015B-6F54-456A-91F9-38DFD6A66F8F}">
      <dsp:nvSpPr>
        <dsp:cNvPr id="0" name=""/>
        <dsp:cNvSpPr/>
      </dsp:nvSpPr>
      <dsp:spPr>
        <a:xfrm>
          <a:off x="0" y="1219089"/>
          <a:ext cx="101573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7194F-8B01-4882-B9E9-045F81675B63}">
      <dsp:nvSpPr>
        <dsp:cNvPr id="0" name=""/>
        <dsp:cNvSpPr/>
      </dsp:nvSpPr>
      <dsp:spPr>
        <a:xfrm>
          <a:off x="0" y="1219089"/>
          <a:ext cx="10157354" cy="1217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800" kern="1200" dirty="0">
              <a:solidFill>
                <a:srgbClr val="374C81">
                  <a:hueOff val="0"/>
                  <a:satOff val="0"/>
                  <a:lumOff val="0"/>
                  <a:alphaOff val="0"/>
                </a:srgbClr>
              </a:solidFill>
              <a:latin typeface="+mj-lt"/>
              <a:ea typeface="+mn-ea"/>
              <a:cs typeface="+mn-cs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</a:t>
          </a:r>
          <a:r>
            <a:rPr lang="fr-BE" sz="2800" kern="1200" dirty="0">
              <a:latin typeface="+mj-lt"/>
              <a:hlinkClick xmlns:r="http://schemas.openxmlformats.org/officeDocument/2006/relationships" r:id="rId2"/>
            </a:rPr>
            <a:t>://github.com/PhBarat/Badge2022-Back</a:t>
          </a:r>
          <a:endParaRPr lang="en-US" sz="2800" kern="1200" dirty="0">
            <a:latin typeface="+mj-lt"/>
          </a:endParaRPr>
        </a:p>
      </dsp:txBody>
      <dsp:txXfrm>
        <a:off x="0" y="1219089"/>
        <a:ext cx="10157354" cy="1217304"/>
      </dsp:txXfrm>
    </dsp:sp>
    <dsp:sp modelId="{8878A581-2752-4AD2-BC55-84EC674C9C30}">
      <dsp:nvSpPr>
        <dsp:cNvPr id="0" name=""/>
        <dsp:cNvSpPr/>
      </dsp:nvSpPr>
      <dsp:spPr>
        <a:xfrm>
          <a:off x="0" y="2436394"/>
          <a:ext cx="101573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99449-0049-4B28-AD0C-17F8FA8A03CF}">
      <dsp:nvSpPr>
        <dsp:cNvPr id="0" name=""/>
        <dsp:cNvSpPr/>
      </dsp:nvSpPr>
      <dsp:spPr>
        <a:xfrm>
          <a:off x="0" y="2436394"/>
          <a:ext cx="10157354" cy="1217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800" kern="1200" dirty="0">
              <a:hlinkClick xmlns:r="http://schemas.openxmlformats.org/officeDocument/2006/relationships" r:id="rId3"/>
            </a:rPr>
            <a:t>https://github.com/PhBarat/Badge2022-Docs</a:t>
          </a:r>
          <a:endParaRPr lang="en-US" sz="2800" kern="1200" dirty="0"/>
        </a:p>
      </dsp:txBody>
      <dsp:txXfrm>
        <a:off x="0" y="2436394"/>
        <a:ext cx="10157354" cy="1217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>
              <a:solidFill>
                <a:schemeClr val="tx2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BB9B18-E40F-414E-AD6B-3D8136FD4A1D}" type="datetime1">
              <a:rPr lang="fr-FR" smtClean="0">
                <a:solidFill>
                  <a:schemeClr val="tx2"/>
                </a:solidFill>
              </a:rPr>
              <a:t>09/09/2022</a:t>
            </a:fld>
            <a:endParaRPr lang="fr-FR">
              <a:solidFill>
                <a:schemeClr val="tx2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>
              <a:solidFill>
                <a:schemeClr val="tx2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fr-FR" smtClean="0">
                <a:solidFill>
                  <a:schemeClr val="tx2"/>
                </a:solidFill>
              </a:rPr>
              <a:t>‹N°›</a:t>
            </a:fld>
            <a:endParaRPr lang="fr-F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C5DC18A0-A2F2-43C2-BBAC-CE34037E9358}" type="datetime1">
              <a:rPr lang="fr-FR" noProof="0" smtClean="0"/>
              <a:t>09/09/2022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269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142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785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055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895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659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939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121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9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49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104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103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06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133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105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62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96CA50-66BA-4FCE-971F-F322202FC3FB}" type="datetime1">
              <a:rPr lang="fr-FR" noProof="0" smtClean="0"/>
              <a:t>09/09/2022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BD68DE-42FC-4466-8145-16785F87B6AE}" type="datetime1">
              <a:rPr lang="fr-FR" noProof="0" smtClean="0"/>
              <a:t>09/09/2022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E9C883-77D3-44C9-B7A5-505BC127CE12}" type="datetime1">
              <a:rPr lang="fr-FR" noProof="0" smtClean="0"/>
              <a:t>09/09/2022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1AE3B-051A-4ACB-BEF5-47E2A4F5217D}" type="datetime1">
              <a:rPr lang="fr-FR" noProof="0" smtClean="0"/>
              <a:t>09/09/2022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253784-4276-4900-ACBD-11D6F3DDAAA6}" type="datetime1">
              <a:rPr lang="fr-FR" noProof="0" smtClean="0"/>
              <a:t>09/09/2022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A94ED-B03F-44DB-8A20-ACC85F4A53A4}" type="datetime1">
              <a:rPr lang="fr-FR" noProof="0" smtClean="0"/>
              <a:t>09/09/2022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23B40-434E-4C54-8022-DF78A79DC46F}" type="datetime1">
              <a:rPr lang="fr-FR" noProof="0" smtClean="0"/>
              <a:t>09/09/2022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>
              <a:defRPr sz="20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60860F-1CC8-40A3-9D11-9411A24395B0}" type="datetime1">
              <a:rPr lang="fr-FR" noProof="0" smtClean="0"/>
              <a:t>09/09/2022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>
              <a:defRPr sz="20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106B53-F6AC-497B-AAC4-8E5DD32CBEA7}" type="datetime1">
              <a:rPr lang="fr-FR" noProof="0" smtClean="0"/>
              <a:t>09/09/2022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F67976C1-545A-498F-B027-762CED51F0C7}" type="datetime1">
              <a:rPr lang="fr-FR" noProof="0" smtClean="0"/>
              <a:t>09/09/2022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B37DED6-D4C7-42EE-AB49-D2E39E64FDE4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technofuturtic.be/course/index.php?categoryid=14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Licence_libre" TargetMode="External"/><Relationship Id="rId3" Type="http://schemas.openxmlformats.org/officeDocument/2006/relationships/hyperlink" Target="https://fr.wikipedia.org/wiki/Framework" TargetMode="External"/><Relationship Id="rId7" Type="http://schemas.openxmlformats.org/officeDocument/2006/relationships/hyperlink" Target="https://fr.wikipedia.org/wiki/ASP.NET_MVC#cite_note-walther-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fr.wikipedia.org/wiki/ASP.NET" TargetMode="External"/><Relationship Id="rId5" Type="http://schemas.openxmlformats.org/officeDocument/2006/relationships/hyperlink" Target="https://fr.wikipedia.org/wiki/Mod%C3%A8le-Vue-Contr%C3%B4leur" TargetMode="External"/><Relationship Id="rId10" Type="http://schemas.openxmlformats.org/officeDocument/2006/relationships/hyperlink" Target="https://fr.wikipedia.org/wiki/ASP.NET_MVC#cite_note-chadwick-3" TargetMode="External"/><Relationship Id="rId4" Type="http://schemas.openxmlformats.org/officeDocument/2006/relationships/hyperlink" Target="https://fr.wikipedia.org/wiki/Applications_web" TargetMode="External"/><Relationship Id="rId9" Type="http://schemas.openxmlformats.org/officeDocument/2006/relationships/hyperlink" Target="https://fr.wikipedia.org/wiki/ASP.NET_MVC#cite_note-freeman-2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589" y="4724400"/>
            <a:ext cx="7008574" cy="1651000"/>
          </a:xfrm>
        </p:spPr>
        <p:txBody>
          <a:bodyPr rtlCol="0" anchor="t">
            <a:normAutofit/>
          </a:bodyPr>
          <a:lstStyle/>
          <a:p>
            <a:r>
              <a:rPr lang="fr-FR" sz="2800" dirty="0">
                <a:latin typeface="+mn-lt"/>
                <a:ea typeface="+mn-ea"/>
                <a:cs typeface="+mn-cs"/>
              </a:rPr>
              <a:t>Défense BADGE du 9 sept 2022</a:t>
            </a:r>
            <a:br>
              <a:rPr lang="fr-FR" sz="2800" dirty="0">
                <a:latin typeface="+mn-lt"/>
                <a:ea typeface="+mn-ea"/>
                <a:cs typeface="+mn-cs"/>
              </a:rPr>
            </a:br>
            <a:br>
              <a:rPr lang="fr-FR" sz="2800" dirty="0">
                <a:latin typeface="+mn-lt"/>
                <a:ea typeface="+mn-ea"/>
                <a:cs typeface="+mn-cs"/>
              </a:rPr>
            </a:br>
            <a:r>
              <a:rPr lang="fr-FR" sz="2800" dirty="0"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FQ22L060 - Développeur .NET Cybersécurité - Février 2022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vert="horz" lIns="121899" tIns="60949" rIns="121899" bIns="60949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Philippe BARAT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77D9D40-2824-B104-52B1-F9292106C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8" y="0"/>
            <a:ext cx="12188825" cy="331502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8A04BC4-5883-9996-87D0-B248736C4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15023"/>
            <a:ext cx="12188825" cy="322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67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4901420-537E-769B-4378-798996B9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12188825" cy="41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2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C46156F-7071-E257-270E-670168167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825" cy="325258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7983304-D2D8-1F86-07B3-E3D1FEDCF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259778"/>
            <a:ext cx="12188825" cy="328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93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30250"/>
          </a:xfrm>
        </p:spPr>
        <p:txBody>
          <a:bodyPr rtlCol="0" anchor="b">
            <a:normAutofit/>
          </a:bodyPr>
          <a:lstStyle/>
          <a:p>
            <a:r>
              <a:rPr lang="fr-FR" sz="2400" dirty="0"/>
              <a:t>6-1°) Web Service</a:t>
            </a:r>
          </a:p>
        </p:txBody>
      </p:sp>
      <p:pic>
        <p:nvPicPr>
          <p:cNvPr id="3074" name="Picture 2" descr="ASP.NET Core architecture diagram following Clean Architecture">
            <a:extLst>
              <a:ext uri="{FF2B5EF4-FFF2-40B4-BE49-F238E27FC236}">
                <a16:creationId xmlns:a16="http://schemas.microsoft.com/office/drawing/2014/main" id="{AF0BE625-FCF3-3085-8B0F-3E32D5780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886608"/>
            <a:ext cx="10687324" cy="585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89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16824"/>
            <a:ext cx="10157354" cy="687917"/>
          </a:xfrm>
        </p:spPr>
        <p:txBody>
          <a:bodyPr rtlCol="0" anchor="b">
            <a:normAutofit fontScale="90000"/>
          </a:bodyPr>
          <a:lstStyle/>
          <a:p>
            <a:r>
              <a:rPr lang="fr-FR" dirty="0"/>
              <a:t>6-2°) </a:t>
            </a:r>
            <a:r>
              <a:rPr lang="fr-FR" sz="2400" dirty="0"/>
              <a:t>Consommation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7E7FC8C-85A1-852F-D2D5-B9D0D76D6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58" y="1600200"/>
            <a:ext cx="6581839" cy="3962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0915E83-5211-1693-1268-DD502C9EF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697" y="569343"/>
            <a:ext cx="4896689" cy="2624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641F32-C458-9445-AF2C-0E217CE4E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136" y="3664033"/>
            <a:ext cx="4667250" cy="253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77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19667"/>
          </a:xfrm>
        </p:spPr>
        <p:txBody>
          <a:bodyPr rtlCol="0" anchor="b">
            <a:normAutofit/>
          </a:bodyPr>
          <a:lstStyle/>
          <a:p>
            <a:r>
              <a:rPr lang="fr-FR" sz="2400" dirty="0"/>
              <a:t>6-3°) Mise en forme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99D940-ED4C-7A66-E3DF-424178B2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2" y="1219200"/>
            <a:ext cx="10157354" cy="485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26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062" y="58737"/>
            <a:ext cx="3351927" cy="689769"/>
          </a:xfrm>
        </p:spPr>
        <p:txBody>
          <a:bodyPr rtlCol="0"/>
          <a:lstStyle/>
          <a:p>
            <a:pPr rtl="0"/>
            <a:r>
              <a:rPr lang="fr-FR" dirty="0"/>
              <a:t>Définitions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04721" y="802483"/>
            <a:ext cx="3351927" cy="5561011"/>
          </a:xfrm>
        </p:spPr>
        <p:txBody>
          <a:bodyPr vert="horz" lIns="121899" tIns="60949" rIns="121899" bIns="60949" rtlCol="0" anchor="t">
            <a:noAutofit/>
          </a:bodyPr>
          <a:lstStyle/>
          <a:p>
            <a:pPr algn="just"/>
            <a:r>
              <a:rPr lang="fr-FR" sz="1200" b="1" dirty="0">
                <a:highlight>
                  <a:srgbClr val="FFFF00"/>
                </a:highlight>
                <a:ea typeface="+mn-lt"/>
                <a:cs typeface="+mn-lt"/>
              </a:rPr>
              <a:t>ASP.NET MVC</a:t>
            </a:r>
            <a:r>
              <a:rPr lang="fr-FR" sz="1200" dirty="0">
                <a:ea typeface="+mn-lt"/>
                <a:cs typeface="+mn-lt"/>
              </a:rPr>
              <a:t> est un </a:t>
            </a:r>
            <a:r>
              <a:rPr lang="fr-FR" sz="1200" dirty="0">
                <a:ea typeface="+mn-lt"/>
                <a:cs typeface="+mn-lt"/>
                <a:hlinkClick r:id="rId3"/>
              </a:rPr>
              <a:t>framework</a:t>
            </a:r>
            <a:r>
              <a:rPr lang="fr-FR" sz="1200" dirty="0">
                <a:ea typeface="+mn-lt"/>
                <a:cs typeface="+mn-lt"/>
              </a:rPr>
              <a:t> de programmation des </a:t>
            </a:r>
            <a:r>
              <a:rPr lang="fr-FR" sz="1200" dirty="0">
                <a:ea typeface="+mn-lt"/>
                <a:cs typeface="+mn-lt"/>
                <a:hlinkClick r:id="rId4"/>
              </a:rPr>
              <a:t>applications web</a:t>
            </a:r>
            <a:r>
              <a:rPr lang="fr-FR" sz="1200" dirty="0">
                <a:ea typeface="+mn-lt"/>
                <a:cs typeface="+mn-lt"/>
              </a:rPr>
              <a:t> en style </a:t>
            </a:r>
            <a:r>
              <a:rPr lang="fr-FR" sz="1200" dirty="0">
                <a:ea typeface="+mn-lt"/>
                <a:cs typeface="+mn-lt"/>
                <a:hlinkClick r:id="rId5"/>
              </a:rPr>
              <a:t>MVC</a:t>
            </a:r>
            <a:r>
              <a:rPr lang="fr-FR" sz="1200" dirty="0">
                <a:ea typeface="+mn-lt"/>
                <a:cs typeface="+mn-lt"/>
              </a:rPr>
              <a:t> ajouté à </a:t>
            </a:r>
            <a:r>
              <a:rPr lang="fr-FR" sz="1200" dirty="0">
                <a:ea typeface="+mn-lt"/>
                <a:cs typeface="+mn-lt"/>
                <a:hlinkClick r:id="rId6"/>
              </a:rPr>
              <a:t>ASP.NET</a:t>
            </a:r>
            <a:r>
              <a:rPr lang="fr-FR" sz="1200" dirty="0">
                <a:ea typeface="+mn-lt"/>
                <a:cs typeface="+mn-lt"/>
              </a:rPr>
              <a:t> en 2009. Il a été créé en 2007 par Scott Guthrie, un des auteurs </a:t>
            </a:r>
            <a:r>
              <a:rPr lang="fr-FR" sz="1200" dirty="0" err="1">
                <a:ea typeface="+mn-lt"/>
                <a:cs typeface="+mn-lt"/>
              </a:rPr>
              <a:t>d'ASP.Net</a:t>
            </a:r>
            <a:r>
              <a:rPr lang="fr-FR" sz="1200" dirty="0">
                <a:ea typeface="+mn-lt"/>
                <a:cs typeface="+mn-lt"/>
              </a:rPr>
              <a:t> puis a été incorporé à ASP.NET et est devenu un produit officiel de Microsoft avec la sortie de </a:t>
            </a:r>
            <a:r>
              <a:rPr lang="fr-FR" sz="1200" dirty="0" err="1">
                <a:ea typeface="+mn-lt"/>
                <a:cs typeface="+mn-lt"/>
              </a:rPr>
              <a:t>ASP.Net</a:t>
            </a:r>
            <a:r>
              <a:rPr lang="fr-FR" sz="1200" dirty="0">
                <a:ea typeface="+mn-lt"/>
                <a:cs typeface="+mn-lt"/>
              </a:rPr>
              <a:t> MVC 1.0</a:t>
            </a:r>
            <a:r>
              <a:rPr lang="fr-FR" sz="1200" baseline="30000" dirty="0">
                <a:ea typeface="+mn-lt"/>
                <a:cs typeface="+mn-lt"/>
                <a:hlinkClick r:id="rId7"/>
              </a:rPr>
              <a:t>1</a:t>
            </a:r>
            <a:r>
              <a:rPr lang="fr-FR" sz="1200" dirty="0">
                <a:ea typeface="+mn-lt"/>
                <a:cs typeface="+mn-lt"/>
              </a:rPr>
              <a:t>. Le code source </a:t>
            </a:r>
            <a:r>
              <a:rPr lang="fr-FR" sz="1200" dirty="0" err="1">
                <a:ea typeface="+mn-lt"/>
                <a:cs typeface="+mn-lt"/>
              </a:rPr>
              <a:t>d'ASP.Net</a:t>
            </a:r>
            <a:r>
              <a:rPr lang="fr-FR" sz="1200" dirty="0">
                <a:ea typeface="+mn-lt"/>
                <a:cs typeface="+mn-lt"/>
              </a:rPr>
              <a:t> MVC est publié sous </a:t>
            </a:r>
            <a:r>
              <a:rPr lang="fr-FR" sz="1200" dirty="0">
                <a:ea typeface="+mn-lt"/>
                <a:cs typeface="+mn-lt"/>
                <a:hlinkClick r:id="rId8"/>
              </a:rPr>
              <a:t>licence libre</a:t>
            </a:r>
            <a:r>
              <a:rPr lang="fr-FR" sz="1200" dirty="0">
                <a:ea typeface="+mn-lt"/>
                <a:cs typeface="+mn-lt"/>
              </a:rPr>
              <a:t> </a:t>
            </a:r>
            <a:r>
              <a:rPr lang="fr-FR" sz="1200" i="1" dirty="0">
                <a:ea typeface="+mn-lt"/>
                <a:cs typeface="+mn-lt"/>
              </a:rPr>
              <a:t>Microsoft Public License</a:t>
            </a:r>
            <a:r>
              <a:rPr lang="fr-FR" sz="1200" baseline="30000" dirty="0">
                <a:ea typeface="+mn-lt"/>
                <a:cs typeface="+mn-lt"/>
                <a:hlinkClick r:id="rId9"/>
              </a:rPr>
              <a:t>2</a:t>
            </a:r>
            <a:r>
              <a:rPr lang="fr-FR" sz="1200" dirty="0">
                <a:ea typeface="+mn-lt"/>
                <a:cs typeface="+mn-lt"/>
              </a:rPr>
              <a:t>.</a:t>
            </a:r>
          </a:p>
          <a:p>
            <a:pPr algn="just"/>
            <a:r>
              <a:rPr lang="fr-FR" sz="1200" u="sng" dirty="0">
                <a:highlight>
                  <a:srgbClr val="FFFF00"/>
                </a:highlight>
                <a:ea typeface="+mn-lt"/>
                <a:cs typeface="+mn-lt"/>
              </a:rPr>
              <a:t>En style MVC</a:t>
            </a:r>
            <a:r>
              <a:rPr lang="fr-FR" sz="1200" dirty="0">
                <a:ea typeface="+mn-lt"/>
                <a:cs typeface="+mn-lt"/>
              </a:rPr>
              <a:t> une application comporte des </a:t>
            </a:r>
            <a:r>
              <a:rPr lang="fr-FR" sz="1200" i="1" dirty="0">
                <a:ea typeface="+mn-lt"/>
                <a:cs typeface="+mn-lt"/>
              </a:rPr>
              <a:t>modèles</a:t>
            </a:r>
            <a:r>
              <a:rPr lang="fr-FR" sz="1200" dirty="0">
                <a:ea typeface="+mn-lt"/>
                <a:cs typeface="+mn-lt"/>
              </a:rPr>
              <a:t>, des </a:t>
            </a:r>
            <a:r>
              <a:rPr lang="fr-FR" sz="1200" i="1" dirty="0">
                <a:ea typeface="+mn-lt"/>
                <a:cs typeface="+mn-lt"/>
              </a:rPr>
              <a:t>vues</a:t>
            </a:r>
            <a:r>
              <a:rPr lang="fr-FR" sz="1200" dirty="0">
                <a:ea typeface="+mn-lt"/>
                <a:cs typeface="+mn-lt"/>
              </a:rPr>
              <a:t> et des </a:t>
            </a:r>
            <a:r>
              <a:rPr lang="fr-FR" sz="1200" i="1" dirty="0">
                <a:ea typeface="+mn-lt"/>
                <a:cs typeface="+mn-lt"/>
              </a:rPr>
              <a:t>contrôleurs</a:t>
            </a:r>
            <a:r>
              <a:rPr lang="fr-FR" sz="1200" dirty="0">
                <a:ea typeface="+mn-lt"/>
                <a:cs typeface="+mn-lt"/>
              </a:rPr>
              <a:t> </a:t>
            </a:r>
            <a:r>
              <a:rPr lang="fr-FR" sz="1200" baseline="30000" dirty="0">
                <a:ea typeface="+mn-lt"/>
                <a:cs typeface="+mn-lt"/>
                <a:hlinkClick r:id="rId10"/>
              </a:rPr>
              <a:t>3</a:t>
            </a:r>
            <a:endParaRPr lang="fr-FR" sz="1200" dirty="0"/>
          </a:p>
          <a:p>
            <a:pPr marL="285750" indent="-285750" algn="just">
              <a:buFont typeface="Arial"/>
              <a:buChar char="•"/>
            </a:pPr>
            <a:r>
              <a:rPr lang="fr-FR" sz="1200" dirty="0">
                <a:ea typeface="+mn-lt"/>
                <a:cs typeface="+mn-lt"/>
              </a:rPr>
              <a:t>un </a:t>
            </a:r>
            <a:r>
              <a:rPr lang="fr-FR" sz="1200" i="1" dirty="0">
                <a:ea typeface="+mn-lt"/>
                <a:cs typeface="+mn-lt"/>
              </a:rPr>
              <a:t>modèle</a:t>
            </a:r>
            <a:r>
              <a:rPr lang="fr-FR" sz="1200" dirty="0">
                <a:ea typeface="+mn-lt"/>
                <a:cs typeface="+mn-lt"/>
              </a:rPr>
              <a:t> décrit des données métier. Les caractéristiques des données ainsi que les opérations sont encapsulées dans des modèles</a:t>
            </a:r>
            <a:r>
              <a:rPr lang="fr-FR" sz="1200" baseline="30000" dirty="0">
                <a:ea typeface="+mn-lt"/>
                <a:cs typeface="+mn-lt"/>
                <a:hlinkClick r:id="rId10"/>
              </a:rPr>
              <a:t>3</a:t>
            </a:r>
            <a:r>
              <a:rPr lang="fr-FR" sz="1200" dirty="0">
                <a:ea typeface="+mn-lt"/>
                <a:cs typeface="+mn-lt"/>
              </a:rPr>
              <a:t>.</a:t>
            </a:r>
            <a:endParaRPr lang="fr-FR" sz="1200" dirty="0"/>
          </a:p>
          <a:p>
            <a:pPr marL="285750" indent="-285750" algn="just">
              <a:buFont typeface="Arial"/>
              <a:buChar char="•"/>
            </a:pPr>
            <a:r>
              <a:rPr lang="fr-FR" sz="1200" dirty="0">
                <a:ea typeface="+mn-lt"/>
                <a:cs typeface="+mn-lt"/>
              </a:rPr>
              <a:t>une </a:t>
            </a:r>
            <a:r>
              <a:rPr lang="fr-FR" sz="1200" i="1" dirty="0">
                <a:ea typeface="+mn-lt"/>
                <a:cs typeface="+mn-lt"/>
              </a:rPr>
              <a:t>vue</a:t>
            </a:r>
            <a:r>
              <a:rPr lang="fr-FR" sz="1200" dirty="0">
                <a:ea typeface="+mn-lt"/>
                <a:cs typeface="+mn-lt"/>
              </a:rPr>
              <a:t> est destinée à transformer un modèle en quelque chose de visuel. Dans les applications web cela signifie générer du HTML</a:t>
            </a:r>
            <a:r>
              <a:rPr lang="fr-FR" sz="1200" baseline="30000" dirty="0">
                <a:ea typeface="+mn-lt"/>
                <a:cs typeface="+mn-lt"/>
                <a:hlinkClick r:id="rId10"/>
              </a:rPr>
              <a:t>3</a:t>
            </a:r>
            <a:r>
              <a:rPr lang="fr-FR" sz="1200" dirty="0">
                <a:ea typeface="+mn-lt"/>
                <a:cs typeface="+mn-lt"/>
              </a:rPr>
              <a:t>.</a:t>
            </a:r>
            <a:endParaRPr lang="fr-FR" sz="1200" dirty="0"/>
          </a:p>
          <a:p>
            <a:pPr marL="285750" indent="-285750" algn="just">
              <a:buFont typeface="Arial"/>
              <a:buChar char="•"/>
            </a:pPr>
            <a:r>
              <a:rPr lang="fr-FR" sz="1200" dirty="0">
                <a:ea typeface="+mn-lt"/>
                <a:cs typeface="+mn-lt"/>
              </a:rPr>
              <a:t>un </a:t>
            </a:r>
            <a:r>
              <a:rPr lang="fr-FR" sz="1200" i="1" dirty="0">
                <a:ea typeface="+mn-lt"/>
                <a:cs typeface="+mn-lt"/>
              </a:rPr>
              <a:t>contrôleur</a:t>
            </a:r>
            <a:r>
              <a:rPr lang="fr-FR" sz="1200" dirty="0">
                <a:ea typeface="+mn-lt"/>
                <a:cs typeface="+mn-lt"/>
              </a:rPr>
              <a:t> contrôle l'utilisation des vues et des modèles. Reçoit les actions de l'utilisateur, lance les modifications du modèle et utilise les vues pour obtenir le résultat présenté à l'utilisateur</a:t>
            </a:r>
            <a:r>
              <a:rPr lang="fr-FR" sz="1200" baseline="30000" dirty="0">
                <a:ea typeface="+mn-lt"/>
                <a:cs typeface="+mn-lt"/>
                <a:hlinkClick r:id="rId10"/>
              </a:rPr>
              <a:t>3</a:t>
            </a:r>
            <a:r>
              <a:rPr lang="fr-FR" sz="1200" dirty="0">
                <a:ea typeface="+mn-lt"/>
                <a:cs typeface="+mn-lt"/>
              </a:rPr>
              <a:t>.</a:t>
            </a:r>
            <a:endParaRPr lang="fr-FR" sz="1200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 algn="just"/>
            <a:r>
              <a:rPr lang="fr-FR" sz="1400" u="sng" dirty="0">
                <a:highlight>
                  <a:srgbClr val="FFFF00"/>
                </a:highlight>
              </a:rPr>
              <a:t>Agile </a:t>
            </a:r>
            <a:r>
              <a:rPr lang="fr-FR" sz="1400" dirty="0"/>
              <a:t>: </a:t>
            </a:r>
            <a:r>
              <a:rPr lang="fr-FR" sz="1400" dirty="0">
                <a:ea typeface="+mn-lt"/>
                <a:cs typeface="+mn-lt"/>
              </a:rPr>
              <a:t>Une </a:t>
            </a:r>
            <a:r>
              <a:rPr lang="fr-FR" sz="1400" b="1" dirty="0">
                <a:ea typeface="+mn-lt"/>
                <a:cs typeface="+mn-lt"/>
              </a:rPr>
              <a:t>méthode Agile</a:t>
            </a:r>
            <a:r>
              <a:rPr lang="fr-FR" sz="1400" dirty="0">
                <a:ea typeface="+mn-lt"/>
                <a:cs typeface="+mn-lt"/>
              </a:rPr>
              <a:t> est une approche itérative et collaborative, capable de prendre en compte les besoins initiaux du client et ceux liés aux évolutions. Pourquoi parle-t-on de </a:t>
            </a:r>
            <a:r>
              <a:rPr lang="fr-FR" sz="1400" b="1" dirty="0">
                <a:ea typeface="+mn-lt"/>
                <a:cs typeface="+mn-lt"/>
              </a:rPr>
              <a:t>méthode</a:t>
            </a:r>
            <a:r>
              <a:rPr lang="fr-FR" sz="1400" dirty="0">
                <a:ea typeface="+mn-lt"/>
                <a:cs typeface="+mn-lt"/>
              </a:rPr>
              <a:t> « </a:t>
            </a:r>
            <a:r>
              <a:rPr lang="fr-FR" sz="1400" b="1" dirty="0">
                <a:ea typeface="+mn-lt"/>
                <a:cs typeface="+mn-lt"/>
              </a:rPr>
              <a:t>Agile</a:t>
            </a:r>
            <a:r>
              <a:rPr lang="fr-FR" sz="1400" dirty="0">
                <a:ea typeface="+mn-lt"/>
                <a:cs typeface="+mn-lt"/>
              </a:rPr>
              <a:t> » ? Le terme « </a:t>
            </a:r>
            <a:r>
              <a:rPr lang="fr-FR" sz="1400" b="1" dirty="0">
                <a:ea typeface="+mn-lt"/>
                <a:cs typeface="+mn-lt"/>
              </a:rPr>
              <a:t>agile</a:t>
            </a:r>
            <a:r>
              <a:rPr lang="fr-FR" sz="1400" dirty="0">
                <a:ea typeface="+mn-lt"/>
                <a:cs typeface="+mn-lt"/>
              </a:rPr>
              <a:t> » fait référence à la capacité</a:t>
            </a:r>
            <a:endParaRPr lang="fr-FR" sz="1400" dirty="0"/>
          </a:p>
          <a:p>
            <a:pPr marL="304165" indent="-304165" algn="just"/>
            <a:r>
              <a:rPr lang="fr-FR" sz="1400" u="sng" dirty="0">
                <a:highlight>
                  <a:srgbClr val="FFFF00"/>
                </a:highlight>
              </a:rPr>
              <a:t>SCRUM </a:t>
            </a:r>
            <a:r>
              <a:rPr lang="fr-FR" sz="1400" dirty="0"/>
              <a:t>: </a:t>
            </a:r>
            <a:r>
              <a:rPr lang="fr-FR" sz="1400" dirty="0">
                <a:ea typeface="+mn-lt"/>
                <a:cs typeface="+mn-lt"/>
              </a:rPr>
              <a:t>Scrum est une </a:t>
            </a:r>
            <a:r>
              <a:rPr lang="fr-FR" sz="1400" b="1" dirty="0">
                <a:ea typeface="+mn-lt"/>
                <a:cs typeface="+mn-lt"/>
              </a:rPr>
              <a:t>méthode de développement agile orientée projet informatique dont les ressources sont régulièrement actualisées</a:t>
            </a:r>
            <a:r>
              <a:rPr lang="fr-FR" sz="1400" dirty="0">
                <a:ea typeface="+mn-lt"/>
                <a:cs typeface="+mn-lt"/>
              </a:rPr>
              <a:t>. La méthode Scrum tire son nom du monde du rugby, </a:t>
            </a:r>
            <a:r>
              <a:rPr lang="fr-FR" sz="1400" dirty="0" err="1">
                <a:ea typeface="+mn-lt"/>
                <a:cs typeface="+mn-lt"/>
              </a:rPr>
              <a:t>scrum</a:t>
            </a:r>
            <a:r>
              <a:rPr lang="fr-FR" sz="1400" dirty="0">
                <a:ea typeface="+mn-lt"/>
                <a:cs typeface="+mn-lt"/>
              </a:rPr>
              <a:t> = mêlée. Le principe de base étant d'être toujours prêt à réorienter le projet au fil de son avancement.</a:t>
            </a:r>
          </a:p>
          <a:p>
            <a:pPr marL="304165" indent="-304165" algn="just"/>
            <a:r>
              <a:rPr lang="fr-FR" sz="1400" u="sng" dirty="0">
                <a:highlight>
                  <a:srgbClr val="FFFF00"/>
                </a:highlight>
              </a:rPr>
              <a:t>Web service</a:t>
            </a:r>
            <a:r>
              <a:rPr lang="fr-FR" sz="1400" dirty="0"/>
              <a:t> : </a:t>
            </a:r>
            <a:r>
              <a:rPr lang="fr-FR" sz="1400" dirty="0">
                <a:ea typeface="+mn-lt"/>
                <a:cs typeface="+mn-lt"/>
              </a:rPr>
              <a:t>Un Web Service est </a:t>
            </a:r>
            <a:r>
              <a:rPr lang="fr-FR" sz="1400" b="1" dirty="0">
                <a:ea typeface="+mn-lt"/>
                <a:cs typeface="+mn-lt"/>
              </a:rPr>
              <a:t>une application qui permet d'échanger des données avec d'autres applications web</a:t>
            </a:r>
            <a:r>
              <a:rPr lang="fr-FR" sz="1400" dirty="0">
                <a:ea typeface="+mn-lt"/>
                <a:cs typeface="+mn-lt"/>
              </a:rPr>
              <a:t>. Même si ces dernières sont construites dans des langages de programmation différents.</a:t>
            </a:r>
            <a:endParaRPr lang="fr-FR" sz="1400" dirty="0"/>
          </a:p>
          <a:p>
            <a:pPr marL="304165" indent="-304165" algn="just"/>
            <a:r>
              <a:rPr lang="fr-FR" sz="1400" b="1" u="sng" dirty="0">
                <a:highlight>
                  <a:srgbClr val="FFFF00"/>
                </a:highlight>
                <a:ea typeface="+mn-lt"/>
                <a:cs typeface="+mn-lt"/>
              </a:rPr>
              <a:t>APIs</a:t>
            </a:r>
            <a:r>
              <a:rPr lang="fr-FR" sz="1400" u="sng" dirty="0">
                <a:highlight>
                  <a:srgbClr val="FFFF00"/>
                </a:highlight>
                <a:ea typeface="+mn-lt"/>
                <a:cs typeface="+mn-lt"/>
              </a:rPr>
              <a:t> et </a:t>
            </a:r>
            <a:r>
              <a:rPr lang="fr-FR" sz="1400" b="1" u="sng" dirty="0">
                <a:highlight>
                  <a:srgbClr val="FFFF00"/>
                </a:highlight>
                <a:ea typeface="+mn-lt"/>
                <a:cs typeface="+mn-lt"/>
              </a:rPr>
              <a:t>Web Services</a:t>
            </a:r>
            <a:r>
              <a:rPr lang="fr-FR" sz="1400" dirty="0">
                <a:ea typeface="+mn-lt"/>
                <a:cs typeface="+mn-lt"/>
              </a:rPr>
              <a:t> servent de “moyen de communication” </a:t>
            </a:r>
            <a:r>
              <a:rPr lang="fr-FR" sz="1400" b="1" dirty="0">
                <a:ea typeface="+mn-lt"/>
                <a:cs typeface="+mn-lt"/>
              </a:rPr>
              <a:t>entre</a:t>
            </a:r>
            <a:r>
              <a:rPr lang="fr-FR" sz="1400" dirty="0">
                <a:ea typeface="+mn-lt"/>
                <a:cs typeface="+mn-lt"/>
              </a:rPr>
              <a:t> plusieurs sites ou applications. La seule </a:t>
            </a:r>
            <a:r>
              <a:rPr lang="fr-FR" sz="1400" b="1" dirty="0">
                <a:ea typeface="+mn-lt"/>
                <a:cs typeface="+mn-lt"/>
              </a:rPr>
              <a:t>différence est</a:t>
            </a:r>
            <a:r>
              <a:rPr lang="fr-FR" sz="1400" dirty="0">
                <a:ea typeface="+mn-lt"/>
                <a:cs typeface="+mn-lt"/>
              </a:rPr>
              <a:t> qu'un </a:t>
            </a:r>
            <a:r>
              <a:rPr lang="fr-FR" sz="1400" b="1" dirty="0">
                <a:ea typeface="+mn-lt"/>
                <a:cs typeface="+mn-lt"/>
              </a:rPr>
              <a:t>service Web</a:t>
            </a:r>
            <a:r>
              <a:rPr lang="fr-FR" sz="1400" dirty="0">
                <a:ea typeface="+mn-lt"/>
                <a:cs typeface="+mn-lt"/>
              </a:rPr>
              <a:t> facilite l'interaction </a:t>
            </a:r>
            <a:r>
              <a:rPr lang="fr-FR" sz="1400" b="1" dirty="0">
                <a:ea typeface="+mn-lt"/>
                <a:cs typeface="+mn-lt"/>
              </a:rPr>
              <a:t>entre</a:t>
            </a:r>
            <a:r>
              <a:rPr lang="fr-FR" sz="1400" dirty="0">
                <a:ea typeface="+mn-lt"/>
                <a:cs typeface="+mn-lt"/>
              </a:rPr>
              <a:t> deux machines sur un réseau alors qu'une API sert d'interface entre deux applications différentes afin qu'elles puissent communiquer entre elles.</a:t>
            </a:r>
          </a:p>
          <a:p>
            <a:pPr marL="304165" indent="-304165" algn="just"/>
            <a:r>
              <a:rPr lang="fr-FR" sz="1400" dirty="0" err="1">
                <a:highlight>
                  <a:srgbClr val="FFFF00"/>
                </a:highlight>
                <a:ea typeface="+mn-lt"/>
                <a:cs typeface="+mn-lt"/>
              </a:rPr>
              <a:t>RestFul</a:t>
            </a:r>
            <a:r>
              <a:rPr lang="fr-FR" sz="1400" dirty="0">
                <a:ea typeface="+mn-lt"/>
                <a:cs typeface="+mn-lt"/>
              </a:rPr>
              <a:t> : Une API compatible REST, ou « RESTful », est une interface de programmation d'application qui fait appel à des requêtes HTTP pour obtenir (GET), placer (PUT), publier (POST) et supprimer (DELETE) des données. Utilisée par les navigateurs, la technologie REST (</a:t>
            </a:r>
            <a:r>
              <a:rPr lang="fr-FR" sz="1400" dirty="0" err="1">
                <a:ea typeface="+mn-lt"/>
                <a:cs typeface="+mn-lt"/>
              </a:rPr>
              <a:t>REpresentational</a:t>
            </a:r>
            <a:r>
              <a:rPr lang="fr-FR" sz="1400" dirty="0">
                <a:ea typeface="+mn-lt"/>
                <a:cs typeface="+mn-lt"/>
              </a:rPr>
              <a:t> State Transfer) peut être considérée comme la langue d'Internet</a:t>
            </a:r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Démonstration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fr-FR" dirty="0"/>
              <a:t>(beta)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rtlCol="0" anchor="b">
            <a:normAutofit/>
          </a:bodyPr>
          <a:lstStyle/>
          <a:p>
            <a:r>
              <a:rPr lang="fr-FR" dirty="0"/>
              <a:t>1°) Sources mis en ligne sur https://github.com/GestPharma </a:t>
            </a:r>
          </a:p>
        </p:txBody>
      </p:sp>
      <p:graphicFrame>
        <p:nvGraphicFramePr>
          <p:cNvPr id="16" name="Espace réservé du contenu 13">
            <a:extLst>
              <a:ext uri="{FF2B5EF4-FFF2-40B4-BE49-F238E27FC236}">
                <a16:creationId xmlns:a16="http://schemas.microsoft.com/office/drawing/2014/main" id="{481019CE-4A5A-5D0C-2CD3-72E648371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703928"/>
              </p:ext>
            </p:extLst>
          </p:nvPr>
        </p:nvGraphicFramePr>
        <p:xfrm>
          <a:off x="1117309" y="2516716"/>
          <a:ext cx="10157354" cy="3655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1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8200"/>
          </a:xfrm>
        </p:spPr>
        <p:txBody>
          <a:bodyPr rtlCol="0" anchor="b">
            <a:normAutofit/>
          </a:bodyPr>
          <a:lstStyle/>
          <a:p>
            <a:r>
              <a:rPr lang="fr-FR" dirty="0"/>
              <a:t>2°) Schéma de la BDD de travail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F3ACAB0-876C-3099-FA30-0D59ADC8E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1612" y="990600"/>
            <a:ext cx="7182696" cy="5276840"/>
          </a:xfrm>
        </p:spPr>
      </p:pic>
    </p:spTree>
    <p:extLst>
      <p:ext uri="{BB962C8B-B14F-4D97-AF65-F5344CB8AC3E}">
        <p14:creationId xmlns:p14="http://schemas.microsoft.com/office/powerpoint/2010/main" val="16521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64117"/>
          </a:xfrm>
        </p:spPr>
        <p:txBody>
          <a:bodyPr rtlCol="0" anchor="b">
            <a:normAutofit/>
          </a:bodyPr>
          <a:lstStyle/>
          <a:p>
            <a:r>
              <a:rPr lang="fr-FR" dirty="0"/>
              <a:t>3-1°) Gestion de projet / labo(s)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966CCDB7-7A21-B048-8989-6D26D28FE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2" y="2133600"/>
            <a:ext cx="8940800" cy="4470400"/>
          </a:xfrm>
          <a:prstGeom prst="rect">
            <a:avLst/>
          </a:prstGeom>
          <a:noFill/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EB64D00-F1C2-6984-F784-D1EEE1F42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12812" y="1295400"/>
            <a:ext cx="4948421" cy="1929883"/>
          </a:xfrm>
          <a:custGeom>
            <a:avLst/>
            <a:gdLst>
              <a:gd name="connsiteX0" fmla="*/ 0 w 4948421"/>
              <a:gd name="connsiteY0" fmla="*/ 0 h 1929883"/>
              <a:gd name="connsiteX1" fmla="*/ 618553 w 4948421"/>
              <a:gd name="connsiteY1" fmla="*/ 0 h 1929883"/>
              <a:gd name="connsiteX2" fmla="*/ 1088653 w 4948421"/>
              <a:gd name="connsiteY2" fmla="*/ 0 h 1929883"/>
              <a:gd name="connsiteX3" fmla="*/ 1558753 w 4948421"/>
              <a:gd name="connsiteY3" fmla="*/ 0 h 1929883"/>
              <a:gd name="connsiteX4" fmla="*/ 2226789 w 4948421"/>
              <a:gd name="connsiteY4" fmla="*/ 0 h 1929883"/>
              <a:gd name="connsiteX5" fmla="*/ 2746374 w 4948421"/>
              <a:gd name="connsiteY5" fmla="*/ 0 h 1929883"/>
              <a:gd name="connsiteX6" fmla="*/ 3216474 w 4948421"/>
              <a:gd name="connsiteY6" fmla="*/ 0 h 1929883"/>
              <a:gd name="connsiteX7" fmla="*/ 3785542 w 4948421"/>
              <a:gd name="connsiteY7" fmla="*/ 0 h 1929883"/>
              <a:gd name="connsiteX8" fmla="*/ 4948421 w 4948421"/>
              <a:gd name="connsiteY8" fmla="*/ 0 h 1929883"/>
              <a:gd name="connsiteX9" fmla="*/ 4948421 w 4948421"/>
              <a:gd name="connsiteY9" fmla="*/ 662593 h 1929883"/>
              <a:gd name="connsiteX10" fmla="*/ 4948421 w 4948421"/>
              <a:gd name="connsiteY10" fmla="*/ 1247991 h 1929883"/>
              <a:gd name="connsiteX11" fmla="*/ 4948421 w 4948421"/>
              <a:gd name="connsiteY11" fmla="*/ 1929883 h 1929883"/>
              <a:gd name="connsiteX12" fmla="*/ 4329868 w 4948421"/>
              <a:gd name="connsiteY12" fmla="*/ 1929883 h 1929883"/>
              <a:gd name="connsiteX13" fmla="*/ 3760800 w 4948421"/>
              <a:gd name="connsiteY13" fmla="*/ 1929883 h 1929883"/>
              <a:gd name="connsiteX14" fmla="*/ 3290700 w 4948421"/>
              <a:gd name="connsiteY14" fmla="*/ 1929883 h 1929883"/>
              <a:gd name="connsiteX15" fmla="*/ 2820600 w 4948421"/>
              <a:gd name="connsiteY15" fmla="*/ 1929883 h 1929883"/>
              <a:gd name="connsiteX16" fmla="*/ 2152563 w 4948421"/>
              <a:gd name="connsiteY16" fmla="*/ 1929883 h 1929883"/>
              <a:gd name="connsiteX17" fmla="*/ 1583495 w 4948421"/>
              <a:gd name="connsiteY17" fmla="*/ 1929883 h 1929883"/>
              <a:gd name="connsiteX18" fmla="*/ 1063911 w 4948421"/>
              <a:gd name="connsiteY18" fmla="*/ 1929883 h 1929883"/>
              <a:gd name="connsiteX19" fmla="*/ 544326 w 4948421"/>
              <a:gd name="connsiteY19" fmla="*/ 1929883 h 1929883"/>
              <a:gd name="connsiteX20" fmla="*/ 0 w 4948421"/>
              <a:gd name="connsiteY20" fmla="*/ 1929883 h 1929883"/>
              <a:gd name="connsiteX21" fmla="*/ 0 w 4948421"/>
              <a:gd name="connsiteY21" fmla="*/ 1247991 h 1929883"/>
              <a:gd name="connsiteX22" fmla="*/ 0 w 4948421"/>
              <a:gd name="connsiteY22" fmla="*/ 566099 h 1929883"/>
              <a:gd name="connsiteX23" fmla="*/ 0 w 4948421"/>
              <a:gd name="connsiteY23" fmla="*/ 0 h 192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48421" h="1929883" extrusionOk="0">
                <a:moveTo>
                  <a:pt x="0" y="0"/>
                </a:moveTo>
                <a:cubicBezTo>
                  <a:pt x="128798" y="-6812"/>
                  <a:pt x="437984" y="26301"/>
                  <a:pt x="618553" y="0"/>
                </a:cubicBezTo>
                <a:cubicBezTo>
                  <a:pt x="799122" y="-26301"/>
                  <a:pt x="869749" y="7888"/>
                  <a:pt x="1088653" y="0"/>
                </a:cubicBezTo>
                <a:cubicBezTo>
                  <a:pt x="1307557" y="-7888"/>
                  <a:pt x="1326069" y="-11301"/>
                  <a:pt x="1558753" y="0"/>
                </a:cubicBezTo>
                <a:cubicBezTo>
                  <a:pt x="1791437" y="11301"/>
                  <a:pt x="2020686" y="-27068"/>
                  <a:pt x="2226789" y="0"/>
                </a:cubicBezTo>
                <a:cubicBezTo>
                  <a:pt x="2432892" y="27068"/>
                  <a:pt x="2556924" y="16522"/>
                  <a:pt x="2746374" y="0"/>
                </a:cubicBezTo>
                <a:cubicBezTo>
                  <a:pt x="2935824" y="-16522"/>
                  <a:pt x="3005131" y="-546"/>
                  <a:pt x="3216474" y="0"/>
                </a:cubicBezTo>
                <a:cubicBezTo>
                  <a:pt x="3427817" y="546"/>
                  <a:pt x="3576131" y="-11931"/>
                  <a:pt x="3785542" y="0"/>
                </a:cubicBezTo>
                <a:cubicBezTo>
                  <a:pt x="3994953" y="11931"/>
                  <a:pt x="4678407" y="20900"/>
                  <a:pt x="4948421" y="0"/>
                </a:cubicBezTo>
                <a:cubicBezTo>
                  <a:pt x="4975334" y="305630"/>
                  <a:pt x="4950915" y="383133"/>
                  <a:pt x="4948421" y="662593"/>
                </a:cubicBezTo>
                <a:cubicBezTo>
                  <a:pt x="4945927" y="942053"/>
                  <a:pt x="4950754" y="1055126"/>
                  <a:pt x="4948421" y="1247991"/>
                </a:cubicBezTo>
                <a:cubicBezTo>
                  <a:pt x="4946088" y="1440856"/>
                  <a:pt x="4946349" y="1716640"/>
                  <a:pt x="4948421" y="1929883"/>
                </a:cubicBezTo>
                <a:cubicBezTo>
                  <a:pt x="4675871" y="1932986"/>
                  <a:pt x="4565220" y="1936695"/>
                  <a:pt x="4329868" y="1929883"/>
                </a:cubicBezTo>
                <a:cubicBezTo>
                  <a:pt x="4094516" y="1923071"/>
                  <a:pt x="3891621" y="1905433"/>
                  <a:pt x="3760800" y="1929883"/>
                </a:cubicBezTo>
                <a:cubicBezTo>
                  <a:pt x="3629979" y="1954333"/>
                  <a:pt x="3505133" y="1925534"/>
                  <a:pt x="3290700" y="1929883"/>
                </a:cubicBezTo>
                <a:cubicBezTo>
                  <a:pt x="3076267" y="1934232"/>
                  <a:pt x="2997937" y="1916821"/>
                  <a:pt x="2820600" y="1929883"/>
                </a:cubicBezTo>
                <a:cubicBezTo>
                  <a:pt x="2643263" y="1942945"/>
                  <a:pt x="2464440" y="1932831"/>
                  <a:pt x="2152563" y="1929883"/>
                </a:cubicBezTo>
                <a:cubicBezTo>
                  <a:pt x="1840686" y="1926935"/>
                  <a:pt x="1806090" y="1925742"/>
                  <a:pt x="1583495" y="1929883"/>
                </a:cubicBezTo>
                <a:cubicBezTo>
                  <a:pt x="1360900" y="1934024"/>
                  <a:pt x="1209614" y="1919756"/>
                  <a:pt x="1063911" y="1929883"/>
                </a:cubicBezTo>
                <a:cubicBezTo>
                  <a:pt x="918208" y="1940010"/>
                  <a:pt x="778861" y="1944021"/>
                  <a:pt x="544326" y="1929883"/>
                </a:cubicBezTo>
                <a:cubicBezTo>
                  <a:pt x="309792" y="1915745"/>
                  <a:pt x="206780" y="1909851"/>
                  <a:pt x="0" y="1929883"/>
                </a:cubicBezTo>
                <a:cubicBezTo>
                  <a:pt x="7671" y="1713954"/>
                  <a:pt x="9124" y="1577389"/>
                  <a:pt x="0" y="1247991"/>
                </a:cubicBezTo>
                <a:cubicBezTo>
                  <a:pt x="-9124" y="918593"/>
                  <a:pt x="-6001" y="726584"/>
                  <a:pt x="0" y="566099"/>
                </a:cubicBezTo>
                <a:cubicBezTo>
                  <a:pt x="6001" y="405614"/>
                  <a:pt x="6743" y="16991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83708171">
                  <ask:type>
                    <ask:lineSketchFreehan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697214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8200"/>
          </a:xfrm>
        </p:spPr>
        <p:txBody>
          <a:bodyPr rtlCol="0" anchor="b">
            <a:normAutofit/>
          </a:bodyPr>
          <a:lstStyle/>
          <a:p>
            <a:r>
              <a:rPr lang="fr-FR" dirty="0"/>
              <a:t>3-2°) Pendant les 10 jours du Badge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7557DB6-AFEC-68F8-2C6E-49B607164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1744" y="900545"/>
            <a:ext cx="6905335" cy="577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89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8200"/>
          </a:xfrm>
        </p:spPr>
        <p:txBody>
          <a:bodyPr rtlCol="0" anchor="b">
            <a:normAutofit/>
          </a:bodyPr>
          <a:lstStyle/>
          <a:p>
            <a:r>
              <a:rPr lang="fr-FR" dirty="0"/>
              <a:t>4°) Web Service </a:t>
            </a:r>
            <a:r>
              <a:rPr lang="fr-FR" dirty="0" err="1"/>
              <a:t>RESTFul</a:t>
            </a:r>
            <a:r>
              <a:rPr lang="fr-FR" dirty="0"/>
              <a:t> en ASP MVC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040523F-B39A-9D58-18B7-8CB09CFC6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12" y="1066800"/>
            <a:ext cx="80962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08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41454"/>
          </a:xfrm>
        </p:spPr>
        <p:txBody>
          <a:bodyPr rtlCol="0" anchor="b">
            <a:normAutofit/>
          </a:bodyPr>
          <a:lstStyle/>
          <a:p>
            <a:r>
              <a:rPr lang="fr-FR" dirty="0"/>
              <a:t>5-1°) Tests unitaires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2A1D739-7A1F-1723-4105-8D5FE8D0D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420" y="946830"/>
            <a:ext cx="9204713" cy="4047656"/>
          </a:xfrm>
          <a:prstGeom prst="rect">
            <a:avLst/>
          </a:prstGeom>
          <a:noFill/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293C2ED-A757-F50C-D4C9-F19B00D8F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035" y="5115313"/>
            <a:ext cx="4719485" cy="9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59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2000"/>
          </a:xfr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fr-FR" kern="1200" cap="none" baseline="0" dirty="0">
                <a:latin typeface="+mj-lt"/>
                <a:ea typeface="+mj-ea"/>
                <a:cs typeface="+mj-cs"/>
              </a:rPr>
              <a:t>5-2°) </a:t>
            </a:r>
            <a:r>
              <a:rPr lang="fr-FR" dirty="0"/>
              <a:t>unit Tests</a:t>
            </a:r>
            <a:endParaRPr lang="fr-FR" kern="1200" cap="none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6F817A-DE3D-8F3A-2522-F52FF3800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41" y="1567846"/>
            <a:ext cx="4816910" cy="1160018"/>
          </a:xfrm>
          <a:prstGeom prst="rect">
            <a:avLst/>
          </a:prstGeom>
        </p:spPr>
      </p:pic>
      <p:pic>
        <p:nvPicPr>
          <p:cNvPr id="1026" name="Picture 2" descr="TDD &amp; Unit, Integration &amp; Functional Tests &gt; PHPUnit: Testing with a Bite |  SymfonyCasts">
            <a:extLst>
              <a:ext uri="{FF2B5EF4-FFF2-40B4-BE49-F238E27FC236}">
                <a16:creationId xmlns:a16="http://schemas.microsoft.com/office/drawing/2014/main" id="{B109ABB2-88E6-5B36-1ED0-E0544AD19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2895600"/>
            <a:ext cx="487093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523A4A8-6E8C-6365-4236-06BDA6A25AA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5936151" y="1828800"/>
            <a:ext cx="5281175" cy="3713325"/>
          </a:xfrm>
        </p:spPr>
      </p:pic>
    </p:spTree>
    <p:extLst>
      <p:ext uri="{BB962C8B-B14F-4D97-AF65-F5344CB8AC3E}">
        <p14:creationId xmlns:p14="http://schemas.microsoft.com/office/powerpoint/2010/main" val="423172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8200"/>
          </a:xfrm>
        </p:spPr>
        <p:txBody>
          <a:bodyPr rtlCol="0" anchor="b">
            <a:normAutofit/>
          </a:bodyPr>
          <a:lstStyle/>
          <a:p>
            <a:r>
              <a:rPr lang="fr-FR" dirty="0"/>
              <a:t>6-1°) Web Service : Entités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E2E2D66-B0B3-884F-5917-7FAAE211E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9991"/>
            <a:ext cx="12188825" cy="333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6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Livre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Thème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F4F8AD8-F3E1-484E-A8DF-628412F9F7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FEDD63-1D7E-4C58-AC87-FD283D97AD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94D43E-AB81-4FB8-ABAF-0DE688D065E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TF02787940</Template>
  <TotalTime>263</TotalTime>
  <Words>617</Words>
  <Application>Microsoft Office PowerPoint</Application>
  <PresentationFormat>Personnalisé</PresentationFormat>
  <Paragraphs>46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Livres 16x9</vt:lpstr>
      <vt:lpstr>Défense BADGE du 9 sept 2022  FQ22L060 - Développeur .NET Cybersécurité - Février 2022</vt:lpstr>
      <vt:lpstr>1°) Sources mis en ligne sur https://github.com/GestPharma </vt:lpstr>
      <vt:lpstr>2°) Schéma de la BDD de travail</vt:lpstr>
      <vt:lpstr>3-1°) Gestion de projet / labo(s)</vt:lpstr>
      <vt:lpstr>3-2°) Pendant les 10 jours du Badge</vt:lpstr>
      <vt:lpstr>4°) Web Service RESTFul en ASP MVC</vt:lpstr>
      <vt:lpstr>5-1°) Tests unitaires</vt:lpstr>
      <vt:lpstr>5-2°) unit Tests</vt:lpstr>
      <vt:lpstr>6-1°) Web Service : Entités</vt:lpstr>
      <vt:lpstr>Présentation PowerPoint</vt:lpstr>
      <vt:lpstr>Présentation PowerPoint</vt:lpstr>
      <vt:lpstr>Présentation PowerPoint</vt:lpstr>
      <vt:lpstr>6-1°) Web Service</vt:lpstr>
      <vt:lpstr>6-2°) Consommation</vt:lpstr>
      <vt:lpstr>6-3°) Mise en forme</vt:lpstr>
      <vt:lpstr>Définitions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Philippe BARAT</dc:creator>
  <cp:lastModifiedBy>netlab201</cp:lastModifiedBy>
  <cp:revision>357</cp:revision>
  <dcterms:created xsi:type="dcterms:W3CDTF">2022-07-10T10:14:00Z</dcterms:created>
  <dcterms:modified xsi:type="dcterms:W3CDTF">2022-09-09T12:37:12Z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