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186113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DCAB1-8075-40B9-A710-B02A73BE3A7B}" v="15" dt="2022-01-27T17:31:4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100" d="100"/>
          <a:sy n="100" d="100"/>
        </p:scale>
        <p:origin x="406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D6DCAB1-8075-40B9-A710-B02A73BE3A7B}"/>
    <pc:docChg chg="undo custSel modSld">
      <pc:chgData name="Fatima Pillosu" userId="a6295d4dc9e22643" providerId="LiveId" clId="{6D6DCAB1-8075-40B9-A710-B02A73BE3A7B}" dt="2022-01-27T17:38:17.731" v="794" actId="1038"/>
      <pc:docMkLst>
        <pc:docMk/>
      </pc:docMkLst>
      <pc:sldChg chg="addSp delSp modSp mod">
        <pc:chgData name="Fatima Pillosu" userId="a6295d4dc9e22643" providerId="LiveId" clId="{6D6DCAB1-8075-40B9-A710-B02A73BE3A7B}" dt="2022-01-27T17:38:17.731" v="794" actId="1038"/>
        <pc:sldMkLst>
          <pc:docMk/>
          <pc:sldMk cId="476916253" sldId="256"/>
        </pc:sldMkLst>
        <pc:spChg chg="add del mod">
          <ac:chgData name="Fatima Pillosu" userId="a6295d4dc9e22643" providerId="LiveId" clId="{6D6DCAB1-8075-40B9-A710-B02A73BE3A7B}" dt="2022-01-27T16:51:19.987" v="369" actId="478"/>
          <ac:spMkLst>
            <pc:docMk/>
            <pc:sldMk cId="476916253" sldId="256"/>
            <ac:spMk id="4" creationId="{95FC8493-4F59-4760-B2BC-1101AE6453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6" creationId="{4960BBB8-E66A-4F1B-BDAF-FE4D0B1937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7" creationId="{65C8D2DF-DFAE-43E8-A188-7D847A32CFEC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8" creationId="{9FC25C2B-3265-4E09-BBC9-4CFA25CC425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6" creationId="{A824F166-14B4-4968-9191-25BD2C103F4C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7" creationId="{DA3B6087-2E49-4E91-BE6A-146B1E80000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8" creationId="{FCFDED92-16A7-4295-B1B6-A2A14FD2BCE5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0" creationId="{2562599C-6E37-4D2C-8CCC-565B67FE0E0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1" creationId="{36E9B847-89B1-45B1-A947-5E87EDE7735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2" creationId="{148540A4-B8CC-4E52-B4E9-8307F058307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2" creationId="{550901B4-FAE4-4E74-8472-70A0AC620D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3" creationId="{6BDA1DA4-D532-4E7D-BE98-CCE8D188D3D3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4" creationId="{3A36BAC1-5691-41D4-93FC-9D80A76E93D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6" creationId="{E189D932-142F-4E0B-AC95-D779235C0A2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7" creationId="{1615B294-CEAC-4702-9FDE-6F9CA356100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8" creationId="{8BA8047A-FA35-4814-968A-2156B738D6F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8" creationId="{C7E60DFF-AD6B-48A3-A95A-4D357A967AC6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9" creationId="{113EB18A-A1C4-4581-9B00-73440418BDAE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9" creationId="{6CF48AB4-CBBB-4443-A0DF-FE74FFEC271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0" creationId="{1F83622C-4EAA-4CDC-866E-579ECAA7357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0" creationId="{C6C83CB4-1BE5-402B-B38A-5A130A0F83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1" creationId="{5BA9FE5E-E5FC-4415-85DF-971E043F32F1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1" creationId="{F7CA1EF1-8942-465C-9840-2CEC2BDF761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2" creationId="{671F89DF-4AC1-4069-9E45-887B2EDFC706}"/>
          </ac:spMkLst>
        </pc:spChg>
        <pc:spChg chg="add del mod">
          <ac:chgData name="Fatima Pillosu" userId="a6295d4dc9e22643" providerId="LiveId" clId="{6D6DCAB1-8075-40B9-A710-B02A73BE3A7B}" dt="2022-01-27T16:39:11.322" v="2" actId="478"/>
          <ac:spMkLst>
            <pc:docMk/>
            <pc:sldMk cId="476916253" sldId="256"/>
            <ac:spMk id="42" creationId="{E0A33397-26D6-416F-8B24-0500D3D20000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4" creationId="{AF3A80D4-7409-430C-BED9-A65DCF47141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5" creationId="{5D1C0189-6386-4784-99FE-DC33F100D2F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6" creationId="{C2925AE1-0FD1-4FD0-872D-63A5219EBDE1}"/>
          </ac:spMkLst>
        </pc:spChg>
        <pc:spChg chg="del mod topLvl">
          <ac:chgData name="Fatima Pillosu" userId="a6295d4dc9e22643" providerId="LiveId" clId="{6D6DCAB1-8075-40B9-A710-B02A73BE3A7B}" dt="2022-01-27T16:48:14.736" v="90" actId="478"/>
          <ac:spMkLst>
            <pc:docMk/>
            <pc:sldMk cId="476916253" sldId="256"/>
            <ac:spMk id="48" creationId="{6C0AA3E5-5D1A-478A-A9B7-CE4715F8E7DE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0" creationId="{34F7AE4D-D81B-41B7-B96C-EF3038C23036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2" creationId="{EE02858B-7147-4A7C-80C5-D37E3C0D6742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4" creationId="{4D9A74CB-D103-45FD-B6C6-D968F0190E7B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6" creationId="{FC27A004-C2BB-4E41-BF84-3D44D6A0675A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7" creationId="{EBB3B9BF-D29A-4886-8A59-0D695062D42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8" creationId="{A5813215-21AA-4AA0-BB9B-9F547E6FE9E4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9" creationId="{B8A7C20D-CB41-44FD-A43C-F068EFBFD36D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0" creationId="{0AF755B8-2023-442D-8158-27B3DACDDDF1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1" creationId="{F0516911-5907-403B-86BC-AB407471F0EE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2" creationId="{2F844020-A35D-4AD4-A756-DD0C87B53A1C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3" creationId="{771D89AD-3047-4161-80BF-D6799F0E91C1}"/>
          </ac:spMkLst>
        </pc:spChg>
        <pc:spChg chg="add del mod">
          <ac:chgData name="Fatima Pillosu" userId="a6295d4dc9e22643" providerId="LiveId" clId="{6D6DCAB1-8075-40B9-A710-B02A73BE3A7B}" dt="2022-01-27T17:15:10.733" v="380" actId="478"/>
          <ac:spMkLst>
            <pc:docMk/>
            <pc:sldMk cId="476916253" sldId="256"/>
            <ac:spMk id="64" creationId="{B7EA0FAE-8709-4B23-A9D7-B5AC6BC686E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6" creationId="{F8F09FD3-D39C-4DAB-A4A8-2606755F80E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7" creationId="{7FC12AD7-BC83-495B-90FE-6F115D8F90E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8" creationId="{89200D6A-8C73-4FA7-BCD1-E1ACC0911E4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71" creationId="{59D53921-7ED3-4271-A59C-E0450BECB0E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2" creationId="{0A681D18-77AB-4110-976A-E1252442B60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3" creationId="{9ACD2E4F-BB71-4C29-AB76-A35B82AEFDD4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4" creationId="{5D31A063-8677-4B19-B958-A163CEABFA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6" creationId="{A17F0A73-0425-44F5-B721-87332422D1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8" creationId="{D9C08DF4-65C8-4EDA-81B4-2AC283EA737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0" creationId="{97BB8298-58C5-4F46-AD78-F1672704974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2" creationId="{0D18E419-6DED-44AD-8C62-E36F12FCD75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3" creationId="{AE15A38A-5761-4D4C-AF59-9736ACA094CF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4" creationId="{8187DD6D-AEA0-4F8A-A98D-8F04514EF3F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5" creationId="{DF1AB0F1-8E0F-413B-A5EA-E4623932E47C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6" creationId="{0FFDF1FE-4B87-4354-9B0A-63D3BD2F5CE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7" creationId="{D8756620-1F10-41A1-9B77-1047D96F123D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8" creationId="{A910D18F-111E-4E46-9383-327863AAD9F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0" creationId="{9A97FA8D-3E31-449D-A465-45FF5DAB9D0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1" creationId="{381D89FD-437D-4FC7-A1D5-1A20FC2C7AA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2" creationId="{FC3381C6-2174-422A-8B9C-53D769020B1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5" creationId="{D0C33EEA-8A2F-4F09-9AD9-1D81AD0187D1}"/>
          </ac:spMkLst>
        </pc:spChg>
        <pc:grpChg chg="del">
          <ac:chgData name="Fatima Pillosu" userId="a6295d4dc9e22643" providerId="LiveId" clId="{6D6DCAB1-8075-40B9-A710-B02A73BE3A7B}" dt="2022-01-27T16:39:16.253" v="3" actId="21"/>
          <ac:grpSpMkLst>
            <pc:docMk/>
            <pc:sldMk cId="476916253" sldId="256"/>
            <ac:grpSpMk id="30" creationId="{A0D4EE90-37DF-4296-9738-6BFDC6B36118}"/>
          </ac:grpSpMkLst>
        </pc:grpChg>
        <pc:grpChg chg="add del mod">
          <ac:chgData name="Fatima Pillosu" userId="a6295d4dc9e22643" providerId="LiveId" clId="{6D6DCAB1-8075-40B9-A710-B02A73BE3A7B}" dt="2022-01-27T16:46:29.377" v="53" actId="165"/>
          <ac:grpSpMkLst>
            <pc:docMk/>
            <pc:sldMk cId="476916253" sldId="256"/>
            <ac:grpSpMk id="47" creationId="{708725E8-80FA-4940-BC86-1E861EFB7D4D}"/>
          </ac:grpSpMkLst>
        </pc:grpChg>
        <pc:picChg chg="add del mod">
          <ac:chgData name="Fatima Pillosu" userId="a6295d4dc9e22643" providerId="LiveId" clId="{6D6DCAB1-8075-40B9-A710-B02A73BE3A7B}" dt="2022-01-27T16:51:22.065" v="370" actId="21"/>
          <ac:picMkLst>
            <pc:docMk/>
            <pc:sldMk cId="476916253" sldId="256"/>
            <ac:picMk id="3" creationId="{007C5BF2-7B51-4F11-98FC-CD29A5E0A6BF}"/>
          </ac:picMkLst>
        </pc:picChg>
        <pc:picChg chg="del">
          <ac:chgData name="Fatima Pillosu" userId="a6295d4dc9e22643" providerId="LiveId" clId="{6D6DCAB1-8075-40B9-A710-B02A73BE3A7B}" dt="2022-01-27T16:39:16.253" v="3" actId="21"/>
          <ac:picMkLst>
            <pc:docMk/>
            <pc:sldMk cId="476916253" sldId="256"/>
            <ac:picMk id="5" creationId="{FBBF395A-AABD-410F-9128-A7263094D302}"/>
          </ac:picMkLst>
        </pc:picChg>
        <pc:picChg chg="add del mod">
          <ac:chgData name="Fatima Pillosu" userId="a6295d4dc9e22643" providerId="LiveId" clId="{6D6DCAB1-8075-40B9-A710-B02A73BE3A7B}" dt="2022-01-27T17:31:38.401" v="728" actId="21"/>
          <ac:picMkLst>
            <pc:docMk/>
            <pc:sldMk cId="476916253" sldId="256"/>
            <ac:picMk id="6" creationId="{B33B3F41-8123-414C-9DC0-7AA4A394187F}"/>
          </ac:picMkLst>
        </pc:picChg>
        <pc:picChg chg="add del mod">
          <ac:chgData name="Fatima Pillosu" userId="a6295d4dc9e22643" providerId="LiveId" clId="{6D6DCAB1-8075-40B9-A710-B02A73BE3A7B}" dt="2022-01-27T16:44:57.141" v="23" actId="478"/>
          <ac:picMkLst>
            <pc:docMk/>
            <pc:sldMk cId="476916253" sldId="256"/>
            <ac:picMk id="43" creationId="{4D9ED429-D631-4F2E-8664-3E05EAD69B3A}"/>
          </ac:picMkLst>
        </pc:picChg>
        <pc:picChg chg="add del mod">
          <ac:chgData name="Fatima Pillosu" userId="a6295d4dc9e22643" providerId="LiveId" clId="{6D6DCAB1-8075-40B9-A710-B02A73BE3A7B}" dt="2022-01-27T17:14:16.219" v="373" actId="478"/>
          <ac:picMkLst>
            <pc:docMk/>
            <pc:sldMk cId="476916253" sldId="256"/>
            <ac:picMk id="65" creationId="{08FCF9F6-499A-4400-9490-C3BAD7B6C33E}"/>
          </ac:picMkLst>
        </pc:picChg>
        <pc:picChg chg="add mod">
          <ac:chgData name="Fatima Pillosu" userId="a6295d4dc9e22643" providerId="LiveId" clId="{6D6DCAB1-8075-40B9-A710-B02A73BE3A7B}" dt="2022-01-27T17:38:17.731" v="794" actId="1038"/>
          <ac:picMkLst>
            <pc:docMk/>
            <pc:sldMk cId="476916253" sldId="256"/>
            <ac:picMk id="89" creationId="{5D734ABA-721F-4AE6-88DC-A0592A941327}"/>
          </ac:picMkLst>
        </pc:pic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8" creationId="{E7F2FB09-506B-449F-BC58-54EA00E36CEA}"/>
          </ac:cxnSpMkLst>
        </pc:cxnChg>
        <pc:cxnChg chg="add del">
          <ac:chgData name="Fatima Pillosu" userId="a6295d4dc9e22643" providerId="LiveId" clId="{6D6DCAB1-8075-40B9-A710-B02A73BE3A7B}" dt="2022-01-27T17:24:58.652" v="495" actId="478"/>
          <ac:cxnSpMkLst>
            <pc:docMk/>
            <pc:sldMk cId="476916253" sldId="256"/>
            <ac:cxnSpMk id="11" creationId="{04A74052-BB94-458E-889D-730107468581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29" creationId="{25543B27-C326-4DCD-BA0A-603364CDACAB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1" creationId="{D367AAEE-326D-46F1-89CC-C1D8A95A2F0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3" creationId="{E6148206-C619-4FFE-AB18-54553773E97A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5" creationId="{E21D2738-8DC4-4986-8760-1BFE3F103FA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49" creationId="{110C803A-CE88-40FA-A75A-2D8968AA524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1" creationId="{98430E5F-B4BE-4022-8319-33D5D7256D98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3" creationId="{6050A8BE-FFE4-4868-BBE4-E92B4CAF697A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5" creationId="{3BD12A22-F0B3-4B8C-957D-111544DBE71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69" creationId="{E397E91C-AB9F-40F6-8B90-C4310B44CF80}"/>
          </ac:cxnSpMkLst>
        </pc:cxnChg>
        <pc:cxnChg chg="add del mod">
          <ac:chgData name="Fatima Pillosu" userId="a6295d4dc9e22643" providerId="LiveId" clId="{6D6DCAB1-8075-40B9-A710-B02A73BE3A7B}" dt="2022-01-27T17:24:37.162" v="493" actId="478"/>
          <ac:cxnSpMkLst>
            <pc:docMk/>
            <pc:sldMk cId="476916253" sldId="256"/>
            <ac:cxnSpMk id="70" creationId="{03B5E7BF-A3A1-404C-BA61-A3AA8C681067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5" creationId="{9A56E8F5-0956-42AD-9F28-CD322FF95E73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7" creationId="{403F45C3-56F0-4B91-8082-50F0096BBC01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9" creationId="{B7291721-D1EF-49F1-9B6E-D929CCC232BA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81" creationId="{8786DC9F-F0C5-4F56-88BA-4BF87900AE44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3" creationId="{D2FD6BEC-E6C2-4FC7-951A-11C73FF04C36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4" creationId="{72293E91-EB53-4851-9EB5-DFFC7DB7CF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59" y="618599"/>
            <a:ext cx="2708196" cy="1315944"/>
          </a:xfrm>
        </p:spPr>
        <p:txBody>
          <a:bodyPr anchor="b"/>
          <a:lstStyle>
            <a:lvl1pPr algn="ctr"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264" y="1985290"/>
            <a:ext cx="2389585" cy="912586"/>
          </a:xfrm>
        </p:spPr>
        <p:txBody>
          <a:bodyPr/>
          <a:lstStyle>
            <a:lvl1pPr marL="0" indent="0" algn="ctr">
              <a:buNone/>
              <a:defRPr sz="836"/>
            </a:lvl1pPr>
            <a:lvl2pPr marL="159288" indent="0" algn="ctr">
              <a:buNone/>
              <a:defRPr sz="697"/>
            </a:lvl2pPr>
            <a:lvl3pPr marL="318577" indent="0" algn="ctr">
              <a:buNone/>
              <a:defRPr sz="627"/>
            </a:lvl3pPr>
            <a:lvl4pPr marL="477865" indent="0" algn="ctr">
              <a:buNone/>
              <a:defRPr sz="557"/>
            </a:lvl4pPr>
            <a:lvl5pPr marL="637154" indent="0" algn="ctr">
              <a:buNone/>
              <a:defRPr sz="557"/>
            </a:lvl5pPr>
            <a:lvl6pPr marL="796442" indent="0" algn="ctr">
              <a:buNone/>
              <a:defRPr sz="557"/>
            </a:lvl6pPr>
            <a:lvl7pPr marL="955731" indent="0" algn="ctr">
              <a:buNone/>
              <a:defRPr sz="557"/>
            </a:lvl7pPr>
            <a:lvl8pPr marL="1115019" indent="0" algn="ctr">
              <a:buNone/>
              <a:defRPr sz="557"/>
            </a:lvl8pPr>
            <a:lvl9pPr marL="1274308" indent="0" algn="ctr">
              <a:buNone/>
              <a:defRPr sz="5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062" y="201241"/>
            <a:ext cx="687006" cy="3203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46" y="201241"/>
            <a:ext cx="2021190" cy="3203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6" y="942336"/>
            <a:ext cx="2748022" cy="1572307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86" y="2529518"/>
            <a:ext cx="2748022" cy="826839"/>
          </a:xfrm>
        </p:spPr>
        <p:txBody>
          <a:bodyPr/>
          <a:lstStyle>
            <a:lvl1pPr marL="0" indent="0">
              <a:buNone/>
              <a:defRPr sz="836">
                <a:solidFill>
                  <a:schemeClr val="tx1"/>
                </a:solidFill>
              </a:defRPr>
            </a:lvl1pPr>
            <a:lvl2pPr marL="15928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577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3pPr>
            <a:lvl4pPr marL="477865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4pPr>
            <a:lvl5pPr marL="637154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5pPr>
            <a:lvl6pPr marL="796442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6pPr>
            <a:lvl7pPr marL="955731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7pPr>
            <a:lvl8pPr marL="1115019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8pPr>
            <a:lvl9pPr marL="1274308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45" y="1006207"/>
            <a:ext cx="1354098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970" y="1006207"/>
            <a:ext cx="1354098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8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01242"/>
            <a:ext cx="2748022" cy="730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61" y="926586"/>
            <a:ext cx="1347875" cy="454105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61" y="1380691"/>
            <a:ext cx="1347875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2970" y="926586"/>
            <a:ext cx="1354513" cy="454105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2970" y="1380691"/>
            <a:ext cx="1354513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6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51989"/>
            <a:ext cx="1027604" cy="881962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513" y="544227"/>
            <a:ext cx="1612970" cy="2686135"/>
          </a:xfrm>
        </p:spPr>
        <p:txBody>
          <a:bodyPr/>
          <a:lstStyle>
            <a:lvl1pPr>
              <a:defRPr sz="1115"/>
            </a:lvl1pPr>
            <a:lvl2pPr>
              <a:defRPr sz="976"/>
            </a:lvl2pPr>
            <a:lvl3pPr>
              <a:defRPr sz="836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133952"/>
            <a:ext cx="1027604" cy="2100785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51989"/>
            <a:ext cx="1027604" cy="881962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513" y="544227"/>
            <a:ext cx="1612970" cy="2686135"/>
          </a:xfrm>
        </p:spPr>
        <p:txBody>
          <a:bodyPr anchor="t"/>
          <a:lstStyle>
            <a:lvl1pPr marL="0" indent="0">
              <a:buNone/>
              <a:defRPr sz="1115"/>
            </a:lvl1pPr>
            <a:lvl2pPr marL="159288" indent="0">
              <a:buNone/>
              <a:defRPr sz="976"/>
            </a:lvl2pPr>
            <a:lvl3pPr marL="318577" indent="0">
              <a:buNone/>
              <a:defRPr sz="836"/>
            </a:lvl3pPr>
            <a:lvl4pPr marL="477865" indent="0">
              <a:buNone/>
              <a:defRPr sz="697"/>
            </a:lvl4pPr>
            <a:lvl5pPr marL="637154" indent="0">
              <a:buNone/>
              <a:defRPr sz="697"/>
            </a:lvl5pPr>
            <a:lvl6pPr marL="796442" indent="0">
              <a:buNone/>
              <a:defRPr sz="697"/>
            </a:lvl6pPr>
            <a:lvl7pPr marL="955731" indent="0">
              <a:buNone/>
              <a:defRPr sz="697"/>
            </a:lvl7pPr>
            <a:lvl8pPr marL="1115019" indent="0">
              <a:buNone/>
              <a:defRPr sz="697"/>
            </a:lvl8pPr>
            <a:lvl9pPr marL="1274308" indent="0">
              <a:buNone/>
              <a:defRPr sz="6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133952"/>
            <a:ext cx="1027604" cy="2100785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046" y="201242"/>
            <a:ext cx="2748022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46" y="1006207"/>
            <a:ext cx="2748022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045" y="3503351"/>
            <a:ext cx="71687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3369-170B-4886-A028-E14877BC39B1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400" y="3503351"/>
            <a:ext cx="1075313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0193" y="3503351"/>
            <a:ext cx="716875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8577" rtl="0" eaLnBrk="1" latinLnBrk="0" hangingPunct="1">
        <a:lnSpc>
          <a:spcPct val="90000"/>
        </a:lnSpc>
        <a:spcBef>
          <a:spcPct val="0"/>
        </a:spcBef>
        <a:buNone/>
        <a:defRPr sz="1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644" indent="-79644" algn="l" defTabSz="318577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1pPr>
      <a:lvl2pPr marL="238933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6" kern="1200">
          <a:solidFill>
            <a:schemeClr val="tx1"/>
          </a:solidFill>
          <a:latin typeface="+mn-lt"/>
          <a:ea typeface="+mn-ea"/>
          <a:cs typeface="+mn-cs"/>
        </a:defRPr>
      </a:lvl2pPr>
      <a:lvl3pPr marL="398221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7510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716798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876087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1035375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94664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353952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1pPr>
      <a:lvl2pPr marL="15928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318577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3pPr>
      <a:lvl4pPr marL="477865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637154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796442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955731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15019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27430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0A681D18-77AB-4110-976A-E1252442B605}"/>
              </a:ext>
            </a:extLst>
          </p:cNvPr>
          <p:cNvSpPr txBox="1"/>
          <p:nvPr/>
        </p:nvSpPr>
        <p:spPr>
          <a:xfrm rot="16200000">
            <a:off x="-207590" y="3357770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1800 – 0600 LST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CD2E4F-BB71-4C29-AB76-A35B82AEFDD4}"/>
              </a:ext>
            </a:extLst>
          </p:cNvPr>
          <p:cNvSpPr txBox="1"/>
          <p:nvPr/>
        </p:nvSpPr>
        <p:spPr>
          <a:xfrm>
            <a:off x="95250" y="2817744"/>
            <a:ext cx="318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Final step of 12-hourly accumulation periods (in hours) for 00 UTC runs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31A063-8677-4B19-B958-A163CEABFAF7}"/>
              </a:ext>
            </a:extLst>
          </p:cNvPr>
          <p:cNvSpPr txBox="1"/>
          <p:nvPr/>
        </p:nvSpPr>
        <p:spPr>
          <a:xfrm>
            <a:off x="-78024" y="360466"/>
            <a:ext cx="307777" cy="21446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Rainfall, Annual mean (mm/12h)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56E8F5-0956-42AD-9F28-CD322FF95E73}"/>
              </a:ext>
            </a:extLst>
          </p:cNvPr>
          <p:cNvCxnSpPr>
            <a:cxnSpLocks/>
          </p:cNvCxnSpPr>
          <p:nvPr/>
        </p:nvCxnSpPr>
        <p:spPr>
          <a:xfrm>
            <a:off x="755302" y="93701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7F0A73-0425-44F5-B721-87332422D1F7}"/>
              </a:ext>
            </a:extLst>
          </p:cNvPr>
          <p:cNvSpPr txBox="1"/>
          <p:nvPr/>
        </p:nvSpPr>
        <p:spPr>
          <a:xfrm>
            <a:off x="1313819" y="-29407"/>
            <a:ext cx="786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Costa”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3F45C3-56F0-4B91-8082-50F0096BBC01}"/>
              </a:ext>
            </a:extLst>
          </p:cNvPr>
          <p:cNvCxnSpPr>
            <a:cxnSpLocks/>
          </p:cNvCxnSpPr>
          <p:nvPr/>
        </p:nvCxnSpPr>
        <p:spPr>
          <a:xfrm>
            <a:off x="755302" y="267474"/>
            <a:ext cx="540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9C08DF4-65C8-4EDA-81B4-2AC283EA737E}"/>
              </a:ext>
            </a:extLst>
          </p:cNvPr>
          <p:cNvSpPr txBox="1"/>
          <p:nvPr/>
        </p:nvSpPr>
        <p:spPr>
          <a:xfrm>
            <a:off x="1313819" y="144365"/>
            <a:ext cx="819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Sierra”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291721-D1EF-49F1-9B6E-D929CCC232BA}"/>
              </a:ext>
            </a:extLst>
          </p:cNvPr>
          <p:cNvCxnSpPr>
            <a:cxnSpLocks/>
          </p:cNvCxnSpPr>
          <p:nvPr/>
        </p:nvCxnSpPr>
        <p:spPr>
          <a:xfrm>
            <a:off x="2176857" y="116461"/>
            <a:ext cx="7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7BB8298-58C5-4F46-AD78-F16727049740}"/>
              </a:ext>
            </a:extLst>
          </p:cNvPr>
          <p:cNvSpPr txBox="1"/>
          <p:nvPr/>
        </p:nvSpPr>
        <p:spPr>
          <a:xfrm>
            <a:off x="2212857" y="-6649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ENS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86DC9F-F0C5-4F56-88BA-4BF87900AE44}"/>
              </a:ext>
            </a:extLst>
          </p:cNvPr>
          <p:cNvCxnSpPr>
            <a:cxnSpLocks/>
          </p:cNvCxnSpPr>
          <p:nvPr/>
        </p:nvCxnSpPr>
        <p:spPr>
          <a:xfrm>
            <a:off x="2183935" y="264069"/>
            <a:ext cx="7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D18E419-6DED-44AD-8C62-E36F12FCD759}"/>
              </a:ext>
            </a:extLst>
          </p:cNvPr>
          <p:cNvSpPr txBox="1"/>
          <p:nvPr/>
        </p:nvSpPr>
        <p:spPr>
          <a:xfrm>
            <a:off x="2219935" y="140959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ecPoint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15A38A-5761-4D4C-AF59-9736ACA094CF}"/>
              </a:ext>
            </a:extLst>
          </p:cNvPr>
          <p:cNvSpPr txBox="1"/>
          <p:nvPr/>
        </p:nvSpPr>
        <p:spPr>
          <a:xfrm rot="16200000">
            <a:off x="125294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0000 – 1200 LST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87DD6D-AEA0-4F8A-A98D-8F04514EF3FA}"/>
              </a:ext>
            </a:extLst>
          </p:cNvPr>
          <p:cNvSpPr txBox="1"/>
          <p:nvPr/>
        </p:nvSpPr>
        <p:spPr>
          <a:xfrm rot="16200000">
            <a:off x="458181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0600 – 1800 LST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1AB0F1-8E0F-413B-A5EA-E4623932E47C}"/>
              </a:ext>
            </a:extLst>
          </p:cNvPr>
          <p:cNvSpPr txBox="1"/>
          <p:nvPr/>
        </p:nvSpPr>
        <p:spPr>
          <a:xfrm rot="16200000">
            <a:off x="791068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1200 – 0000 LST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1FE-4B87-4354-9B0A-63D3BD2F5CEA}"/>
              </a:ext>
            </a:extLst>
          </p:cNvPr>
          <p:cNvSpPr txBox="1"/>
          <p:nvPr/>
        </p:nvSpPr>
        <p:spPr>
          <a:xfrm rot="16200000">
            <a:off x="1123955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1800 – 0600 LST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756620-1F10-41A1-9B77-1047D96F123D}"/>
              </a:ext>
            </a:extLst>
          </p:cNvPr>
          <p:cNvSpPr txBox="1"/>
          <p:nvPr/>
        </p:nvSpPr>
        <p:spPr>
          <a:xfrm rot="16200000">
            <a:off x="1456842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0000 – 1200 LST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10D18F-111E-4E46-9383-327863AAD9F0}"/>
              </a:ext>
            </a:extLst>
          </p:cNvPr>
          <p:cNvSpPr txBox="1"/>
          <p:nvPr/>
        </p:nvSpPr>
        <p:spPr>
          <a:xfrm rot="16200000">
            <a:off x="1789729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0600 – 1800 LST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5D734ABA-721F-4AE6-88DC-A0592A94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09" y="330029"/>
            <a:ext cx="2880000" cy="225978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A97FA8D-3E31-449D-A465-45FF5DAB9D09}"/>
              </a:ext>
            </a:extLst>
          </p:cNvPr>
          <p:cNvSpPr txBox="1"/>
          <p:nvPr/>
        </p:nvSpPr>
        <p:spPr>
          <a:xfrm rot="16200000">
            <a:off x="2122616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1200 – 0000 LST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1D89FD-437D-4FC7-A1D5-1A20FC2C7AA5}"/>
              </a:ext>
            </a:extLst>
          </p:cNvPr>
          <p:cNvSpPr txBox="1"/>
          <p:nvPr/>
        </p:nvSpPr>
        <p:spPr>
          <a:xfrm rot="16200000">
            <a:off x="2455505" y="3357767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1800 – 0600 LST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3381C6-2174-422A-8B9C-53D769020B1E}"/>
              </a:ext>
            </a:extLst>
          </p:cNvPr>
          <p:cNvSpPr txBox="1"/>
          <p:nvPr/>
        </p:nvSpPr>
        <p:spPr>
          <a:xfrm>
            <a:off x="338922" y="2659222"/>
            <a:ext cx="100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Day1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FD6BEC-E6C2-4FC7-951A-11C73FF04C36}"/>
              </a:ext>
            </a:extLst>
          </p:cNvPr>
          <p:cNvCxnSpPr>
            <a:cxnSpLocks/>
          </p:cNvCxnSpPr>
          <p:nvPr/>
        </p:nvCxnSpPr>
        <p:spPr>
          <a:xfrm>
            <a:off x="338923" y="2680945"/>
            <a:ext cx="1008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293E91-EB53-4851-9EB5-DFFC7DB7CF03}"/>
              </a:ext>
            </a:extLst>
          </p:cNvPr>
          <p:cNvCxnSpPr>
            <a:cxnSpLocks/>
          </p:cNvCxnSpPr>
          <p:nvPr/>
        </p:nvCxnSpPr>
        <p:spPr>
          <a:xfrm>
            <a:off x="1689518" y="2680945"/>
            <a:ext cx="10046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C33EEA-8A2F-4F09-9AD9-1D81AD0187D1}"/>
              </a:ext>
            </a:extLst>
          </p:cNvPr>
          <p:cNvSpPr txBox="1"/>
          <p:nvPr/>
        </p:nvSpPr>
        <p:spPr>
          <a:xfrm>
            <a:off x="1678286" y="2659222"/>
            <a:ext cx="100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Day2</a:t>
            </a:r>
          </a:p>
        </p:txBody>
      </p:sp>
    </p:spTree>
    <p:extLst>
      <p:ext uri="{BB962C8B-B14F-4D97-AF65-F5344CB8AC3E}">
        <p14:creationId xmlns:p14="http://schemas.microsoft.com/office/powerpoint/2010/main" val="4769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4</cp:revision>
  <dcterms:created xsi:type="dcterms:W3CDTF">2022-01-27T16:07:48Z</dcterms:created>
  <dcterms:modified xsi:type="dcterms:W3CDTF">2022-01-27T17:38:20Z</dcterms:modified>
</cp:coreProperties>
</file>