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611981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DDA6E-52A7-4F34-B6C4-3046406E355C}" v="18" dt="2022-01-14T13:24:22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517" autoAdjust="0"/>
  </p:normalViewPr>
  <p:slideViewPr>
    <p:cSldViewPr snapToGrid="0">
      <p:cViewPr varScale="1">
        <p:scale>
          <a:sx n="81" d="100"/>
          <a:sy n="81" d="100"/>
        </p:scale>
        <p:origin x="3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E3BDDA6E-52A7-4F34-B6C4-3046406E355C}"/>
    <pc:docChg chg="undo custSel delSld modSld">
      <pc:chgData name="Fatima Pillosu" userId="a6295d4dc9e22643" providerId="LiveId" clId="{E3BDDA6E-52A7-4F34-B6C4-3046406E355C}" dt="2022-01-14T13:25:17.315" v="907" actId="1035"/>
      <pc:docMkLst>
        <pc:docMk/>
      </pc:docMkLst>
      <pc:sldChg chg="addSp delSp modSp mod">
        <pc:chgData name="Fatima Pillosu" userId="a6295d4dc9e22643" providerId="LiveId" clId="{E3BDDA6E-52A7-4F34-B6C4-3046406E355C}" dt="2022-01-14T13:25:17.315" v="907" actId="1035"/>
        <pc:sldMkLst>
          <pc:docMk/>
          <pc:sldMk cId="820257480" sldId="258"/>
        </pc:sldMkLst>
        <pc:spChg chg="add del mod">
          <ac:chgData name="Fatima Pillosu" userId="a6295d4dc9e22643" providerId="LiveId" clId="{E3BDDA6E-52A7-4F34-B6C4-3046406E355C}" dt="2022-01-14T10:48:53.082" v="105" actId="478"/>
          <ac:spMkLst>
            <pc:docMk/>
            <pc:sldMk cId="820257480" sldId="258"/>
            <ac:spMk id="2" creationId="{8CCFE079-6E44-4658-BBDC-F8B0EF9F42A6}"/>
          </ac:spMkLst>
        </pc:spChg>
        <pc:spChg chg="add del mod">
          <ac:chgData name="Fatima Pillosu" userId="a6295d4dc9e22643" providerId="LiveId" clId="{E3BDDA6E-52A7-4F34-B6C4-3046406E355C}" dt="2022-01-14T11:47:44.350" v="605" actId="478"/>
          <ac:spMkLst>
            <pc:docMk/>
            <pc:sldMk cId="820257480" sldId="258"/>
            <ac:spMk id="2" creationId="{EB2523D2-B1D5-4630-BD47-59390C723BD5}"/>
          </ac:spMkLst>
        </pc:spChg>
        <pc:spChg chg="add del mod">
          <ac:chgData name="Fatima Pillosu" userId="a6295d4dc9e22643" providerId="LiveId" clId="{E3BDDA6E-52A7-4F34-B6C4-3046406E355C}" dt="2022-01-14T11:49:47.600" v="737" actId="478"/>
          <ac:spMkLst>
            <pc:docMk/>
            <pc:sldMk cId="820257480" sldId="258"/>
            <ac:spMk id="3" creationId="{076F7011-FB64-4D14-9D96-EFD5DF6B669A}"/>
          </ac:spMkLst>
        </pc:spChg>
        <pc:spChg chg="add del mod">
          <ac:chgData name="Fatima Pillosu" userId="a6295d4dc9e22643" providerId="LiveId" clId="{E3BDDA6E-52A7-4F34-B6C4-3046406E355C}" dt="2022-01-14T11:12:06.460" v="162" actId="478"/>
          <ac:spMkLst>
            <pc:docMk/>
            <pc:sldMk cId="820257480" sldId="258"/>
            <ac:spMk id="29" creationId="{10E0C452-15CD-4CF9-A3B5-9F9DCB475F58}"/>
          </ac:spMkLst>
        </pc:spChg>
        <pc:spChg chg="del">
          <ac:chgData name="Fatima Pillosu" userId="a6295d4dc9e22643" providerId="LiveId" clId="{E3BDDA6E-52A7-4F34-B6C4-3046406E355C}" dt="2022-01-14T10:46:43.857" v="1" actId="21"/>
          <ac:spMkLst>
            <pc:docMk/>
            <pc:sldMk cId="820257480" sldId="258"/>
            <ac:spMk id="29" creationId="{4233C01F-3C90-4EE3-A28E-C12314A0F8B1}"/>
          </ac:spMkLst>
        </pc:spChg>
        <pc:spChg chg="del">
          <ac:chgData name="Fatima Pillosu" userId="a6295d4dc9e22643" providerId="LiveId" clId="{E3BDDA6E-52A7-4F34-B6C4-3046406E355C}" dt="2022-01-14T10:46:43.857" v="1" actId="21"/>
          <ac:spMkLst>
            <pc:docMk/>
            <pc:sldMk cId="820257480" sldId="258"/>
            <ac:spMk id="30" creationId="{3E4B3FCF-358E-4D9A-9811-ABCA136A20E3}"/>
          </ac:spMkLst>
        </pc:spChg>
        <pc:spChg chg="add del mod">
          <ac:chgData name="Fatima Pillosu" userId="a6295d4dc9e22643" providerId="LiveId" clId="{E3BDDA6E-52A7-4F34-B6C4-3046406E355C}" dt="2022-01-14T11:12:06.460" v="162" actId="478"/>
          <ac:spMkLst>
            <pc:docMk/>
            <pc:sldMk cId="820257480" sldId="258"/>
            <ac:spMk id="30" creationId="{A9F74475-3C84-42F5-A933-03B3E3535281}"/>
          </ac:spMkLst>
        </pc:spChg>
        <pc:spChg chg="add del mod">
          <ac:chgData name="Fatima Pillosu" userId="a6295d4dc9e22643" providerId="LiveId" clId="{E3BDDA6E-52A7-4F34-B6C4-3046406E355C}" dt="2022-01-14T11:12:06.460" v="162" actId="478"/>
          <ac:spMkLst>
            <pc:docMk/>
            <pc:sldMk cId="820257480" sldId="258"/>
            <ac:spMk id="31" creationId="{9CB8E65D-091F-42A7-ABE8-90083B193825}"/>
          </ac:spMkLst>
        </pc:spChg>
        <pc:spChg chg="del">
          <ac:chgData name="Fatima Pillosu" userId="a6295d4dc9e22643" providerId="LiveId" clId="{E3BDDA6E-52A7-4F34-B6C4-3046406E355C}" dt="2022-01-14T10:46:43.857" v="1" actId="21"/>
          <ac:spMkLst>
            <pc:docMk/>
            <pc:sldMk cId="820257480" sldId="258"/>
            <ac:spMk id="31" creationId="{F0FF71D8-C2E6-45A8-AE68-DA44DCBA4E40}"/>
          </ac:spMkLst>
        </pc:spChg>
        <pc:spChg chg="add del mod">
          <ac:chgData name="Fatima Pillosu" userId="a6295d4dc9e22643" providerId="LiveId" clId="{E3BDDA6E-52A7-4F34-B6C4-3046406E355C}" dt="2022-01-14T11:12:06.460" v="162" actId="478"/>
          <ac:spMkLst>
            <pc:docMk/>
            <pc:sldMk cId="820257480" sldId="258"/>
            <ac:spMk id="32" creationId="{5F02A48C-78E5-421E-82C1-536583E9BA94}"/>
          </ac:spMkLst>
        </pc:spChg>
        <pc:spChg chg="del">
          <ac:chgData name="Fatima Pillosu" userId="a6295d4dc9e22643" providerId="LiveId" clId="{E3BDDA6E-52A7-4F34-B6C4-3046406E355C}" dt="2022-01-14T10:46:43.857" v="1" actId="21"/>
          <ac:spMkLst>
            <pc:docMk/>
            <pc:sldMk cId="820257480" sldId="258"/>
            <ac:spMk id="32" creationId="{C5439CE8-42F3-46CC-814D-A5293EBD248B}"/>
          </ac:spMkLst>
        </pc:spChg>
        <pc:spChg chg="del">
          <ac:chgData name="Fatima Pillosu" userId="a6295d4dc9e22643" providerId="LiveId" clId="{E3BDDA6E-52A7-4F34-B6C4-3046406E355C}" dt="2022-01-14T10:46:43.857" v="1" actId="21"/>
          <ac:spMkLst>
            <pc:docMk/>
            <pc:sldMk cId="820257480" sldId="258"/>
            <ac:spMk id="33" creationId="{24AA8FCF-5806-4083-AB68-F1BC7E85242D}"/>
          </ac:spMkLst>
        </pc:spChg>
        <pc:spChg chg="add del mod">
          <ac:chgData name="Fatima Pillosu" userId="a6295d4dc9e22643" providerId="LiveId" clId="{E3BDDA6E-52A7-4F34-B6C4-3046406E355C}" dt="2022-01-14T11:12:06.460" v="162" actId="478"/>
          <ac:spMkLst>
            <pc:docMk/>
            <pc:sldMk cId="820257480" sldId="258"/>
            <ac:spMk id="33" creationId="{EB0CA618-D90E-47F3-9024-5C7FB0103ED9}"/>
          </ac:spMkLst>
        </pc:spChg>
        <pc:spChg chg="del">
          <ac:chgData name="Fatima Pillosu" userId="a6295d4dc9e22643" providerId="LiveId" clId="{E3BDDA6E-52A7-4F34-B6C4-3046406E355C}" dt="2022-01-14T10:46:43.857" v="1" actId="21"/>
          <ac:spMkLst>
            <pc:docMk/>
            <pc:sldMk cId="820257480" sldId="258"/>
            <ac:spMk id="38" creationId="{5097CF41-9272-42D7-AAF0-45ED05CC6B4E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38" creationId="{8001C1F5-4131-4324-AF45-45F9A9A69B74}"/>
          </ac:spMkLst>
        </pc:spChg>
        <pc:spChg chg="add del mod">
          <ac:chgData name="Fatima Pillosu" userId="a6295d4dc9e22643" providerId="LiveId" clId="{E3BDDA6E-52A7-4F34-B6C4-3046406E355C}" dt="2022-01-14T11:12:06.460" v="162" actId="478"/>
          <ac:spMkLst>
            <pc:docMk/>
            <pc:sldMk cId="820257480" sldId="258"/>
            <ac:spMk id="38" creationId="{BB7580BE-A1B7-463E-A48C-FDDEC8EF1EC2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42" creationId="{517214ED-FFB7-47F6-AAB9-295C0ED05497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43" creationId="{B1FA85F9-9667-4F2A-B17D-72F83636B343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44" creationId="{62845B6C-DDF9-4E7C-8C5B-574286CC025E}"/>
          </ac:spMkLst>
        </pc:spChg>
        <pc:spChg chg="add mod">
          <ac:chgData name="Fatima Pillosu" userId="a6295d4dc9e22643" providerId="LiveId" clId="{E3BDDA6E-52A7-4F34-B6C4-3046406E355C}" dt="2022-01-14T13:25:08.129" v="896" actId="1036"/>
          <ac:spMkLst>
            <pc:docMk/>
            <pc:sldMk cId="820257480" sldId="258"/>
            <ac:spMk id="44" creationId="{C20A0AC7-B0C2-475C-9C01-D55B5A42DF16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45" creationId="{899FDF2F-8D5E-4AB3-9249-3851EC219CB7}"/>
          </ac:spMkLst>
        </pc:spChg>
        <pc:spChg chg="add mod">
          <ac:chgData name="Fatima Pillosu" userId="a6295d4dc9e22643" providerId="LiveId" clId="{E3BDDA6E-52A7-4F34-B6C4-3046406E355C}" dt="2022-01-14T13:25:08.129" v="896" actId="1036"/>
          <ac:spMkLst>
            <pc:docMk/>
            <pc:sldMk cId="820257480" sldId="258"/>
            <ac:spMk id="45" creationId="{8B9FDC40-2D9D-4796-B0A4-50887A57F3D2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46" creationId="{053BF930-00B2-4BB6-81D0-6790B3CDBB48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47" creationId="{391B2C24-186B-4A86-A0A7-4B2283244052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48" creationId="{D6DCAF4F-6DC1-4FEE-AB0E-EE3FD02F7E3F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49" creationId="{8BEF3F63-B71C-4346-9606-2D38852B504F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50" creationId="{586E6A26-7FD4-4B71-99CF-6ECE6A0B2D2C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51" creationId="{A06198DB-1D55-4837-9CF8-39D807FF421C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52" creationId="{1E3923E4-8AD1-4D7B-A77F-0E6DB4900B7A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53" creationId="{44028CC2-710C-42D5-B837-387180066482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54" creationId="{E830BD1F-2698-40D6-9F94-8C779ED35E54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55" creationId="{3DAFC962-ED14-406C-A153-C8E91495387D}"/>
          </ac:spMkLst>
        </pc:spChg>
        <pc:spChg chg="add del mod">
          <ac:chgData name="Fatima Pillosu" userId="a6295d4dc9e22643" providerId="LiveId" clId="{E3BDDA6E-52A7-4F34-B6C4-3046406E355C}" dt="2022-01-14T11:12:06.460" v="162" actId="478"/>
          <ac:spMkLst>
            <pc:docMk/>
            <pc:sldMk cId="820257480" sldId="258"/>
            <ac:spMk id="56" creationId="{5664502F-2BCF-4F95-AC7D-20EADABC9FB9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56" creationId="{B55683E6-DCAF-4168-8EAA-CAF652640C09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57" creationId="{326CFBCA-3471-4978-ADE6-CA903628C99E}"/>
          </ac:spMkLst>
        </pc:spChg>
        <pc:spChg chg="add del mod">
          <ac:chgData name="Fatima Pillosu" userId="a6295d4dc9e22643" providerId="LiveId" clId="{E3BDDA6E-52A7-4F34-B6C4-3046406E355C}" dt="2022-01-14T11:12:06.460" v="162" actId="478"/>
          <ac:spMkLst>
            <pc:docMk/>
            <pc:sldMk cId="820257480" sldId="258"/>
            <ac:spMk id="57" creationId="{D4DED8E5-90CD-4F8D-A72E-EECA92DC9F00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58" creationId="{3329EA3D-3BA3-4738-8E28-F40CA064BC0F}"/>
          </ac:spMkLst>
        </pc:spChg>
        <pc:spChg chg="add del mod">
          <ac:chgData name="Fatima Pillosu" userId="a6295d4dc9e22643" providerId="LiveId" clId="{E3BDDA6E-52A7-4F34-B6C4-3046406E355C}" dt="2022-01-14T11:12:06.460" v="162" actId="478"/>
          <ac:spMkLst>
            <pc:docMk/>
            <pc:sldMk cId="820257480" sldId="258"/>
            <ac:spMk id="58" creationId="{3F3E21B5-E839-4617-A20D-DDFBB3B4386F}"/>
          </ac:spMkLst>
        </pc:spChg>
        <pc:spChg chg="del">
          <ac:chgData name="Fatima Pillosu" userId="a6295d4dc9e22643" providerId="LiveId" clId="{E3BDDA6E-52A7-4F34-B6C4-3046406E355C}" dt="2022-01-14T10:46:43.857" v="1" actId="21"/>
          <ac:spMkLst>
            <pc:docMk/>
            <pc:sldMk cId="820257480" sldId="258"/>
            <ac:spMk id="58" creationId="{6F99CF52-830B-4783-881D-366A2C6A4CC4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59" creationId="{85AFF4C6-73A1-43A8-9D8E-B837823A7745}"/>
          </ac:spMkLst>
        </pc:spChg>
        <pc:spChg chg="del">
          <ac:chgData name="Fatima Pillosu" userId="a6295d4dc9e22643" providerId="LiveId" clId="{E3BDDA6E-52A7-4F34-B6C4-3046406E355C}" dt="2022-01-14T10:46:43.857" v="1" actId="21"/>
          <ac:spMkLst>
            <pc:docMk/>
            <pc:sldMk cId="820257480" sldId="258"/>
            <ac:spMk id="59" creationId="{A36F41C7-1887-4672-84AA-DA42D312689E}"/>
          </ac:spMkLst>
        </pc:spChg>
        <pc:spChg chg="add del mod">
          <ac:chgData name="Fatima Pillosu" userId="a6295d4dc9e22643" providerId="LiveId" clId="{E3BDDA6E-52A7-4F34-B6C4-3046406E355C}" dt="2022-01-14T11:12:06.460" v="162" actId="478"/>
          <ac:spMkLst>
            <pc:docMk/>
            <pc:sldMk cId="820257480" sldId="258"/>
            <ac:spMk id="59" creationId="{EE0700ED-23EE-475B-9F36-3DBE65E94D26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60" creationId="{475AFB4B-1E29-471F-953C-23F8C962D0F3}"/>
          </ac:spMkLst>
        </pc:spChg>
        <pc:spChg chg="del">
          <ac:chgData name="Fatima Pillosu" userId="a6295d4dc9e22643" providerId="LiveId" clId="{E3BDDA6E-52A7-4F34-B6C4-3046406E355C}" dt="2022-01-14T10:46:43.857" v="1" actId="21"/>
          <ac:spMkLst>
            <pc:docMk/>
            <pc:sldMk cId="820257480" sldId="258"/>
            <ac:spMk id="60" creationId="{6DBD6C9E-2C49-4556-9D97-419F545B148F}"/>
          </ac:spMkLst>
        </pc:spChg>
        <pc:spChg chg="del">
          <ac:chgData name="Fatima Pillosu" userId="a6295d4dc9e22643" providerId="LiveId" clId="{E3BDDA6E-52A7-4F34-B6C4-3046406E355C}" dt="2022-01-14T10:46:43.857" v="1" actId="21"/>
          <ac:spMkLst>
            <pc:docMk/>
            <pc:sldMk cId="820257480" sldId="258"/>
            <ac:spMk id="61" creationId="{21545492-019D-46CA-89C4-CBE6376EE1FB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61" creationId="{EFFA6AF8-0CF7-4338-9225-B915A41BE8A5}"/>
          </ac:spMkLst>
        </pc:spChg>
        <pc:spChg chg="del">
          <ac:chgData name="Fatima Pillosu" userId="a6295d4dc9e22643" providerId="LiveId" clId="{E3BDDA6E-52A7-4F34-B6C4-3046406E355C}" dt="2022-01-14T10:46:43.857" v="1" actId="21"/>
          <ac:spMkLst>
            <pc:docMk/>
            <pc:sldMk cId="820257480" sldId="258"/>
            <ac:spMk id="62" creationId="{08C0997E-021C-4DF2-AB2C-59FD77CD9EF4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62" creationId="{9015309E-392B-4480-A3D0-D0502A60142A}"/>
          </ac:spMkLst>
        </pc:spChg>
        <pc:spChg chg="del">
          <ac:chgData name="Fatima Pillosu" userId="a6295d4dc9e22643" providerId="LiveId" clId="{E3BDDA6E-52A7-4F34-B6C4-3046406E355C}" dt="2022-01-14T10:46:43.857" v="1" actId="21"/>
          <ac:spMkLst>
            <pc:docMk/>
            <pc:sldMk cId="820257480" sldId="258"/>
            <ac:spMk id="63" creationId="{6ACC9F06-FCD2-4940-A75E-3CB5D08466FE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63" creationId="{C0C7A177-339F-4462-A5F4-740E82BD7610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64" creationId="{7B88B536-B399-4282-BC9E-BAD676F75948}"/>
          </ac:spMkLst>
        </pc:spChg>
        <pc:spChg chg="del">
          <ac:chgData name="Fatima Pillosu" userId="a6295d4dc9e22643" providerId="LiveId" clId="{E3BDDA6E-52A7-4F34-B6C4-3046406E355C}" dt="2022-01-14T10:46:43.857" v="1" actId="21"/>
          <ac:spMkLst>
            <pc:docMk/>
            <pc:sldMk cId="820257480" sldId="258"/>
            <ac:spMk id="64" creationId="{DCBDB360-5067-4C24-8D98-C7D0899D6473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65" creationId="{42D31B31-10F0-43F2-B275-47EE8227AAAC}"/>
          </ac:spMkLst>
        </pc:spChg>
        <pc:spChg chg="del">
          <ac:chgData name="Fatima Pillosu" userId="a6295d4dc9e22643" providerId="LiveId" clId="{E3BDDA6E-52A7-4F34-B6C4-3046406E355C}" dt="2022-01-14T10:46:43.857" v="1" actId="21"/>
          <ac:spMkLst>
            <pc:docMk/>
            <pc:sldMk cId="820257480" sldId="258"/>
            <ac:spMk id="65" creationId="{7A796327-A410-4B0C-BC19-31013FFE17ED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66" creationId="{26353CBF-DD14-4F07-8965-53487A3E39F7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67" creationId="{8805E424-D34B-41B3-81E4-A5F0643E9F11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68" creationId="{A8B15276-2BD0-44FA-9131-D60C74A495C2}"/>
          </ac:spMkLst>
        </pc:spChg>
        <pc:spChg chg="add del mod">
          <ac:chgData name="Fatima Pillosu" userId="a6295d4dc9e22643" providerId="LiveId" clId="{E3BDDA6E-52A7-4F34-B6C4-3046406E355C}" dt="2022-01-14T11:48:39.671" v="691" actId="21"/>
          <ac:spMkLst>
            <pc:docMk/>
            <pc:sldMk cId="820257480" sldId="258"/>
            <ac:spMk id="69" creationId="{7D5998F4-48C0-4FF5-AE41-C1A78C7DF0CB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80" creationId="{A5281B32-2ECF-47FE-B01F-A544E7D74FB0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81" creationId="{442ED0BB-ADE6-42DF-A076-DB601343BF38}"/>
          </ac:spMkLst>
        </pc:spChg>
        <pc:spChg chg="add mo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82" creationId="{1F8B0578-3CE9-4F2C-B4E9-DBF2A8CDCEB0}"/>
          </ac:spMkLst>
        </pc:spChg>
        <pc:spChg chg="add mo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83" creationId="{B795B876-789E-4F54-AFEB-3AD6E736780D}"/>
          </ac:spMkLst>
        </pc:spChg>
        <pc:spChg chg="add mo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84" creationId="{98D5AC31-4AC9-43A9-AECE-63F057D795A9}"/>
          </ac:spMkLst>
        </pc:spChg>
        <pc:spChg chg="add mo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85" creationId="{35E4EFA2-319F-4ED0-AF77-38A0DAE0E047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86" creationId="{396DA578-653B-46A9-8326-EC236E11EC7E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87" creationId="{3DCB4B10-3F1B-4038-8048-055889E38B6C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88" creationId="{09904030-E72E-4E97-BF94-9B8AFB77D955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89" creationId="{20737D48-BF89-4C5F-8E07-3E7E5860798B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90" creationId="{ED1D3060-3334-4656-9EB5-5C522BCB603B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91" creationId="{304586AF-2C2D-4534-97FA-C5554AE5110B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92" creationId="{00CC78F9-7784-408D-AF52-AEBE4E61FDDA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93" creationId="{84B78253-6633-4AC1-B65F-416D547229A3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94" creationId="{557AC949-D5D2-4C2B-83CA-20CD309F05FD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95" creationId="{E7035A7A-F874-47BF-8103-9BE871DA6F1D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96" creationId="{995286A0-2515-4C81-A4EA-6167DC7CAF9A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97" creationId="{B29B5F9E-32A9-408F-B88A-E2440A9E713B}"/>
          </ac:spMkLst>
        </pc:spChg>
        <pc:spChg chg="add mo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98" creationId="{9EE227BD-7220-4C14-B779-F7038E156360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99" creationId="{55D09117-247E-437C-98CC-4DE2B4B79A61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100" creationId="{EFCB3184-7D3E-4F60-8F25-EA97BF313885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101" creationId="{9E9EDDD8-ECD7-43EE-BE29-9336C5C221CD}"/>
          </ac:spMkLst>
        </pc:spChg>
        <pc:spChg chg="add mo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102" creationId="{2E2C416F-017E-41C4-A662-DC891ED4E2F1}"/>
          </ac:spMkLst>
        </pc:spChg>
        <pc:spChg chg="add mo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103" creationId="{3300FA35-99CC-46F8-B268-05A17C096204}"/>
          </ac:spMkLst>
        </pc:spChg>
        <pc:spChg chg="add mo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104" creationId="{5684159B-7BB0-4B05-B27A-5E8AE7349FEA}"/>
          </ac:spMkLst>
        </pc:spChg>
        <pc:spChg chg="add mo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105" creationId="{9A7C2142-E7C4-41B9-AEA4-EBAE97A5A340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106" creationId="{FF8507D9-8280-46C7-AD8A-5E1334CDB9B9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107" creationId="{7BC1F23C-12E6-49A1-AD17-040A6978E0D7}"/>
          </ac:spMkLst>
        </pc:spChg>
        <pc:spChg chg="add mod ord">
          <ac:chgData name="Fatima Pillosu" userId="a6295d4dc9e22643" providerId="LiveId" clId="{E3BDDA6E-52A7-4F34-B6C4-3046406E355C}" dt="2022-01-14T13:25:17.315" v="907" actId="1035"/>
          <ac:spMkLst>
            <pc:docMk/>
            <pc:sldMk cId="820257480" sldId="258"/>
            <ac:spMk id="108" creationId="{6B014125-DFDF-4909-86D1-4CEE029B41E0}"/>
          </ac:spMkLst>
        </pc:spChg>
        <pc:spChg chg="add del mod">
          <ac:chgData name="Fatima Pillosu" userId="a6295d4dc9e22643" providerId="LiveId" clId="{E3BDDA6E-52A7-4F34-B6C4-3046406E355C}" dt="2022-01-14T11:54:47.991" v="739"/>
          <ac:spMkLst>
            <pc:docMk/>
            <pc:sldMk cId="820257480" sldId="258"/>
            <ac:spMk id="109" creationId="{D1E01FA8-BD73-429F-B574-4ED9B6F920D5}"/>
          </ac:spMkLst>
        </pc:spChg>
        <pc:spChg chg="add del mod">
          <ac:chgData name="Fatima Pillosu" userId="a6295d4dc9e22643" providerId="LiveId" clId="{E3BDDA6E-52A7-4F34-B6C4-3046406E355C}" dt="2022-01-14T11:54:47.991" v="739"/>
          <ac:spMkLst>
            <pc:docMk/>
            <pc:sldMk cId="820257480" sldId="258"/>
            <ac:spMk id="110" creationId="{5AA34F18-B304-438C-A51E-BE2992D4BD86}"/>
          </ac:spMkLst>
        </pc:spChg>
        <pc:spChg chg="add del mod">
          <ac:chgData name="Fatima Pillosu" userId="a6295d4dc9e22643" providerId="LiveId" clId="{E3BDDA6E-52A7-4F34-B6C4-3046406E355C}" dt="2022-01-14T11:54:47.991" v="739"/>
          <ac:spMkLst>
            <pc:docMk/>
            <pc:sldMk cId="820257480" sldId="258"/>
            <ac:spMk id="111" creationId="{AE1412E1-8DB3-4728-854D-D57137315EE7}"/>
          </ac:spMkLst>
        </pc:spChg>
        <pc:spChg chg="add del mod">
          <ac:chgData name="Fatima Pillosu" userId="a6295d4dc9e22643" providerId="LiveId" clId="{E3BDDA6E-52A7-4F34-B6C4-3046406E355C}" dt="2022-01-14T11:54:47.991" v="739"/>
          <ac:spMkLst>
            <pc:docMk/>
            <pc:sldMk cId="820257480" sldId="258"/>
            <ac:spMk id="112" creationId="{F8E079BE-6507-4E74-9765-0593AF2C9FC1}"/>
          </ac:spMkLst>
        </pc:spChg>
        <pc:spChg chg="add del mod">
          <ac:chgData name="Fatima Pillosu" userId="a6295d4dc9e22643" providerId="LiveId" clId="{E3BDDA6E-52A7-4F34-B6C4-3046406E355C}" dt="2022-01-14T11:54:47.991" v="739"/>
          <ac:spMkLst>
            <pc:docMk/>
            <pc:sldMk cId="820257480" sldId="258"/>
            <ac:spMk id="113" creationId="{E6B384B7-C415-4C24-9B9C-1EFEDFCB70E9}"/>
          </ac:spMkLst>
        </pc:spChg>
        <pc:spChg chg="add del mod">
          <ac:chgData name="Fatima Pillosu" userId="a6295d4dc9e22643" providerId="LiveId" clId="{E3BDDA6E-52A7-4F34-B6C4-3046406E355C}" dt="2022-01-14T11:54:47.991" v="739"/>
          <ac:spMkLst>
            <pc:docMk/>
            <pc:sldMk cId="820257480" sldId="258"/>
            <ac:spMk id="114" creationId="{B88EB7BB-79D7-4F4D-B4BD-A0D75A297438}"/>
          </ac:spMkLst>
        </pc:spChg>
        <pc:spChg chg="add del mod">
          <ac:chgData name="Fatima Pillosu" userId="a6295d4dc9e22643" providerId="LiveId" clId="{E3BDDA6E-52A7-4F34-B6C4-3046406E355C}" dt="2022-01-14T11:54:47.991" v="739"/>
          <ac:spMkLst>
            <pc:docMk/>
            <pc:sldMk cId="820257480" sldId="258"/>
            <ac:spMk id="115" creationId="{71A1B06A-B277-4EFD-911A-881ED9BFBF05}"/>
          </ac:spMkLst>
        </pc:spChg>
        <pc:spChg chg="add del mod">
          <ac:chgData name="Fatima Pillosu" userId="a6295d4dc9e22643" providerId="LiveId" clId="{E3BDDA6E-52A7-4F34-B6C4-3046406E355C}" dt="2022-01-14T11:54:47.991" v="739"/>
          <ac:spMkLst>
            <pc:docMk/>
            <pc:sldMk cId="820257480" sldId="258"/>
            <ac:spMk id="116" creationId="{2AE28C4B-0D19-4EA1-9741-922906218F9D}"/>
          </ac:spMkLst>
        </pc:spChg>
        <pc:spChg chg="add del mod">
          <ac:chgData name="Fatima Pillosu" userId="a6295d4dc9e22643" providerId="LiveId" clId="{E3BDDA6E-52A7-4F34-B6C4-3046406E355C}" dt="2022-01-14T11:54:47.991" v="739"/>
          <ac:spMkLst>
            <pc:docMk/>
            <pc:sldMk cId="820257480" sldId="258"/>
            <ac:spMk id="117" creationId="{791C9323-B989-4769-8790-D72D705BB48A}"/>
          </ac:spMkLst>
        </pc:spChg>
        <pc:spChg chg="add del mod">
          <ac:chgData name="Fatima Pillosu" userId="a6295d4dc9e22643" providerId="LiveId" clId="{E3BDDA6E-52A7-4F34-B6C4-3046406E355C}" dt="2022-01-14T11:54:47.991" v="739"/>
          <ac:spMkLst>
            <pc:docMk/>
            <pc:sldMk cId="820257480" sldId="258"/>
            <ac:spMk id="118" creationId="{6742B295-C70A-404F-8415-5925F8EFD6F7}"/>
          </ac:spMkLst>
        </pc:spChg>
        <pc:picChg chg="add del mod">
          <ac:chgData name="Fatima Pillosu" userId="a6295d4dc9e22643" providerId="LiveId" clId="{E3BDDA6E-52A7-4F34-B6C4-3046406E355C}" dt="2022-01-14T11:48:39.671" v="691" actId="21"/>
          <ac:picMkLst>
            <pc:docMk/>
            <pc:sldMk cId="820257480" sldId="258"/>
            <ac:picMk id="26" creationId="{B4108503-E590-48B0-B2DB-31559C040FF7}"/>
          </ac:picMkLst>
        </pc:picChg>
        <pc:picChg chg="add del mod">
          <ac:chgData name="Fatima Pillosu" userId="a6295d4dc9e22643" providerId="LiveId" clId="{E3BDDA6E-52A7-4F34-B6C4-3046406E355C}" dt="2022-01-14T11:48:39.671" v="691" actId="21"/>
          <ac:picMkLst>
            <pc:docMk/>
            <pc:sldMk cId="820257480" sldId="258"/>
            <ac:picMk id="27" creationId="{EEFB174A-C2D5-42ED-BD60-1141B45A6AD2}"/>
          </ac:picMkLst>
        </pc:picChg>
        <pc:picChg chg="add del mod">
          <ac:chgData name="Fatima Pillosu" userId="a6295d4dc9e22643" providerId="LiveId" clId="{E3BDDA6E-52A7-4F34-B6C4-3046406E355C}" dt="2022-01-14T11:48:39.671" v="691" actId="21"/>
          <ac:picMkLst>
            <pc:docMk/>
            <pc:sldMk cId="820257480" sldId="258"/>
            <ac:picMk id="28" creationId="{4C39A730-1A1F-4D26-8DC1-179118613B6E}"/>
          </ac:picMkLst>
        </pc:picChg>
        <pc:picChg chg="add del mod">
          <ac:chgData name="Fatima Pillosu" userId="a6295d4dc9e22643" providerId="LiveId" clId="{E3BDDA6E-52A7-4F34-B6C4-3046406E355C}" dt="2022-01-14T11:48:39.671" v="691" actId="21"/>
          <ac:picMkLst>
            <pc:docMk/>
            <pc:sldMk cId="820257480" sldId="258"/>
            <ac:picMk id="34" creationId="{822B8C6C-6E08-4007-A6EE-D266600A5137}"/>
          </ac:picMkLst>
        </pc:picChg>
        <pc:picChg chg="add del mod">
          <ac:chgData name="Fatima Pillosu" userId="a6295d4dc9e22643" providerId="LiveId" clId="{E3BDDA6E-52A7-4F34-B6C4-3046406E355C}" dt="2022-01-14T11:48:39.671" v="691" actId="21"/>
          <ac:picMkLst>
            <pc:docMk/>
            <pc:sldMk cId="820257480" sldId="258"/>
            <ac:picMk id="35" creationId="{17148C0D-4C43-40F5-BDB6-2F201FA4074D}"/>
          </ac:picMkLst>
        </pc:picChg>
        <pc:picChg chg="add del mod">
          <ac:chgData name="Fatima Pillosu" userId="a6295d4dc9e22643" providerId="LiveId" clId="{E3BDDA6E-52A7-4F34-B6C4-3046406E355C}" dt="2022-01-14T11:48:39.671" v="691" actId="21"/>
          <ac:picMkLst>
            <pc:docMk/>
            <pc:sldMk cId="820257480" sldId="258"/>
            <ac:picMk id="36" creationId="{999A6E61-66A6-4798-AD6C-354E7541FBDF}"/>
          </ac:picMkLst>
        </pc:picChg>
        <pc:picChg chg="add del mod">
          <ac:chgData name="Fatima Pillosu" userId="a6295d4dc9e22643" providerId="LiveId" clId="{E3BDDA6E-52A7-4F34-B6C4-3046406E355C}" dt="2022-01-14T11:48:39.671" v="691" actId="21"/>
          <ac:picMkLst>
            <pc:docMk/>
            <pc:sldMk cId="820257480" sldId="258"/>
            <ac:picMk id="37" creationId="{AEF39E0F-C116-44E0-A0C1-26251F0C7F43}"/>
          </ac:picMkLst>
        </pc:picChg>
        <pc:picChg chg="add del mod">
          <ac:chgData name="Fatima Pillosu" userId="a6295d4dc9e22643" providerId="LiveId" clId="{E3BDDA6E-52A7-4F34-B6C4-3046406E355C}" dt="2022-01-14T11:48:39.671" v="691" actId="21"/>
          <ac:picMkLst>
            <pc:docMk/>
            <pc:sldMk cId="820257480" sldId="258"/>
            <ac:picMk id="39" creationId="{F7EA51AE-DBD0-4B12-A469-9FA24CCFEBD4}"/>
          </ac:picMkLst>
        </pc:picChg>
        <pc:picChg chg="add del mod">
          <ac:chgData name="Fatima Pillosu" userId="a6295d4dc9e22643" providerId="LiveId" clId="{E3BDDA6E-52A7-4F34-B6C4-3046406E355C}" dt="2022-01-14T11:48:39.671" v="691" actId="21"/>
          <ac:picMkLst>
            <pc:docMk/>
            <pc:sldMk cId="820257480" sldId="258"/>
            <ac:picMk id="40" creationId="{F6EECFCB-4334-47C5-9551-0238AAF2280F}"/>
          </ac:picMkLst>
        </pc:picChg>
        <pc:picChg chg="add del mod">
          <ac:chgData name="Fatima Pillosu" userId="a6295d4dc9e22643" providerId="LiveId" clId="{E3BDDA6E-52A7-4F34-B6C4-3046406E355C}" dt="2022-01-14T11:48:39.671" v="691" actId="21"/>
          <ac:picMkLst>
            <pc:docMk/>
            <pc:sldMk cId="820257480" sldId="258"/>
            <ac:picMk id="41" creationId="{44386B02-D69D-4BC0-975D-64EFE8252665}"/>
          </ac:picMkLst>
        </pc:picChg>
        <pc:picChg chg="add mod ord">
          <ac:chgData name="Fatima Pillosu" userId="a6295d4dc9e22643" providerId="LiveId" clId="{E3BDDA6E-52A7-4F34-B6C4-3046406E355C}" dt="2022-01-14T13:25:17.315" v="907" actId="1035"/>
          <ac:picMkLst>
            <pc:docMk/>
            <pc:sldMk cId="820257480" sldId="258"/>
            <ac:picMk id="70" creationId="{EF914099-0F73-45EF-8113-5114A2994A9D}"/>
          </ac:picMkLst>
        </pc:picChg>
        <pc:picChg chg="add mod ord">
          <ac:chgData name="Fatima Pillosu" userId="a6295d4dc9e22643" providerId="LiveId" clId="{E3BDDA6E-52A7-4F34-B6C4-3046406E355C}" dt="2022-01-14T13:25:17.315" v="907" actId="1035"/>
          <ac:picMkLst>
            <pc:docMk/>
            <pc:sldMk cId="820257480" sldId="258"/>
            <ac:picMk id="71" creationId="{DCB02CCF-EE42-45FD-936C-FF431E248B75}"/>
          </ac:picMkLst>
        </pc:picChg>
        <pc:picChg chg="add mod ord">
          <ac:chgData name="Fatima Pillosu" userId="a6295d4dc9e22643" providerId="LiveId" clId="{E3BDDA6E-52A7-4F34-B6C4-3046406E355C}" dt="2022-01-14T13:25:17.315" v="907" actId="1035"/>
          <ac:picMkLst>
            <pc:docMk/>
            <pc:sldMk cId="820257480" sldId="258"/>
            <ac:picMk id="72" creationId="{41553E14-A2F5-4836-950A-A5BAC9EF9B5D}"/>
          </ac:picMkLst>
        </pc:picChg>
        <pc:picChg chg="add mod ord">
          <ac:chgData name="Fatima Pillosu" userId="a6295d4dc9e22643" providerId="LiveId" clId="{E3BDDA6E-52A7-4F34-B6C4-3046406E355C}" dt="2022-01-14T13:25:17.315" v="907" actId="1035"/>
          <ac:picMkLst>
            <pc:docMk/>
            <pc:sldMk cId="820257480" sldId="258"/>
            <ac:picMk id="73" creationId="{0BE1566B-0F5E-4631-9FA4-9F8404015A13}"/>
          </ac:picMkLst>
        </pc:picChg>
        <pc:picChg chg="add mod ord">
          <ac:chgData name="Fatima Pillosu" userId="a6295d4dc9e22643" providerId="LiveId" clId="{E3BDDA6E-52A7-4F34-B6C4-3046406E355C}" dt="2022-01-14T13:25:17.315" v="907" actId="1035"/>
          <ac:picMkLst>
            <pc:docMk/>
            <pc:sldMk cId="820257480" sldId="258"/>
            <ac:picMk id="74" creationId="{92A1B754-807C-46FC-A5B4-2AB7A583928B}"/>
          </ac:picMkLst>
        </pc:picChg>
        <pc:picChg chg="add mod ord">
          <ac:chgData name="Fatima Pillosu" userId="a6295d4dc9e22643" providerId="LiveId" clId="{E3BDDA6E-52A7-4F34-B6C4-3046406E355C}" dt="2022-01-14T13:25:17.315" v="907" actId="1035"/>
          <ac:picMkLst>
            <pc:docMk/>
            <pc:sldMk cId="820257480" sldId="258"/>
            <ac:picMk id="75" creationId="{05B0C889-592B-4D92-9814-0F52656BFC32}"/>
          </ac:picMkLst>
        </pc:picChg>
        <pc:picChg chg="add mod ord">
          <ac:chgData name="Fatima Pillosu" userId="a6295d4dc9e22643" providerId="LiveId" clId="{E3BDDA6E-52A7-4F34-B6C4-3046406E355C}" dt="2022-01-14T13:25:17.315" v="907" actId="1035"/>
          <ac:picMkLst>
            <pc:docMk/>
            <pc:sldMk cId="820257480" sldId="258"/>
            <ac:picMk id="76" creationId="{E5E4A69A-F72B-4AB9-A7F6-D7D52C04CFAC}"/>
          </ac:picMkLst>
        </pc:picChg>
        <pc:picChg chg="add mod ord">
          <ac:chgData name="Fatima Pillosu" userId="a6295d4dc9e22643" providerId="LiveId" clId="{E3BDDA6E-52A7-4F34-B6C4-3046406E355C}" dt="2022-01-14T13:25:17.315" v="907" actId="1035"/>
          <ac:picMkLst>
            <pc:docMk/>
            <pc:sldMk cId="820257480" sldId="258"/>
            <ac:picMk id="77" creationId="{266B34B9-DB99-4CED-939B-B63A2E61447F}"/>
          </ac:picMkLst>
        </pc:picChg>
        <pc:picChg chg="add mod">
          <ac:chgData name="Fatima Pillosu" userId="a6295d4dc9e22643" providerId="LiveId" clId="{E3BDDA6E-52A7-4F34-B6C4-3046406E355C}" dt="2022-01-14T13:25:17.315" v="907" actId="1035"/>
          <ac:picMkLst>
            <pc:docMk/>
            <pc:sldMk cId="820257480" sldId="258"/>
            <ac:picMk id="78" creationId="{EE8E98A7-98B6-4B10-A56B-ADD089609899}"/>
          </ac:picMkLst>
        </pc:picChg>
        <pc:picChg chg="add mod">
          <ac:chgData name="Fatima Pillosu" userId="a6295d4dc9e22643" providerId="LiveId" clId="{E3BDDA6E-52A7-4F34-B6C4-3046406E355C}" dt="2022-01-14T13:25:17.315" v="907" actId="1035"/>
          <ac:picMkLst>
            <pc:docMk/>
            <pc:sldMk cId="820257480" sldId="258"/>
            <ac:picMk id="79" creationId="{68D53C96-FF57-454A-998B-03BF07D43184}"/>
          </ac:picMkLst>
        </pc:picChg>
        <pc:picChg chg="del">
          <ac:chgData name="Fatima Pillosu" userId="a6295d4dc9e22643" providerId="LiveId" clId="{E3BDDA6E-52A7-4F34-B6C4-3046406E355C}" dt="2022-01-14T10:46:43.857" v="1" actId="21"/>
          <ac:picMkLst>
            <pc:docMk/>
            <pc:sldMk cId="820257480" sldId="258"/>
            <ac:picMk id="86" creationId="{DB15403A-27D2-4FF0-AEAD-75DCADB5ABC2}"/>
          </ac:picMkLst>
        </pc:picChg>
        <pc:picChg chg="del">
          <ac:chgData name="Fatima Pillosu" userId="a6295d4dc9e22643" providerId="LiveId" clId="{E3BDDA6E-52A7-4F34-B6C4-3046406E355C}" dt="2022-01-14T10:46:43.857" v="1" actId="21"/>
          <ac:picMkLst>
            <pc:docMk/>
            <pc:sldMk cId="820257480" sldId="258"/>
            <ac:picMk id="87" creationId="{5EB6F0E3-9A09-4588-BF74-B377A216038C}"/>
          </ac:picMkLst>
        </pc:picChg>
        <pc:picChg chg="del">
          <ac:chgData name="Fatima Pillosu" userId="a6295d4dc9e22643" providerId="LiveId" clId="{E3BDDA6E-52A7-4F34-B6C4-3046406E355C}" dt="2022-01-14T10:46:43.857" v="1" actId="21"/>
          <ac:picMkLst>
            <pc:docMk/>
            <pc:sldMk cId="820257480" sldId="258"/>
            <ac:picMk id="88" creationId="{39B9E8F1-6769-4005-B730-5F952476BAEE}"/>
          </ac:picMkLst>
        </pc:picChg>
        <pc:picChg chg="del">
          <ac:chgData name="Fatima Pillosu" userId="a6295d4dc9e22643" providerId="LiveId" clId="{E3BDDA6E-52A7-4F34-B6C4-3046406E355C}" dt="2022-01-14T10:46:43.857" v="1" actId="21"/>
          <ac:picMkLst>
            <pc:docMk/>
            <pc:sldMk cId="820257480" sldId="258"/>
            <ac:picMk id="89" creationId="{7DB4D6B5-4AA1-40FC-8470-ACF2BBC5DFF7}"/>
          </ac:picMkLst>
        </pc:picChg>
        <pc:picChg chg="del">
          <ac:chgData name="Fatima Pillosu" userId="a6295d4dc9e22643" providerId="LiveId" clId="{E3BDDA6E-52A7-4F34-B6C4-3046406E355C}" dt="2022-01-14T10:46:43.857" v="1" actId="21"/>
          <ac:picMkLst>
            <pc:docMk/>
            <pc:sldMk cId="820257480" sldId="258"/>
            <ac:picMk id="90" creationId="{71E9BA9F-8463-4169-A878-D1F7EF2FEFC1}"/>
          </ac:picMkLst>
        </pc:picChg>
        <pc:picChg chg="del">
          <ac:chgData name="Fatima Pillosu" userId="a6295d4dc9e22643" providerId="LiveId" clId="{E3BDDA6E-52A7-4F34-B6C4-3046406E355C}" dt="2022-01-14T10:46:43.857" v="1" actId="21"/>
          <ac:picMkLst>
            <pc:docMk/>
            <pc:sldMk cId="820257480" sldId="258"/>
            <ac:picMk id="91" creationId="{68E632A1-355C-467D-AFC9-6FC714A0C580}"/>
          </ac:picMkLst>
        </pc:picChg>
        <pc:picChg chg="del">
          <ac:chgData name="Fatima Pillosu" userId="a6295d4dc9e22643" providerId="LiveId" clId="{E3BDDA6E-52A7-4F34-B6C4-3046406E355C}" dt="2022-01-14T10:46:43.857" v="1" actId="21"/>
          <ac:picMkLst>
            <pc:docMk/>
            <pc:sldMk cId="820257480" sldId="258"/>
            <ac:picMk id="92" creationId="{A3909E24-721A-40F8-B507-291E85D33919}"/>
          </ac:picMkLst>
        </pc:picChg>
        <pc:picChg chg="del">
          <ac:chgData name="Fatima Pillosu" userId="a6295d4dc9e22643" providerId="LiveId" clId="{E3BDDA6E-52A7-4F34-B6C4-3046406E355C}" dt="2022-01-14T10:46:43.857" v="1" actId="21"/>
          <ac:picMkLst>
            <pc:docMk/>
            <pc:sldMk cId="820257480" sldId="258"/>
            <ac:picMk id="93" creationId="{F00FE1EB-4F36-42D4-A0D1-E3FD9E38FAAE}"/>
          </ac:picMkLst>
        </pc:picChg>
        <pc:picChg chg="del">
          <ac:chgData name="Fatima Pillosu" userId="a6295d4dc9e22643" providerId="LiveId" clId="{E3BDDA6E-52A7-4F34-B6C4-3046406E355C}" dt="2022-01-14T10:46:43.857" v="1" actId="21"/>
          <ac:picMkLst>
            <pc:docMk/>
            <pc:sldMk cId="820257480" sldId="258"/>
            <ac:picMk id="94" creationId="{95C56BE1-2E02-48C3-AAB9-F288B0E01235}"/>
          </ac:picMkLst>
        </pc:picChg>
        <pc:picChg chg="del">
          <ac:chgData name="Fatima Pillosu" userId="a6295d4dc9e22643" providerId="LiveId" clId="{E3BDDA6E-52A7-4F34-B6C4-3046406E355C}" dt="2022-01-14T10:46:43.857" v="1" actId="21"/>
          <ac:picMkLst>
            <pc:docMk/>
            <pc:sldMk cId="820257480" sldId="258"/>
            <ac:picMk id="95" creationId="{703AD6A2-1C29-45DD-820C-551BDB5FB440}"/>
          </ac:picMkLst>
        </pc:picChg>
        <pc:cxnChg chg="add mod">
          <ac:chgData name="Fatima Pillosu" userId="a6295d4dc9e22643" providerId="LiveId" clId="{E3BDDA6E-52A7-4F34-B6C4-3046406E355C}" dt="2022-01-14T13:25:08.129" v="896" actId="1036"/>
          <ac:cxnSpMkLst>
            <pc:docMk/>
            <pc:sldMk cId="820257480" sldId="258"/>
            <ac:cxnSpMk id="3" creationId="{C0D037C8-5013-45E3-9655-4FADBE53DA1F}"/>
          </ac:cxnSpMkLst>
        </pc:cxnChg>
        <pc:cxnChg chg="add mod">
          <ac:chgData name="Fatima Pillosu" userId="a6295d4dc9e22643" providerId="LiveId" clId="{E3BDDA6E-52A7-4F34-B6C4-3046406E355C}" dt="2022-01-14T13:25:08.129" v="896" actId="1036"/>
          <ac:cxnSpMkLst>
            <pc:docMk/>
            <pc:sldMk cId="820257480" sldId="258"/>
            <ac:cxnSpMk id="43" creationId="{32188C68-B620-4C57-A042-47DD6A23A6EE}"/>
          </ac:cxnSpMkLst>
        </pc:cxnChg>
      </pc:sldChg>
      <pc:sldChg chg="del">
        <pc:chgData name="Fatima Pillosu" userId="a6295d4dc9e22643" providerId="LiveId" clId="{E3BDDA6E-52A7-4F34-B6C4-3046406E355C}" dt="2022-01-14T10:46:41.093" v="0" actId="47"/>
        <pc:sldMkLst>
          <pc:docMk/>
          <pc:sldMk cId="1489261767" sldId="259"/>
        </pc:sldMkLst>
      </pc:sldChg>
      <pc:sldChg chg="del">
        <pc:chgData name="Fatima Pillosu" userId="a6295d4dc9e22643" providerId="LiveId" clId="{E3BDDA6E-52A7-4F34-B6C4-3046406E355C}" dt="2022-01-14T10:46:41.093" v="0" actId="47"/>
        <pc:sldMkLst>
          <pc:docMk/>
          <pc:sldMk cId="29657415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621191"/>
            <a:ext cx="5201841" cy="3448756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5202944"/>
            <a:ext cx="4589860" cy="2391656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42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527403"/>
            <a:ext cx="131958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527403"/>
            <a:ext cx="3882256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4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75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469624"/>
            <a:ext cx="5278339" cy="412062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629226"/>
            <a:ext cx="5278339" cy="216693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637014"/>
            <a:ext cx="2600921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637014"/>
            <a:ext cx="2600921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7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27405"/>
            <a:ext cx="5278339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428347"/>
            <a:ext cx="2588967" cy="1190095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618442"/>
            <a:ext cx="2588967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428347"/>
            <a:ext cx="2601718" cy="1190095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618442"/>
            <a:ext cx="2601718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96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2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65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60400"/>
            <a:ext cx="1973799" cy="23114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426283"/>
            <a:ext cx="3098155" cy="7039681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71800"/>
            <a:ext cx="1973799" cy="55056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9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60400"/>
            <a:ext cx="1973799" cy="23114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426283"/>
            <a:ext cx="3098155" cy="7039681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71800"/>
            <a:ext cx="1973799" cy="55056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6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527405"/>
            <a:ext cx="5278339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637014"/>
            <a:ext cx="5278339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9181397"/>
            <a:ext cx="137695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9181397"/>
            <a:ext cx="206543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9181397"/>
            <a:ext cx="137695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07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 descr="Chart, bar chart&#10;&#10;Description automatically generated">
            <a:extLst>
              <a:ext uri="{FF2B5EF4-FFF2-40B4-BE49-F238E27FC236}">
                <a16:creationId xmlns:a16="http://schemas.microsoft.com/office/drawing/2014/main" id="{EE8E98A7-98B6-4B10-A56B-ADD089609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4" y="7565941"/>
            <a:ext cx="2520000" cy="1889280"/>
          </a:xfrm>
          <a:prstGeom prst="rect">
            <a:avLst/>
          </a:prstGeom>
        </p:spPr>
      </p:pic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68D53C96-FF57-454A-998B-03BF07D43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09" y="7569743"/>
            <a:ext cx="2520000" cy="188928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F8B0578-3CE9-4F2C-B4E9-DBF2A8CDCEB0}"/>
              </a:ext>
            </a:extLst>
          </p:cNvPr>
          <p:cNvSpPr txBox="1"/>
          <p:nvPr/>
        </p:nvSpPr>
        <p:spPr>
          <a:xfrm>
            <a:off x="900456" y="9388128"/>
            <a:ext cx="215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Steps at the end of</a:t>
            </a:r>
          </a:p>
          <a:p>
            <a:pPr algn="ctr"/>
            <a:r>
              <a:rPr lang="en-GB" sz="1000" dirty="0"/>
              <a:t>12-h accumulation periods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95B876-789E-4F54-AFEB-3AD6E736780D}"/>
              </a:ext>
            </a:extLst>
          </p:cNvPr>
          <p:cNvSpPr txBox="1"/>
          <p:nvPr/>
        </p:nvSpPr>
        <p:spPr>
          <a:xfrm>
            <a:off x="3317899" y="9388128"/>
            <a:ext cx="2000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Steps at the end of</a:t>
            </a:r>
          </a:p>
          <a:p>
            <a:pPr algn="ctr"/>
            <a:r>
              <a:rPr lang="en-GB" sz="1000" dirty="0"/>
              <a:t>12-h accumulation periods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D5AC31-4AC9-43A9-AECE-63F057D795A9}"/>
              </a:ext>
            </a:extLst>
          </p:cNvPr>
          <p:cNvSpPr txBox="1"/>
          <p:nvPr/>
        </p:nvSpPr>
        <p:spPr>
          <a:xfrm rot="16200000">
            <a:off x="-168478" y="8390910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5E4EFA2-319F-4ED0-AF77-38A0DAE0E047}"/>
              </a:ext>
            </a:extLst>
          </p:cNvPr>
          <p:cNvSpPr txBox="1"/>
          <p:nvPr/>
        </p:nvSpPr>
        <p:spPr>
          <a:xfrm rot="16200000">
            <a:off x="-648606" y="8279388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99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46.786 mm/12h)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EE227BD-7220-4C14-B779-F7038E156360}"/>
              </a:ext>
            </a:extLst>
          </p:cNvPr>
          <p:cNvSpPr txBox="1"/>
          <p:nvPr/>
        </p:nvSpPr>
        <p:spPr>
          <a:xfrm>
            <a:off x="5124452" y="7777596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j</a:t>
            </a:r>
            <a:endParaRPr lang="en-GB" sz="8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2C416F-017E-41C4-A662-DC891ED4E2F1}"/>
              </a:ext>
            </a:extLst>
          </p:cNvPr>
          <p:cNvSpPr txBox="1"/>
          <p:nvPr/>
        </p:nvSpPr>
        <p:spPr>
          <a:xfrm>
            <a:off x="2784053" y="6962548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g</a:t>
            </a:r>
            <a:endParaRPr lang="en-GB" sz="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300FA35-99CC-46F8-B268-05A17C096204}"/>
              </a:ext>
            </a:extLst>
          </p:cNvPr>
          <p:cNvSpPr txBox="1"/>
          <p:nvPr/>
        </p:nvSpPr>
        <p:spPr>
          <a:xfrm>
            <a:off x="2788513" y="8733211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i</a:t>
            </a:r>
            <a:endParaRPr lang="en-GB" sz="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84159B-7BB0-4B05-B27A-5E8AE7349FEA}"/>
              </a:ext>
            </a:extLst>
          </p:cNvPr>
          <p:cNvSpPr txBox="1"/>
          <p:nvPr/>
        </p:nvSpPr>
        <p:spPr>
          <a:xfrm rot="5400000">
            <a:off x="4858643" y="8283190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99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27.501 mm/12h)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A7C2142-E7C4-41B9-AEA4-EBAE97A5A340}"/>
              </a:ext>
            </a:extLst>
          </p:cNvPr>
          <p:cNvSpPr txBox="1"/>
          <p:nvPr/>
        </p:nvSpPr>
        <p:spPr>
          <a:xfrm rot="5400000">
            <a:off x="4858643" y="6512661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98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22.497 mm/12h)</a:t>
            </a:r>
          </a:p>
        </p:txBody>
      </p:sp>
      <p:pic>
        <p:nvPicPr>
          <p:cNvPr id="76" name="Picture 75" descr="Chart&#10;&#10;Description automatically generated">
            <a:extLst>
              <a:ext uri="{FF2B5EF4-FFF2-40B4-BE49-F238E27FC236}">
                <a16:creationId xmlns:a16="http://schemas.microsoft.com/office/drawing/2014/main" id="{E5E4A69A-F72B-4AB9-A7F6-D7D52C04C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4" y="5795412"/>
            <a:ext cx="2520000" cy="1889280"/>
          </a:xfrm>
          <a:prstGeom prst="rect">
            <a:avLst/>
          </a:prstGeom>
        </p:spPr>
      </p:pic>
      <p:pic>
        <p:nvPicPr>
          <p:cNvPr id="77" name="Picture 76" descr="Chart&#10;&#10;Description automatically generated">
            <a:extLst>
              <a:ext uri="{FF2B5EF4-FFF2-40B4-BE49-F238E27FC236}">
                <a16:creationId xmlns:a16="http://schemas.microsoft.com/office/drawing/2014/main" id="{266B34B9-DB99-4CED-939B-B63A2E614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09" y="5799214"/>
            <a:ext cx="2520000" cy="188928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96DA578-653B-46A9-8326-EC236E11EC7E}"/>
              </a:ext>
            </a:extLst>
          </p:cNvPr>
          <p:cNvSpPr txBox="1"/>
          <p:nvPr/>
        </p:nvSpPr>
        <p:spPr>
          <a:xfrm rot="16200000">
            <a:off x="-168478" y="6617303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CB4B10-3F1B-4038-8048-055889E38B6C}"/>
              </a:ext>
            </a:extLst>
          </p:cNvPr>
          <p:cNvSpPr txBox="1"/>
          <p:nvPr/>
        </p:nvSpPr>
        <p:spPr>
          <a:xfrm rot="16200000">
            <a:off x="-648606" y="6509581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98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36.011 mm/12h)</a:t>
            </a:r>
          </a:p>
        </p:txBody>
      </p:sp>
      <p:pic>
        <p:nvPicPr>
          <p:cNvPr id="74" name="Picture 73" descr="Chart, bar chart&#10;&#10;Description automatically generated">
            <a:extLst>
              <a:ext uri="{FF2B5EF4-FFF2-40B4-BE49-F238E27FC236}">
                <a16:creationId xmlns:a16="http://schemas.microsoft.com/office/drawing/2014/main" id="{92A1B754-807C-46FC-A5B4-2AB7A58392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4" y="4024883"/>
            <a:ext cx="2520000" cy="1889280"/>
          </a:xfrm>
          <a:prstGeom prst="rect">
            <a:avLst/>
          </a:prstGeom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05B0C889-592B-4D92-9814-0F52656BFC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09" y="4028685"/>
            <a:ext cx="2520000" cy="188928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09904030-E72E-4E97-BF94-9B8AFB77D955}"/>
              </a:ext>
            </a:extLst>
          </p:cNvPr>
          <p:cNvSpPr txBox="1"/>
          <p:nvPr/>
        </p:nvSpPr>
        <p:spPr>
          <a:xfrm rot="16200000">
            <a:off x="-168478" y="4846774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0737D48-BF89-4C5F-8E07-3E7E5860798B}"/>
              </a:ext>
            </a:extLst>
          </p:cNvPr>
          <p:cNvSpPr txBox="1"/>
          <p:nvPr/>
        </p:nvSpPr>
        <p:spPr>
          <a:xfrm rot="16200000">
            <a:off x="-648606" y="4739052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22.384 mm/12h)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5286A0-2515-4C81-A4EA-6167DC7CAF9A}"/>
              </a:ext>
            </a:extLst>
          </p:cNvPr>
          <p:cNvSpPr txBox="1"/>
          <p:nvPr/>
        </p:nvSpPr>
        <p:spPr>
          <a:xfrm>
            <a:off x="5124452" y="4207075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f</a:t>
            </a:r>
            <a:endParaRPr lang="en-GB" sz="8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29B5F9E-32A9-408F-B88A-E2440A9E713B}"/>
              </a:ext>
            </a:extLst>
          </p:cNvPr>
          <p:cNvSpPr txBox="1"/>
          <p:nvPr/>
        </p:nvSpPr>
        <p:spPr>
          <a:xfrm>
            <a:off x="5124452" y="5980460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h</a:t>
            </a:r>
            <a:endParaRPr lang="en-GB" sz="8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9EDDD8-ECD7-43EE-BE29-9336C5C221CD}"/>
              </a:ext>
            </a:extLst>
          </p:cNvPr>
          <p:cNvSpPr txBox="1"/>
          <p:nvPr/>
        </p:nvSpPr>
        <p:spPr>
          <a:xfrm>
            <a:off x="2784053" y="5198083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e</a:t>
            </a:r>
            <a:endParaRPr lang="en-GB" sz="8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8507D9-8280-46C7-AD8A-5E1334CDB9B9}"/>
              </a:ext>
            </a:extLst>
          </p:cNvPr>
          <p:cNvSpPr txBox="1"/>
          <p:nvPr/>
        </p:nvSpPr>
        <p:spPr>
          <a:xfrm rot="5400000">
            <a:off x="4858643" y="4742132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14.616 mm/12h)</a:t>
            </a:r>
          </a:p>
        </p:txBody>
      </p:sp>
      <p:pic>
        <p:nvPicPr>
          <p:cNvPr id="72" name="Picture 71" descr="Chart&#10;&#10;Description automatically generated">
            <a:extLst>
              <a:ext uri="{FF2B5EF4-FFF2-40B4-BE49-F238E27FC236}">
                <a16:creationId xmlns:a16="http://schemas.microsoft.com/office/drawing/2014/main" id="{41553E14-A2F5-4836-950A-A5BAC9EF9B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4" y="2254354"/>
            <a:ext cx="2520000" cy="1889280"/>
          </a:xfrm>
          <a:prstGeom prst="rect">
            <a:avLst/>
          </a:prstGeom>
        </p:spPr>
      </p:pic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0BE1566B-0F5E-4631-9FA4-9F8404015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09" y="2258156"/>
            <a:ext cx="2520000" cy="188928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D1D3060-3334-4656-9EB5-5C522BCB603B}"/>
              </a:ext>
            </a:extLst>
          </p:cNvPr>
          <p:cNvSpPr txBox="1"/>
          <p:nvPr/>
        </p:nvSpPr>
        <p:spPr>
          <a:xfrm rot="16200000">
            <a:off x="-168478" y="3076245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4586AF-2C2D-4534-97FA-C5554AE5110B}"/>
              </a:ext>
            </a:extLst>
          </p:cNvPr>
          <p:cNvSpPr txBox="1"/>
          <p:nvPr/>
        </p:nvSpPr>
        <p:spPr>
          <a:xfrm rot="16200000">
            <a:off x="-648606" y="2968523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90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14.080 mm/12h)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7035A7A-F874-47BF-8103-9BE871DA6F1D}"/>
              </a:ext>
            </a:extLst>
          </p:cNvPr>
          <p:cNvSpPr txBox="1"/>
          <p:nvPr/>
        </p:nvSpPr>
        <p:spPr>
          <a:xfrm>
            <a:off x="5124452" y="2433690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d</a:t>
            </a:r>
            <a:endParaRPr lang="en-GB" sz="8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FCB3184-7D3E-4F60-8F25-EA97BF313885}"/>
              </a:ext>
            </a:extLst>
          </p:cNvPr>
          <p:cNvSpPr txBox="1"/>
          <p:nvPr/>
        </p:nvSpPr>
        <p:spPr>
          <a:xfrm>
            <a:off x="2784053" y="3420238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c</a:t>
            </a:r>
            <a:endParaRPr lang="en-GB" sz="8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BC1F23C-12E6-49A1-AD17-040A6978E0D7}"/>
              </a:ext>
            </a:extLst>
          </p:cNvPr>
          <p:cNvSpPr txBox="1"/>
          <p:nvPr/>
        </p:nvSpPr>
        <p:spPr>
          <a:xfrm rot="5400000">
            <a:off x="4858643" y="2971603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90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8.880 mm/12h)</a:t>
            </a:r>
          </a:p>
        </p:txBody>
      </p:sp>
      <p:pic>
        <p:nvPicPr>
          <p:cNvPr id="70" name="Picture 69" descr="Chart&#10;&#10;Description automatically generated">
            <a:extLst>
              <a:ext uri="{FF2B5EF4-FFF2-40B4-BE49-F238E27FC236}">
                <a16:creationId xmlns:a16="http://schemas.microsoft.com/office/drawing/2014/main" id="{EF914099-0F73-45EF-8113-5114A2994A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4" y="487627"/>
            <a:ext cx="2520000" cy="1889280"/>
          </a:xfrm>
          <a:prstGeom prst="rect">
            <a:avLst/>
          </a:prstGeom>
        </p:spPr>
      </p:pic>
      <p:pic>
        <p:nvPicPr>
          <p:cNvPr id="71" name="Picture 70" descr="Chart&#10;&#10;Description automatically generated">
            <a:extLst>
              <a:ext uri="{FF2B5EF4-FFF2-40B4-BE49-F238E27FC236}">
                <a16:creationId xmlns:a16="http://schemas.microsoft.com/office/drawing/2014/main" id="{DCB02CCF-EE42-45FD-936C-FF431E248B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09" y="491429"/>
            <a:ext cx="2520000" cy="188928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A5281B32-2ECF-47FE-B01F-A544E7D74FB0}"/>
              </a:ext>
            </a:extLst>
          </p:cNvPr>
          <p:cNvSpPr txBox="1"/>
          <p:nvPr/>
        </p:nvSpPr>
        <p:spPr>
          <a:xfrm>
            <a:off x="826519" y="341390"/>
            <a:ext cx="2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“La Costa”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2ED0BB-ADE6-42DF-A076-DB601343BF38}"/>
              </a:ext>
            </a:extLst>
          </p:cNvPr>
          <p:cNvSpPr txBox="1"/>
          <p:nvPr/>
        </p:nvSpPr>
        <p:spPr>
          <a:xfrm>
            <a:off x="3058009" y="341390"/>
            <a:ext cx="2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“La Sierra”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CC78F9-7784-408D-AF52-AEBE4E61FDDA}"/>
              </a:ext>
            </a:extLst>
          </p:cNvPr>
          <p:cNvSpPr txBox="1"/>
          <p:nvPr/>
        </p:nvSpPr>
        <p:spPr>
          <a:xfrm rot="16200000">
            <a:off x="-168478" y="1309518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B78253-6633-4AC1-B65F-416D547229A3}"/>
              </a:ext>
            </a:extLst>
          </p:cNvPr>
          <p:cNvSpPr txBox="1"/>
          <p:nvPr/>
        </p:nvSpPr>
        <p:spPr>
          <a:xfrm rot="16200000">
            <a:off x="-648606" y="1201796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85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9.419 mm/12h)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57AC949-D5D2-4C2B-83CA-20CD309F05FD}"/>
              </a:ext>
            </a:extLst>
          </p:cNvPr>
          <p:cNvSpPr txBox="1"/>
          <p:nvPr/>
        </p:nvSpPr>
        <p:spPr>
          <a:xfrm>
            <a:off x="5124452" y="660305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b</a:t>
            </a:r>
            <a:endParaRPr lang="en-GB" sz="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D09117-247E-437C-98CC-4DE2B4B79A61}"/>
              </a:ext>
            </a:extLst>
          </p:cNvPr>
          <p:cNvSpPr txBox="1"/>
          <p:nvPr/>
        </p:nvSpPr>
        <p:spPr>
          <a:xfrm>
            <a:off x="2784053" y="1655773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a</a:t>
            </a:r>
            <a:endParaRPr lang="en-GB" sz="8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014125-DFDF-4909-86D1-4CEE029B41E0}"/>
              </a:ext>
            </a:extLst>
          </p:cNvPr>
          <p:cNvSpPr txBox="1"/>
          <p:nvPr/>
        </p:nvSpPr>
        <p:spPr>
          <a:xfrm rot="5400000">
            <a:off x="4858643" y="1204876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85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6.112 mm/12h)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D037C8-5013-45E3-9655-4FADBE53DA1F}"/>
              </a:ext>
            </a:extLst>
          </p:cNvPr>
          <p:cNvCxnSpPr>
            <a:cxnSpLocks/>
          </p:cNvCxnSpPr>
          <p:nvPr/>
        </p:nvCxnSpPr>
        <p:spPr>
          <a:xfrm>
            <a:off x="3253839" y="186047"/>
            <a:ext cx="7200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188C68-B620-4C57-A042-47DD6A23A6EE}"/>
              </a:ext>
            </a:extLst>
          </p:cNvPr>
          <p:cNvCxnSpPr>
            <a:cxnSpLocks/>
          </p:cNvCxnSpPr>
          <p:nvPr/>
        </p:nvCxnSpPr>
        <p:spPr>
          <a:xfrm>
            <a:off x="1933210" y="186047"/>
            <a:ext cx="720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20A0AC7-B0C2-475C-9C01-D55B5A42DF16}"/>
              </a:ext>
            </a:extLst>
          </p:cNvPr>
          <p:cNvSpPr txBox="1"/>
          <p:nvPr/>
        </p:nvSpPr>
        <p:spPr>
          <a:xfrm>
            <a:off x="2653210" y="62864"/>
            <a:ext cx="477097" cy="2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9FDC40-2D9D-4796-B0A4-50887A57F3D2}"/>
              </a:ext>
            </a:extLst>
          </p:cNvPr>
          <p:cNvSpPr txBox="1"/>
          <p:nvPr/>
        </p:nvSpPr>
        <p:spPr>
          <a:xfrm>
            <a:off x="3977579" y="61936"/>
            <a:ext cx="657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ecPoint</a:t>
            </a:r>
          </a:p>
        </p:txBody>
      </p:sp>
    </p:spTree>
    <p:extLst>
      <p:ext uri="{BB962C8B-B14F-4D97-AF65-F5344CB8AC3E}">
        <p14:creationId xmlns:p14="http://schemas.microsoft.com/office/powerpoint/2010/main" val="82025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156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2</cp:revision>
  <dcterms:created xsi:type="dcterms:W3CDTF">2022-01-13T16:49:31Z</dcterms:created>
  <dcterms:modified xsi:type="dcterms:W3CDTF">2022-01-14T13:25:19Z</dcterms:modified>
</cp:coreProperties>
</file>