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</p:sldIdLst>
  <p:sldSz cx="611981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27C51-081D-4FF1-A77A-49BB58B5CFDB}" v="23" dt="2022-01-14T13:27:00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24727C51-081D-4FF1-A77A-49BB58B5CFDB}"/>
    <pc:docChg chg="undo custSel delSld modSld">
      <pc:chgData name="Fatima Pillosu" userId="a6295d4dc9e22643" providerId="LiveId" clId="{24727C51-081D-4FF1-A77A-49BB58B5CFDB}" dt="2022-01-14T13:27:12.116" v="286" actId="1035"/>
      <pc:docMkLst>
        <pc:docMk/>
      </pc:docMkLst>
      <pc:sldChg chg="del">
        <pc:chgData name="Fatima Pillosu" userId="a6295d4dc9e22643" providerId="LiveId" clId="{24727C51-081D-4FF1-A77A-49BB58B5CFDB}" dt="2022-01-14T10:41:36.608" v="0" actId="47"/>
        <pc:sldMkLst>
          <pc:docMk/>
          <pc:sldMk cId="820257480" sldId="258"/>
        </pc:sldMkLst>
      </pc:sldChg>
      <pc:sldChg chg="addSp delSp modSp mod">
        <pc:chgData name="Fatima Pillosu" userId="a6295d4dc9e22643" providerId="LiveId" clId="{24727C51-081D-4FF1-A77A-49BB58B5CFDB}" dt="2022-01-14T13:27:12.116" v="286" actId="1035"/>
        <pc:sldMkLst>
          <pc:docMk/>
          <pc:sldMk cId="1489261767" sldId="259"/>
        </pc:sldMkLst>
        <pc:spChg chg="add del">
          <ac:chgData name="Fatima Pillosu" userId="a6295d4dc9e22643" providerId="LiveId" clId="{24727C51-081D-4FF1-A77A-49BB58B5CFDB}" dt="2022-01-14T10:42:33.543" v="38" actId="478"/>
          <ac:spMkLst>
            <pc:docMk/>
            <pc:sldMk cId="1489261767" sldId="259"/>
            <ac:spMk id="2" creationId="{EC18BA08-4D7D-4DCB-8388-C2741E590A28}"/>
          </ac:spMkLst>
        </pc:spChg>
        <pc:spChg chg="add del mod">
          <ac:chgData name="Fatima Pillosu" userId="a6295d4dc9e22643" providerId="LiveId" clId="{24727C51-081D-4FF1-A77A-49BB58B5CFDB}" dt="2022-01-14T11:13:29.620" v="115" actId="478"/>
          <ac:spMkLst>
            <pc:docMk/>
            <pc:sldMk cId="1489261767" sldId="259"/>
            <ac:spMk id="26" creationId="{772E4142-FF65-4513-80B5-C8D59EF0991C}"/>
          </ac:spMkLst>
        </pc:spChg>
        <pc:spChg chg="add del mod">
          <ac:chgData name="Fatima Pillosu" userId="a6295d4dc9e22643" providerId="LiveId" clId="{24727C51-081D-4FF1-A77A-49BB58B5CFDB}" dt="2022-01-14T11:13:34.059" v="119" actId="478"/>
          <ac:spMkLst>
            <pc:docMk/>
            <pc:sldMk cId="1489261767" sldId="259"/>
            <ac:spMk id="27" creationId="{E2381AFA-1588-483A-8F0E-C4E7BCC1C736}"/>
          </ac:spMkLst>
        </pc:spChg>
        <pc:spChg chg="add del mod">
          <ac:chgData name="Fatima Pillosu" userId="a6295d4dc9e22643" providerId="LiveId" clId="{24727C51-081D-4FF1-A77A-49BB58B5CFDB}" dt="2022-01-14T11:13:35.203" v="120" actId="478"/>
          <ac:spMkLst>
            <pc:docMk/>
            <pc:sldMk cId="1489261767" sldId="259"/>
            <ac:spMk id="28" creationId="{5EC73343-E06F-4EA6-B7F5-35EEDA378ECF}"/>
          </ac:spMkLst>
        </pc:spChg>
        <pc:spChg chg="add del mod">
          <ac:chgData name="Fatima Pillosu" userId="a6295d4dc9e22643" providerId="LiveId" clId="{24727C51-081D-4FF1-A77A-49BB58B5CFDB}" dt="2022-01-14T11:13:41.960" v="125" actId="478"/>
          <ac:spMkLst>
            <pc:docMk/>
            <pc:sldMk cId="1489261767" sldId="259"/>
            <ac:spMk id="29" creationId="{941F6F7B-E056-46C9-9251-8E28BCB877F7}"/>
          </ac:spMkLst>
        </pc:spChg>
        <pc:spChg chg="add del mod">
          <ac:chgData name="Fatima Pillosu" userId="a6295d4dc9e22643" providerId="LiveId" clId="{24727C51-081D-4FF1-A77A-49BB58B5CFDB}" dt="2022-01-14T11:13:44.106" v="127" actId="478"/>
          <ac:spMkLst>
            <pc:docMk/>
            <pc:sldMk cId="1489261767" sldId="259"/>
            <ac:spMk id="30" creationId="{27A8064E-C70E-4B7A-A534-898CF019A607}"/>
          </ac:spMkLst>
        </pc:spChg>
        <pc:spChg chg="add del mod">
          <ac:chgData name="Fatima Pillosu" userId="a6295d4dc9e22643" providerId="LiveId" clId="{24727C51-081D-4FF1-A77A-49BB58B5CFDB}" dt="2022-01-14T11:13:30.528" v="116" actId="478"/>
          <ac:spMkLst>
            <pc:docMk/>
            <pc:sldMk cId="1489261767" sldId="259"/>
            <ac:spMk id="31" creationId="{5BB1B43F-5E4D-48BF-885B-C839E34BD7FA}"/>
          </ac:spMkLst>
        </pc:spChg>
        <pc:spChg chg="add del mod">
          <ac:chgData name="Fatima Pillosu" userId="a6295d4dc9e22643" providerId="LiveId" clId="{24727C51-081D-4FF1-A77A-49BB58B5CFDB}" dt="2022-01-14T11:13:33.121" v="118" actId="478"/>
          <ac:spMkLst>
            <pc:docMk/>
            <pc:sldMk cId="1489261767" sldId="259"/>
            <ac:spMk id="32" creationId="{3B3678BE-AEC1-4099-B1D1-BA73766C2433}"/>
          </ac:spMkLst>
        </pc:spChg>
        <pc:spChg chg="add del mod">
          <ac:chgData name="Fatima Pillosu" userId="a6295d4dc9e22643" providerId="LiveId" clId="{24727C51-081D-4FF1-A77A-49BB58B5CFDB}" dt="2022-01-14T11:13:38.890" v="123" actId="478"/>
          <ac:spMkLst>
            <pc:docMk/>
            <pc:sldMk cId="1489261767" sldId="259"/>
            <ac:spMk id="33" creationId="{2ADD0881-E706-46EB-9014-A850472AF128}"/>
          </ac:spMkLst>
        </pc:spChg>
        <pc:spChg chg="del mod">
          <ac:chgData name="Fatima Pillosu" userId="a6295d4dc9e22643" providerId="LiveId" clId="{24727C51-081D-4FF1-A77A-49BB58B5CFDB}" dt="2022-01-14T10:42:35.692" v="39" actId="21"/>
          <ac:spMkLst>
            <pc:docMk/>
            <pc:sldMk cId="1489261767" sldId="259"/>
            <ac:spMk id="34" creationId="{195715B0-7977-4ACC-8EBA-0275DA8629BA}"/>
          </ac:spMkLst>
        </pc:spChg>
        <pc:spChg chg="add del mod">
          <ac:chgData name="Fatima Pillosu" userId="a6295d4dc9e22643" providerId="LiveId" clId="{24727C51-081D-4FF1-A77A-49BB58B5CFDB}" dt="2022-01-14T11:13:40.715" v="124" actId="478"/>
          <ac:spMkLst>
            <pc:docMk/>
            <pc:sldMk cId="1489261767" sldId="259"/>
            <ac:spMk id="34" creationId="{34929E98-9394-441E-B4F4-DF36955B7562}"/>
          </ac:spMkLst>
        </pc:spChg>
        <pc:spChg chg="add del mod">
          <ac:chgData name="Fatima Pillosu" userId="a6295d4dc9e22643" providerId="LiveId" clId="{24727C51-081D-4FF1-A77A-49BB58B5CFDB}" dt="2022-01-14T11:13:43.067" v="126" actId="478"/>
          <ac:spMkLst>
            <pc:docMk/>
            <pc:sldMk cId="1489261767" sldId="259"/>
            <ac:spMk id="35" creationId="{3BF4A457-591B-4E0C-9D0F-A4ACDE0B588C}"/>
          </ac:spMkLst>
        </pc:spChg>
        <pc:spChg chg="del mod">
          <ac:chgData name="Fatima Pillosu" userId="a6295d4dc9e22643" providerId="LiveId" clId="{24727C51-081D-4FF1-A77A-49BB58B5CFDB}" dt="2022-01-14T10:42:35.692" v="39" actId="21"/>
          <ac:spMkLst>
            <pc:docMk/>
            <pc:sldMk cId="1489261767" sldId="259"/>
            <ac:spMk id="35" creationId="{EF80B7F3-AFF6-4632-8DB1-050EDF9521F0}"/>
          </ac:spMkLst>
        </pc:spChg>
        <pc:spChg chg="add del mod">
          <ac:chgData name="Fatima Pillosu" userId="a6295d4dc9e22643" providerId="LiveId" clId="{24727C51-081D-4FF1-A77A-49BB58B5CFDB}" dt="2022-01-14T11:13:47.913" v="129"/>
          <ac:spMkLst>
            <pc:docMk/>
            <pc:sldMk cId="1489261767" sldId="259"/>
            <ac:spMk id="36" creationId="{263728E8-71CC-4195-8D89-2A81B77F6169}"/>
          </ac:spMkLst>
        </pc:spChg>
        <pc:spChg chg="del mod">
          <ac:chgData name="Fatima Pillosu" userId="a6295d4dc9e22643" providerId="LiveId" clId="{24727C51-081D-4FF1-A77A-49BB58B5CFDB}" dt="2022-01-14T10:42:35.692" v="39" actId="21"/>
          <ac:spMkLst>
            <pc:docMk/>
            <pc:sldMk cId="1489261767" sldId="259"/>
            <ac:spMk id="36" creationId="{97A6A1D6-451A-4E91-A6AA-8F0A840FB689}"/>
          </ac:spMkLst>
        </pc:spChg>
        <pc:spChg chg="add del mod">
          <ac:chgData name="Fatima Pillosu" userId="a6295d4dc9e22643" providerId="LiveId" clId="{24727C51-081D-4FF1-A77A-49BB58B5CFDB}" dt="2022-01-14T11:13:47.913" v="129"/>
          <ac:spMkLst>
            <pc:docMk/>
            <pc:sldMk cId="1489261767" sldId="259"/>
            <ac:spMk id="37" creationId="{4EAAB8F9-EDB8-4CB5-AFA9-A237AEA9F110}"/>
          </ac:spMkLst>
        </pc:spChg>
        <pc:spChg chg="del mod">
          <ac:chgData name="Fatima Pillosu" userId="a6295d4dc9e22643" providerId="LiveId" clId="{24727C51-081D-4FF1-A77A-49BB58B5CFDB}" dt="2022-01-14T10:42:35.692" v="39" actId="21"/>
          <ac:spMkLst>
            <pc:docMk/>
            <pc:sldMk cId="1489261767" sldId="259"/>
            <ac:spMk id="37" creationId="{5CBA4AE0-8D65-4AE0-A94A-E30C7602FCF1}"/>
          </ac:spMkLst>
        </pc:spChg>
        <pc:spChg chg="add del mod">
          <ac:chgData name="Fatima Pillosu" userId="a6295d4dc9e22643" providerId="LiveId" clId="{24727C51-081D-4FF1-A77A-49BB58B5CFDB}" dt="2022-01-14T11:13:47.913" v="129"/>
          <ac:spMkLst>
            <pc:docMk/>
            <pc:sldMk cId="1489261767" sldId="259"/>
            <ac:spMk id="38" creationId="{86B6591B-B7B6-4F41-9892-021542BA38E5}"/>
          </ac:spMkLst>
        </pc:spChg>
        <pc:spChg chg="del mod">
          <ac:chgData name="Fatima Pillosu" userId="a6295d4dc9e22643" providerId="LiveId" clId="{24727C51-081D-4FF1-A77A-49BB58B5CFDB}" dt="2022-01-14T10:42:35.692" v="39" actId="21"/>
          <ac:spMkLst>
            <pc:docMk/>
            <pc:sldMk cId="1489261767" sldId="259"/>
            <ac:spMk id="39" creationId="{2B24AD89-7733-4100-84B0-BF78A0853CDA}"/>
          </ac:spMkLst>
        </pc:spChg>
        <pc:spChg chg="add del mod">
          <ac:chgData name="Fatima Pillosu" userId="a6295d4dc9e22643" providerId="LiveId" clId="{24727C51-081D-4FF1-A77A-49BB58B5CFDB}" dt="2022-01-14T11:13:47.913" v="129"/>
          <ac:spMkLst>
            <pc:docMk/>
            <pc:sldMk cId="1489261767" sldId="259"/>
            <ac:spMk id="39" creationId="{5A4397F8-2A0C-42B4-9573-CA38C56C3AE5}"/>
          </ac:spMkLst>
        </pc:spChg>
        <pc:spChg chg="add del mod">
          <ac:chgData name="Fatima Pillosu" userId="a6295d4dc9e22643" providerId="LiveId" clId="{24727C51-081D-4FF1-A77A-49BB58B5CFDB}" dt="2022-01-14T11:13:47.913" v="129"/>
          <ac:spMkLst>
            <pc:docMk/>
            <pc:sldMk cId="1489261767" sldId="259"/>
            <ac:spMk id="40" creationId="{B38A7D97-9FA1-4288-9ECE-8FBAA92F3DD5}"/>
          </ac:spMkLst>
        </pc:spChg>
        <pc:spChg chg="del mod">
          <ac:chgData name="Fatima Pillosu" userId="a6295d4dc9e22643" providerId="LiveId" clId="{24727C51-081D-4FF1-A77A-49BB58B5CFDB}" dt="2022-01-14T10:42:35.692" v="39" actId="21"/>
          <ac:spMkLst>
            <pc:docMk/>
            <pc:sldMk cId="1489261767" sldId="259"/>
            <ac:spMk id="40" creationId="{DC7E810C-931E-4C72-867A-91F06A51E10F}"/>
          </ac:spMkLst>
        </pc:spChg>
        <pc:spChg chg="del mod">
          <ac:chgData name="Fatima Pillosu" userId="a6295d4dc9e22643" providerId="LiveId" clId="{24727C51-081D-4FF1-A77A-49BB58B5CFDB}" dt="2022-01-14T10:42:35.692" v="39" actId="21"/>
          <ac:spMkLst>
            <pc:docMk/>
            <pc:sldMk cId="1489261767" sldId="259"/>
            <ac:spMk id="41" creationId="{89C4AACF-0136-442C-9C03-4BACD6425D51}"/>
          </ac:spMkLst>
        </pc:spChg>
        <pc:spChg chg="add del mod">
          <ac:chgData name="Fatima Pillosu" userId="a6295d4dc9e22643" providerId="LiveId" clId="{24727C51-081D-4FF1-A77A-49BB58B5CFDB}" dt="2022-01-14T11:13:47.913" v="129"/>
          <ac:spMkLst>
            <pc:docMk/>
            <pc:sldMk cId="1489261767" sldId="259"/>
            <ac:spMk id="41" creationId="{966CBCF0-58FE-43E5-97F7-C450258CAF72}"/>
          </ac:spMkLst>
        </pc:spChg>
        <pc:spChg chg="add del mod">
          <ac:chgData name="Fatima Pillosu" userId="a6295d4dc9e22643" providerId="LiveId" clId="{24727C51-081D-4FF1-A77A-49BB58B5CFDB}" dt="2022-01-14T13:12:21.490" v="183" actId="478"/>
          <ac:spMkLst>
            <pc:docMk/>
            <pc:sldMk cId="1489261767" sldId="259"/>
            <ac:spMk id="41" creationId="{A9FC505F-0423-4DDD-9ED6-2CF08F481BC4}"/>
          </ac:spMkLst>
        </pc:spChg>
        <pc:spChg chg="del mod">
          <ac:chgData name="Fatima Pillosu" userId="a6295d4dc9e22643" providerId="LiveId" clId="{24727C51-081D-4FF1-A77A-49BB58B5CFDB}" dt="2022-01-14T10:42:35.692" v="39" actId="21"/>
          <ac:spMkLst>
            <pc:docMk/>
            <pc:sldMk cId="1489261767" sldId="259"/>
            <ac:spMk id="42" creationId="{02695C5C-AC05-45DA-B554-5C6328E6BCE7}"/>
          </ac:spMkLst>
        </pc:spChg>
        <pc:spChg chg="add del mod">
          <ac:chgData name="Fatima Pillosu" userId="a6295d4dc9e22643" providerId="LiveId" clId="{24727C51-081D-4FF1-A77A-49BB58B5CFDB}" dt="2022-01-14T11:13:47.913" v="129"/>
          <ac:spMkLst>
            <pc:docMk/>
            <pc:sldMk cId="1489261767" sldId="259"/>
            <ac:spMk id="42" creationId="{3D06C947-D282-425E-84DB-9E01716934EC}"/>
          </ac:spMkLst>
        </pc:spChg>
        <pc:spChg chg="add del mod">
          <ac:chgData name="Fatima Pillosu" userId="a6295d4dc9e22643" providerId="LiveId" clId="{24727C51-081D-4FF1-A77A-49BB58B5CFDB}" dt="2022-01-14T13:13:39.785" v="190" actId="478"/>
          <ac:spMkLst>
            <pc:docMk/>
            <pc:sldMk cId="1489261767" sldId="259"/>
            <ac:spMk id="42" creationId="{5FEFB1F6-EC30-4848-B0FA-7144FFC40088}"/>
          </ac:spMkLst>
        </pc:spChg>
        <pc:spChg chg="add del mod">
          <ac:chgData name="Fatima Pillosu" userId="a6295d4dc9e22643" providerId="LiveId" clId="{24727C51-081D-4FF1-A77A-49BB58B5CFDB}" dt="2022-01-14T11:13:47.913" v="129"/>
          <ac:spMkLst>
            <pc:docMk/>
            <pc:sldMk cId="1489261767" sldId="259"/>
            <ac:spMk id="43" creationId="{4CE535FF-DDB2-4189-8AEE-E8D3E1473563}"/>
          </ac:spMkLst>
        </pc:spChg>
        <pc:spChg chg="add del mod">
          <ac:chgData name="Fatima Pillosu" userId="a6295d4dc9e22643" providerId="LiveId" clId="{24727C51-081D-4FF1-A77A-49BB58B5CFDB}" dt="2022-01-14T11:13:47.913" v="129"/>
          <ac:spMkLst>
            <pc:docMk/>
            <pc:sldMk cId="1489261767" sldId="259"/>
            <ac:spMk id="44" creationId="{9DC71D96-FB71-4FFB-A9FD-4B3F5468F93D}"/>
          </ac:spMkLst>
        </pc:spChg>
        <pc:spChg chg="add del mod">
          <ac:chgData name="Fatima Pillosu" userId="a6295d4dc9e22643" providerId="LiveId" clId="{24727C51-081D-4FF1-A77A-49BB58B5CFDB}" dt="2022-01-14T11:13:47.913" v="129"/>
          <ac:spMkLst>
            <pc:docMk/>
            <pc:sldMk cId="1489261767" sldId="259"/>
            <ac:spMk id="45" creationId="{E8379150-C40E-41E3-B6C4-3FEA402BE3D6}"/>
          </ac:spMkLst>
        </pc:spChg>
        <pc:spChg chg="add mod">
          <ac:chgData name="Fatima Pillosu" userId="a6295d4dc9e22643" providerId="LiveId" clId="{24727C51-081D-4FF1-A77A-49BB58B5CFDB}" dt="2022-01-14T13:27:00.284" v="278"/>
          <ac:spMkLst>
            <pc:docMk/>
            <pc:sldMk cId="1489261767" sldId="259"/>
            <ac:spMk id="46" creationId="{24EEA0CD-1073-4AFF-9F6D-2C151D749401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46" creationId="{D3FA1F7A-4F4B-49CA-9D6F-58F266D5E670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47" creationId="{3074D7AB-CE12-4E81-BBF9-5101D7D27D7F}"/>
          </ac:spMkLst>
        </pc:spChg>
        <pc:spChg chg="add mod">
          <ac:chgData name="Fatima Pillosu" userId="a6295d4dc9e22643" providerId="LiveId" clId="{24727C51-081D-4FF1-A77A-49BB58B5CFDB}" dt="2022-01-14T13:27:00.284" v="278"/>
          <ac:spMkLst>
            <pc:docMk/>
            <pc:sldMk cId="1489261767" sldId="259"/>
            <ac:spMk id="47" creationId="{9B0B5EDD-E28D-49F1-9D42-C086D2022F6B}"/>
          </ac:spMkLst>
        </pc:spChg>
        <pc:spChg chg="del mod">
          <ac:chgData name="Fatima Pillosu" userId="a6295d4dc9e22643" providerId="LiveId" clId="{24727C51-081D-4FF1-A77A-49BB58B5CFDB}" dt="2022-01-14T10:42:35.692" v="39" actId="21"/>
          <ac:spMkLst>
            <pc:docMk/>
            <pc:sldMk cId="1489261767" sldId="259"/>
            <ac:spMk id="48" creationId="{09DD8E0F-261B-4311-AE75-9AAD7E8FDF6D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48" creationId="{BC751BE0-FC97-43E5-A6C4-71C2EAB15CDB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49" creationId="{C05F6DC4-5A08-48AB-B578-9BE4ABB3D529}"/>
          </ac:spMkLst>
        </pc:spChg>
        <pc:spChg chg="del mod">
          <ac:chgData name="Fatima Pillosu" userId="a6295d4dc9e22643" providerId="LiveId" clId="{24727C51-081D-4FF1-A77A-49BB58B5CFDB}" dt="2022-01-14T10:42:35.692" v="39" actId="21"/>
          <ac:spMkLst>
            <pc:docMk/>
            <pc:sldMk cId="1489261767" sldId="259"/>
            <ac:spMk id="49" creationId="{D7C59C75-46A3-410F-A4C3-791A58DD8449}"/>
          </ac:spMkLst>
        </pc:spChg>
        <pc:spChg chg="del mod">
          <ac:chgData name="Fatima Pillosu" userId="a6295d4dc9e22643" providerId="LiveId" clId="{24727C51-081D-4FF1-A77A-49BB58B5CFDB}" dt="2022-01-14T10:42:35.692" v="39" actId="21"/>
          <ac:spMkLst>
            <pc:docMk/>
            <pc:sldMk cId="1489261767" sldId="259"/>
            <ac:spMk id="50" creationId="{36D59E36-D805-404E-AA35-4B0AD347A1F1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50" creationId="{B790E85E-797A-4EC5-8CC3-0B70733B5791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51" creationId="{038E88B9-381C-4B5D-91F6-9F87D8A13F7F}"/>
          </ac:spMkLst>
        </pc:spChg>
        <pc:spChg chg="del mod">
          <ac:chgData name="Fatima Pillosu" userId="a6295d4dc9e22643" providerId="LiveId" clId="{24727C51-081D-4FF1-A77A-49BB58B5CFDB}" dt="2022-01-14T10:42:35.692" v="39" actId="21"/>
          <ac:spMkLst>
            <pc:docMk/>
            <pc:sldMk cId="1489261767" sldId="259"/>
            <ac:spMk id="51" creationId="{11B622D3-0934-46CF-BE14-C1EF472614BE}"/>
          </ac:spMkLst>
        </pc:spChg>
        <pc:spChg chg="del mod">
          <ac:chgData name="Fatima Pillosu" userId="a6295d4dc9e22643" providerId="LiveId" clId="{24727C51-081D-4FF1-A77A-49BB58B5CFDB}" dt="2022-01-14T10:42:35.692" v="39" actId="21"/>
          <ac:spMkLst>
            <pc:docMk/>
            <pc:sldMk cId="1489261767" sldId="259"/>
            <ac:spMk id="52" creationId="{2C88714D-8307-4F85-B4D9-94C170F14B04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52" creationId="{B03BEB2B-B6F3-4B68-939C-4010876CC1CC}"/>
          </ac:spMkLst>
        </pc:spChg>
        <pc:spChg chg="del mod">
          <ac:chgData name="Fatima Pillosu" userId="a6295d4dc9e22643" providerId="LiveId" clId="{24727C51-081D-4FF1-A77A-49BB58B5CFDB}" dt="2022-01-14T10:42:35.692" v="39" actId="21"/>
          <ac:spMkLst>
            <pc:docMk/>
            <pc:sldMk cId="1489261767" sldId="259"/>
            <ac:spMk id="53" creationId="{1D0AD45B-FC5E-404C-8204-D1E5E8DE24ED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53" creationId="{92F55E31-4E67-46D4-B2C1-0253F5282EE1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54" creationId="{68A59CEA-5D7B-4744-A21B-8FA54029C1EA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55" creationId="{37E9E85E-684C-4396-BC32-E94593CA6872}"/>
          </ac:spMkLst>
        </pc:spChg>
        <pc:spChg chg="add del mod">
          <ac:chgData name="Fatima Pillosu" userId="a6295d4dc9e22643" providerId="LiveId" clId="{24727C51-081D-4FF1-A77A-49BB58B5CFDB}" dt="2022-01-14T13:12:19.636" v="182" actId="478"/>
          <ac:spMkLst>
            <pc:docMk/>
            <pc:sldMk cId="1489261767" sldId="259"/>
            <ac:spMk id="58" creationId="{2328C5CF-4EC5-47A7-9F16-DDEB60889D81}"/>
          </ac:spMkLst>
        </pc:spChg>
        <pc:spChg chg="add del mod">
          <ac:chgData name="Fatima Pillosu" userId="a6295d4dc9e22643" providerId="LiveId" clId="{24727C51-081D-4FF1-A77A-49BB58B5CFDB}" dt="2022-01-14T13:13:38.032" v="189" actId="478"/>
          <ac:spMkLst>
            <pc:docMk/>
            <pc:sldMk cId="1489261767" sldId="259"/>
            <ac:spMk id="59" creationId="{5A54A0DF-EFB1-4E9E-BB42-E3C41EABF52A}"/>
          </ac:spMkLst>
        </pc:spChg>
        <pc:spChg chg="add mo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60" creationId="{481D39BB-23B1-429B-A50B-61F6095848DC}"/>
          </ac:spMkLst>
        </pc:spChg>
        <pc:spChg chg="add del mod">
          <ac:chgData name="Fatima Pillosu" userId="a6295d4dc9e22643" providerId="LiveId" clId="{24727C51-081D-4FF1-A77A-49BB58B5CFDB}" dt="2022-01-14T13:12:26.805" v="184" actId="478"/>
          <ac:spMkLst>
            <pc:docMk/>
            <pc:sldMk cId="1489261767" sldId="259"/>
            <ac:spMk id="61" creationId="{CAFF0EEC-7C9B-49AF-BC0C-2F0A7A1F5275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62" creationId="{7EC4EFFA-2500-4AEB-9B5D-53ECFAD343DA}"/>
          </ac:spMkLst>
        </pc:spChg>
        <pc:spChg chg="add del mod">
          <ac:chgData name="Fatima Pillosu" userId="a6295d4dc9e22643" providerId="LiveId" clId="{24727C51-081D-4FF1-A77A-49BB58B5CFDB}" dt="2022-01-14T13:12:26.805" v="184" actId="478"/>
          <ac:spMkLst>
            <pc:docMk/>
            <pc:sldMk cId="1489261767" sldId="259"/>
            <ac:spMk id="63" creationId="{306E3323-FD42-49EB-B53A-F785F4C0067A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64" creationId="{83135FCE-A4C5-436C-A4DE-05D730B54A05}"/>
          </ac:spMkLst>
        </pc:spChg>
        <pc:spChg chg="add del mod">
          <ac:chgData name="Fatima Pillosu" userId="a6295d4dc9e22643" providerId="LiveId" clId="{24727C51-081D-4FF1-A77A-49BB58B5CFDB}" dt="2022-01-14T13:12:26.805" v="184" actId="478"/>
          <ac:spMkLst>
            <pc:docMk/>
            <pc:sldMk cId="1489261767" sldId="259"/>
            <ac:spMk id="65" creationId="{7ED512C2-14EF-42C7-A6D4-46DC4E9F4C05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66" creationId="{AD0F7F4A-4C1E-43B9-8ADD-385A666A581A}"/>
          </ac:spMkLst>
        </pc:spChg>
        <pc:spChg chg="add del mod">
          <ac:chgData name="Fatima Pillosu" userId="a6295d4dc9e22643" providerId="LiveId" clId="{24727C51-081D-4FF1-A77A-49BB58B5CFDB}" dt="2022-01-14T13:12:26.805" v="184" actId="478"/>
          <ac:spMkLst>
            <pc:docMk/>
            <pc:sldMk cId="1489261767" sldId="259"/>
            <ac:spMk id="67" creationId="{35036EA3-B768-461F-AF85-4EECCD4E6FC8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68" creationId="{7622A09C-9CF6-482F-B646-EAE2672AADAB}"/>
          </ac:spMkLst>
        </pc:spChg>
        <pc:spChg chg="add del mod">
          <ac:chgData name="Fatima Pillosu" userId="a6295d4dc9e22643" providerId="LiveId" clId="{24727C51-081D-4FF1-A77A-49BB58B5CFDB}" dt="2022-01-14T13:12:26.805" v="184" actId="478"/>
          <ac:spMkLst>
            <pc:docMk/>
            <pc:sldMk cId="1489261767" sldId="259"/>
            <ac:spMk id="69" creationId="{689398F8-E65C-42DB-923D-290A74C70839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70" creationId="{453E8BA3-25A6-48BC-853F-07D7221A16F4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71" creationId="{5D381014-7EE5-48CD-8EA1-C165B5252CE9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72" creationId="{B8EBF44E-80DB-4BAC-AD98-C710C1917444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73" creationId="{C5D1ADA5-898B-464C-94E1-9492191B9001}"/>
          </ac:spMkLst>
        </pc:spChg>
        <pc:spChg chg="add mo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74" creationId="{1E3337B6-358F-4462-8677-8A291948B148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75" creationId="{B461C0C3-1220-4076-9A38-E3BAFE214F82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76" creationId="{55FDBC3C-9705-46F9-BB21-AFED95138B19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77" creationId="{0A357D06-8E91-401C-A9F8-1ED4ABA92009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78" creationId="{78E4853D-24B2-49E2-AE62-E7287F112057}"/>
          </ac:spMkLst>
        </pc:spChg>
        <pc:spChg chg="add mo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79" creationId="{BFD9639D-3D47-4DFF-B4A1-EE3432EC3CE2}"/>
          </ac:spMkLst>
        </pc:spChg>
        <pc:spChg chg="add del mod">
          <ac:chgData name="Fatima Pillosu" userId="a6295d4dc9e22643" providerId="LiveId" clId="{24727C51-081D-4FF1-A77A-49BB58B5CFDB}" dt="2022-01-14T13:11:54.532" v="179"/>
          <ac:spMkLst>
            <pc:docMk/>
            <pc:sldMk cId="1489261767" sldId="259"/>
            <ac:spMk id="80" creationId="{8942521E-527E-4840-9A0B-E81DA7C466F5}"/>
          </ac:spMkLst>
        </pc:spChg>
        <pc:spChg chg="add del mod">
          <ac:chgData name="Fatima Pillosu" userId="a6295d4dc9e22643" providerId="LiveId" clId="{24727C51-081D-4FF1-A77A-49BB58B5CFDB}" dt="2022-01-14T13:11:54.532" v="179"/>
          <ac:spMkLst>
            <pc:docMk/>
            <pc:sldMk cId="1489261767" sldId="259"/>
            <ac:spMk id="81" creationId="{930E991E-7C3D-4950-9132-6E4EF683F304}"/>
          </ac:spMkLst>
        </pc:spChg>
        <pc:spChg chg="add del mod">
          <ac:chgData name="Fatima Pillosu" userId="a6295d4dc9e22643" providerId="LiveId" clId="{24727C51-081D-4FF1-A77A-49BB58B5CFDB}" dt="2022-01-14T13:11:54.532" v="179"/>
          <ac:spMkLst>
            <pc:docMk/>
            <pc:sldMk cId="1489261767" sldId="259"/>
            <ac:spMk id="82" creationId="{4D94F962-F86E-4050-96E9-A589FBB32FC1}"/>
          </ac:spMkLst>
        </pc:spChg>
        <pc:spChg chg="add del mod">
          <ac:chgData name="Fatima Pillosu" userId="a6295d4dc9e22643" providerId="LiveId" clId="{24727C51-081D-4FF1-A77A-49BB58B5CFDB}" dt="2022-01-14T10:43:10.533" v="41" actId="21"/>
          <ac:spMkLst>
            <pc:docMk/>
            <pc:sldMk cId="1489261767" sldId="259"/>
            <ac:spMk id="82" creationId="{54881D7F-1411-4066-BB5E-EF455FE6168C}"/>
          </ac:spMkLst>
        </pc:spChg>
        <pc:spChg chg="add del mod">
          <ac:chgData name="Fatima Pillosu" userId="a6295d4dc9e22643" providerId="LiveId" clId="{24727C51-081D-4FF1-A77A-49BB58B5CFDB}" dt="2022-01-14T13:11:54.532" v="179"/>
          <ac:spMkLst>
            <pc:docMk/>
            <pc:sldMk cId="1489261767" sldId="259"/>
            <ac:spMk id="83" creationId="{45A97929-309A-4CFA-998B-3BF5B273F72D}"/>
          </ac:spMkLst>
        </pc:spChg>
        <pc:spChg chg="add del mod">
          <ac:chgData name="Fatima Pillosu" userId="a6295d4dc9e22643" providerId="LiveId" clId="{24727C51-081D-4FF1-A77A-49BB58B5CFDB}" dt="2022-01-14T10:43:10.533" v="41" actId="21"/>
          <ac:spMkLst>
            <pc:docMk/>
            <pc:sldMk cId="1489261767" sldId="259"/>
            <ac:spMk id="83" creationId="{DF9A8561-F033-476C-BDA2-EB503E49A8EF}"/>
          </ac:spMkLst>
        </pc:spChg>
        <pc:spChg chg="add del mod">
          <ac:chgData name="Fatima Pillosu" userId="a6295d4dc9e22643" providerId="LiveId" clId="{24727C51-081D-4FF1-A77A-49BB58B5CFDB}" dt="2022-01-14T13:11:54.532" v="179"/>
          <ac:spMkLst>
            <pc:docMk/>
            <pc:sldMk cId="1489261767" sldId="259"/>
            <ac:spMk id="84" creationId="{2C327CEE-479C-4F7C-996D-BDBD1953285F}"/>
          </ac:spMkLst>
        </pc:spChg>
        <pc:spChg chg="add del mod">
          <ac:chgData name="Fatima Pillosu" userId="a6295d4dc9e22643" providerId="LiveId" clId="{24727C51-081D-4FF1-A77A-49BB58B5CFDB}" dt="2022-01-14T10:43:10.533" v="41" actId="21"/>
          <ac:spMkLst>
            <pc:docMk/>
            <pc:sldMk cId="1489261767" sldId="259"/>
            <ac:spMk id="84" creationId="{50A2C4C6-6CDA-46EC-9ED0-BF0FA1154920}"/>
          </ac:spMkLst>
        </pc:spChg>
        <pc:spChg chg="add del mod">
          <ac:chgData name="Fatima Pillosu" userId="a6295d4dc9e22643" providerId="LiveId" clId="{24727C51-081D-4FF1-A77A-49BB58B5CFDB}" dt="2022-01-14T10:43:10.533" v="41" actId="21"/>
          <ac:spMkLst>
            <pc:docMk/>
            <pc:sldMk cId="1489261767" sldId="259"/>
            <ac:spMk id="85" creationId="{0010D4EB-3013-4CE7-AFF4-BB274EE96D75}"/>
          </ac:spMkLst>
        </pc:spChg>
        <pc:spChg chg="add del mod">
          <ac:chgData name="Fatima Pillosu" userId="a6295d4dc9e22643" providerId="LiveId" clId="{24727C51-081D-4FF1-A77A-49BB58B5CFDB}" dt="2022-01-14T13:11:54.532" v="179"/>
          <ac:spMkLst>
            <pc:docMk/>
            <pc:sldMk cId="1489261767" sldId="259"/>
            <ac:spMk id="85" creationId="{E530B792-1BBD-4288-AD34-861A023C9646}"/>
          </ac:spMkLst>
        </pc:spChg>
        <pc:spChg chg="add del mod">
          <ac:chgData name="Fatima Pillosu" userId="a6295d4dc9e22643" providerId="LiveId" clId="{24727C51-081D-4FF1-A77A-49BB58B5CFDB}" dt="2022-01-14T13:11:54.532" v="179"/>
          <ac:spMkLst>
            <pc:docMk/>
            <pc:sldMk cId="1489261767" sldId="259"/>
            <ac:spMk id="86" creationId="{14D78556-ED93-49FF-8D09-E84FA029A422}"/>
          </ac:spMkLst>
        </pc:spChg>
        <pc:spChg chg="add del mod">
          <ac:chgData name="Fatima Pillosu" userId="a6295d4dc9e22643" providerId="LiveId" clId="{24727C51-081D-4FF1-A77A-49BB58B5CFDB}" dt="2022-01-14T10:43:10.533" v="41" actId="21"/>
          <ac:spMkLst>
            <pc:docMk/>
            <pc:sldMk cId="1489261767" sldId="259"/>
            <ac:spMk id="86" creationId="{67EA89F9-384D-47CD-9554-9FBFD52D2CA5}"/>
          </ac:spMkLst>
        </pc:spChg>
        <pc:spChg chg="add del mod">
          <ac:chgData name="Fatima Pillosu" userId="a6295d4dc9e22643" providerId="LiveId" clId="{24727C51-081D-4FF1-A77A-49BB58B5CFDB}" dt="2022-01-14T13:11:54.532" v="179"/>
          <ac:spMkLst>
            <pc:docMk/>
            <pc:sldMk cId="1489261767" sldId="259"/>
            <ac:spMk id="87" creationId="{1834F84D-2296-4C08-A409-260D457FC842}"/>
          </ac:spMkLst>
        </pc:spChg>
        <pc:spChg chg="add del mod">
          <ac:chgData name="Fatima Pillosu" userId="a6295d4dc9e22643" providerId="LiveId" clId="{24727C51-081D-4FF1-A77A-49BB58B5CFDB}" dt="2022-01-14T10:43:10.533" v="41" actId="21"/>
          <ac:spMkLst>
            <pc:docMk/>
            <pc:sldMk cId="1489261767" sldId="259"/>
            <ac:spMk id="87" creationId="{C07D22B6-7054-4AE7-A0BE-654DA8146C8F}"/>
          </ac:spMkLst>
        </pc:spChg>
        <pc:spChg chg="add del mod">
          <ac:chgData name="Fatima Pillosu" userId="a6295d4dc9e22643" providerId="LiveId" clId="{24727C51-081D-4FF1-A77A-49BB58B5CFDB}" dt="2022-01-14T10:43:10.533" v="41" actId="21"/>
          <ac:spMkLst>
            <pc:docMk/>
            <pc:sldMk cId="1489261767" sldId="259"/>
            <ac:spMk id="88" creationId="{791F3271-BF14-4546-AC5C-C6C60759B769}"/>
          </ac:spMkLst>
        </pc:spChg>
        <pc:spChg chg="add del mod">
          <ac:chgData name="Fatima Pillosu" userId="a6295d4dc9e22643" providerId="LiveId" clId="{24727C51-081D-4FF1-A77A-49BB58B5CFDB}" dt="2022-01-14T13:11:54.532" v="179"/>
          <ac:spMkLst>
            <pc:docMk/>
            <pc:sldMk cId="1489261767" sldId="259"/>
            <ac:spMk id="88" creationId="{F202CFCE-1BB4-4D95-9FB8-BD4BE04059C0}"/>
          </ac:spMkLst>
        </pc:spChg>
        <pc:spChg chg="add del mod">
          <ac:chgData name="Fatima Pillosu" userId="a6295d4dc9e22643" providerId="LiveId" clId="{24727C51-081D-4FF1-A77A-49BB58B5CFDB}" dt="2022-01-14T13:11:54.532" v="179"/>
          <ac:spMkLst>
            <pc:docMk/>
            <pc:sldMk cId="1489261767" sldId="259"/>
            <ac:spMk id="89" creationId="{0E2634BB-8BDB-41E5-9DF3-5C0AB59403D2}"/>
          </ac:spMkLst>
        </pc:spChg>
        <pc:spChg chg="add del mod">
          <ac:chgData name="Fatima Pillosu" userId="a6295d4dc9e22643" providerId="LiveId" clId="{24727C51-081D-4FF1-A77A-49BB58B5CFDB}" dt="2022-01-14T10:43:10.533" v="41" actId="21"/>
          <ac:spMkLst>
            <pc:docMk/>
            <pc:sldMk cId="1489261767" sldId="259"/>
            <ac:spMk id="89" creationId="{21DBB2C5-0E2B-4895-90F5-8AC6F7721A46}"/>
          </ac:spMkLst>
        </pc:spChg>
        <pc:spChg chg="add del mod">
          <ac:chgData name="Fatima Pillosu" userId="a6295d4dc9e22643" providerId="LiveId" clId="{24727C51-081D-4FF1-A77A-49BB58B5CFDB}" dt="2022-01-14T13:12:07.237" v="181"/>
          <ac:spMkLst>
            <pc:docMk/>
            <pc:sldMk cId="1489261767" sldId="259"/>
            <ac:spMk id="90" creationId="{7882F08A-30B5-4945-90D9-F51864BA979D}"/>
          </ac:spMkLst>
        </pc:spChg>
        <pc:spChg chg="add del mod">
          <ac:chgData name="Fatima Pillosu" userId="a6295d4dc9e22643" providerId="LiveId" clId="{24727C51-081D-4FF1-A77A-49BB58B5CFDB}" dt="2022-01-14T10:43:10.533" v="41" actId="21"/>
          <ac:spMkLst>
            <pc:docMk/>
            <pc:sldMk cId="1489261767" sldId="259"/>
            <ac:spMk id="90" creationId="{C8518243-8906-4D76-AB91-BBBD2F9B3769}"/>
          </ac:spMkLst>
        </pc:spChg>
        <pc:spChg chg="add del mod">
          <ac:chgData name="Fatima Pillosu" userId="a6295d4dc9e22643" providerId="LiveId" clId="{24727C51-081D-4FF1-A77A-49BB58B5CFDB}" dt="2022-01-14T13:12:07.237" v="181"/>
          <ac:spMkLst>
            <pc:docMk/>
            <pc:sldMk cId="1489261767" sldId="259"/>
            <ac:spMk id="91" creationId="{26CD7382-E573-4861-B448-F6CB990937EE}"/>
          </ac:spMkLst>
        </pc:spChg>
        <pc:spChg chg="add del mod">
          <ac:chgData name="Fatima Pillosu" userId="a6295d4dc9e22643" providerId="LiveId" clId="{24727C51-081D-4FF1-A77A-49BB58B5CFDB}" dt="2022-01-14T10:43:10.533" v="41" actId="21"/>
          <ac:spMkLst>
            <pc:docMk/>
            <pc:sldMk cId="1489261767" sldId="259"/>
            <ac:spMk id="91" creationId="{A57F3F61-CAED-4AD5-90B7-B12F276BAF66}"/>
          </ac:spMkLst>
        </pc:spChg>
        <pc:spChg chg="add del mod">
          <ac:chgData name="Fatima Pillosu" userId="a6295d4dc9e22643" providerId="LiveId" clId="{24727C51-081D-4FF1-A77A-49BB58B5CFDB}" dt="2022-01-14T13:12:07.237" v="181"/>
          <ac:spMkLst>
            <pc:docMk/>
            <pc:sldMk cId="1489261767" sldId="259"/>
            <ac:spMk id="92" creationId="{531BB5B6-DC90-4BAC-84F7-2B64FC9EABC4}"/>
          </ac:spMkLst>
        </pc:spChg>
        <pc:spChg chg="add del mod">
          <ac:chgData name="Fatima Pillosu" userId="a6295d4dc9e22643" providerId="LiveId" clId="{24727C51-081D-4FF1-A77A-49BB58B5CFDB}" dt="2022-01-14T10:43:10.533" v="41" actId="21"/>
          <ac:spMkLst>
            <pc:docMk/>
            <pc:sldMk cId="1489261767" sldId="259"/>
            <ac:spMk id="92" creationId="{E3FE4089-CFED-4578-B4EC-3CAF42B5E4AA}"/>
          </ac:spMkLst>
        </pc:spChg>
        <pc:spChg chg="add del mod">
          <ac:chgData name="Fatima Pillosu" userId="a6295d4dc9e22643" providerId="LiveId" clId="{24727C51-081D-4FF1-A77A-49BB58B5CFDB}" dt="2022-01-14T10:43:10.533" v="41" actId="21"/>
          <ac:spMkLst>
            <pc:docMk/>
            <pc:sldMk cId="1489261767" sldId="259"/>
            <ac:spMk id="93" creationId="{6CCA7EB6-D6C3-40FA-BF47-B37857E8D4CC}"/>
          </ac:spMkLst>
        </pc:spChg>
        <pc:spChg chg="add del mod">
          <ac:chgData name="Fatima Pillosu" userId="a6295d4dc9e22643" providerId="LiveId" clId="{24727C51-081D-4FF1-A77A-49BB58B5CFDB}" dt="2022-01-14T13:12:07.237" v="181"/>
          <ac:spMkLst>
            <pc:docMk/>
            <pc:sldMk cId="1489261767" sldId="259"/>
            <ac:spMk id="93" creationId="{DF5DDE5E-F967-4C71-9805-066B7778951F}"/>
          </ac:spMkLst>
        </pc:spChg>
        <pc:spChg chg="add del mod">
          <ac:chgData name="Fatima Pillosu" userId="a6295d4dc9e22643" providerId="LiveId" clId="{24727C51-081D-4FF1-A77A-49BB58B5CFDB}" dt="2022-01-14T13:12:07.237" v="181"/>
          <ac:spMkLst>
            <pc:docMk/>
            <pc:sldMk cId="1489261767" sldId="259"/>
            <ac:spMk id="94" creationId="{524D4841-A83B-4ED6-91E1-8F6F09616D86}"/>
          </ac:spMkLst>
        </pc:spChg>
        <pc:spChg chg="add del mod">
          <ac:chgData name="Fatima Pillosu" userId="a6295d4dc9e22643" providerId="LiveId" clId="{24727C51-081D-4FF1-A77A-49BB58B5CFDB}" dt="2022-01-14T10:43:10.533" v="41" actId="21"/>
          <ac:spMkLst>
            <pc:docMk/>
            <pc:sldMk cId="1489261767" sldId="259"/>
            <ac:spMk id="94" creationId="{81D24EE9-75C8-42B9-9550-7E24FB542DF4}"/>
          </ac:spMkLst>
        </pc:spChg>
        <pc:spChg chg="add del mod">
          <ac:chgData name="Fatima Pillosu" userId="a6295d4dc9e22643" providerId="LiveId" clId="{24727C51-081D-4FF1-A77A-49BB58B5CFDB}" dt="2022-01-14T10:43:10.533" v="41" actId="21"/>
          <ac:spMkLst>
            <pc:docMk/>
            <pc:sldMk cId="1489261767" sldId="259"/>
            <ac:spMk id="95" creationId="{AA4ACE95-5FDB-42BF-BA5A-27D861D40205}"/>
          </ac:spMkLst>
        </pc:spChg>
        <pc:spChg chg="add del mod">
          <ac:chgData name="Fatima Pillosu" userId="a6295d4dc9e22643" providerId="LiveId" clId="{24727C51-081D-4FF1-A77A-49BB58B5CFDB}" dt="2022-01-14T13:12:07.237" v="181"/>
          <ac:spMkLst>
            <pc:docMk/>
            <pc:sldMk cId="1489261767" sldId="259"/>
            <ac:spMk id="95" creationId="{C61BDC77-FC69-4139-84FA-25315CC67202}"/>
          </ac:spMkLst>
        </pc:spChg>
        <pc:spChg chg="add del mod">
          <ac:chgData name="Fatima Pillosu" userId="a6295d4dc9e22643" providerId="LiveId" clId="{24727C51-081D-4FF1-A77A-49BB58B5CFDB}" dt="2022-01-14T13:12:07.237" v="181"/>
          <ac:spMkLst>
            <pc:docMk/>
            <pc:sldMk cId="1489261767" sldId="259"/>
            <ac:spMk id="96" creationId="{B8BA4DF4-037B-4721-98CB-5988AB947DA5}"/>
          </ac:spMkLst>
        </pc:spChg>
        <pc:spChg chg="add del mod">
          <ac:chgData name="Fatima Pillosu" userId="a6295d4dc9e22643" providerId="LiveId" clId="{24727C51-081D-4FF1-A77A-49BB58B5CFDB}" dt="2022-01-14T13:12:07.237" v="181"/>
          <ac:spMkLst>
            <pc:docMk/>
            <pc:sldMk cId="1489261767" sldId="259"/>
            <ac:spMk id="97" creationId="{5C7C981C-E8F4-4AEC-B194-5C0B50700DB6}"/>
          </ac:spMkLst>
        </pc:spChg>
        <pc:spChg chg="add del mod">
          <ac:chgData name="Fatima Pillosu" userId="a6295d4dc9e22643" providerId="LiveId" clId="{24727C51-081D-4FF1-A77A-49BB58B5CFDB}" dt="2022-01-14T13:12:07.237" v="181"/>
          <ac:spMkLst>
            <pc:docMk/>
            <pc:sldMk cId="1489261767" sldId="259"/>
            <ac:spMk id="98" creationId="{C42E4B00-5179-48F0-9708-459C7D739569}"/>
          </ac:spMkLst>
        </pc:spChg>
        <pc:spChg chg="add del mod">
          <ac:chgData name="Fatima Pillosu" userId="a6295d4dc9e22643" providerId="LiveId" clId="{24727C51-081D-4FF1-A77A-49BB58B5CFDB}" dt="2022-01-14T13:12:07.237" v="181"/>
          <ac:spMkLst>
            <pc:docMk/>
            <pc:sldMk cId="1489261767" sldId="259"/>
            <ac:spMk id="99" creationId="{B963652B-974C-48B8-B6D0-722CCDD84737}"/>
          </ac:spMkLst>
        </pc:spChg>
        <pc:spChg chg="add del mod">
          <ac:chgData name="Fatima Pillosu" userId="a6295d4dc9e22643" providerId="LiveId" clId="{24727C51-081D-4FF1-A77A-49BB58B5CFDB}" dt="2022-01-14T13:12:48.476" v="186"/>
          <ac:spMkLst>
            <pc:docMk/>
            <pc:sldMk cId="1489261767" sldId="259"/>
            <ac:spMk id="100" creationId="{6510CB0C-BD2D-417E-91B8-CED316E40956}"/>
          </ac:spMkLst>
        </pc:spChg>
        <pc:spChg chg="add del mod">
          <ac:chgData name="Fatima Pillosu" userId="a6295d4dc9e22643" providerId="LiveId" clId="{24727C51-081D-4FF1-A77A-49BB58B5CFDB}" dt="2022-01-14T13:12:48.476" v="186"/>
          <ac:spMkLst>
            <pc:docMk/>
            <pc:sldMk cId="1489261767" sldId="259"/>
            <ac:spMk id="101" creationId="{63C8972F-0B2E-45A9-9EC4-93AAF68B88A0}"/>
          </ac:spMkLst>
        </pc:spChg>
        <pc:spChg chg="add del mod">
          <ac:chgData name="Fatima Pillosu" userId="a6295d4dc9e22643" providerId="LiveId" clId="{24727C51-081D-4FF1-A77A-49BB58B5CFDB}" dt="2022-01-14T13:12:48.476" v="186"/>
          <ac:spMkLst>
            <pc:docMk/>
            <pc:sldMk cId="1489261767" sldId="259"/>
            <ac:spMk id="102" creationId="{61174E29-476C-489B-BFFC-79DFC5F428F6}"/>
          </ac:spMkLst>
        </pc:spChg>
        <pc:spChg chg="add del mod">
          <ac:chgData name="Fatima Pillosu" userId="a6295d4dc9e22643" providerId="LiveId" clId="{24727C51-081D-4FF1-A77A-49BB58B5CFDB}" dt="2022-01-14T13:12:48.476" v="186"/>
          <ac:spMkLst>
            <pc:docMk/>
            <pc:sldMk cId="1489261767" sldId="259"/>
            <ac:spMk id="103" creationId="{C32CFB4D-828D-4A63-BA23-36754D2FD027}"/>
          </ac:spMkLst>
        </pc:spChg>
        <pc:spChg chg="add del mod">
          <ac:chgData name="Fatima Pillosu" userId="a6295d4dc9e22643" providerId="LiveId" clId="{24727C51-081D-4FF1-A77A-49BB58B5CFDB}" dt="2022-01-14T13:12:48.476" v="186"/>
          <ac:spMkLst>
            <pc:docMk/>
            <pc:sldMk cId="1489261767" sldId="259"/>
            <ac:spMk id="104" creationId="{EECCDDB1-515B-4B56-A840-4FAAD04E23F1}"/>
          </ac:spMkLst>
        </pc:spChg>
        <pc:spChg chg="add del mod">
          <ac:chgData name="Fatima Pillosu" userId="a6295d4dc9e22643" providerId="LiveId" clId="{24727C51-081D-4FF1-A77A-49BB58B5CFDB}" dt="2022-01-14T13:12:48.476" v="186"/>
          <ac:spMkLst>
            <pc:docMk/>
            <pc:sldMk cId="1489261767" sldId="259"/>
            <ac:spMk id="105" creationId="{1C74D7F0-43EA-450E-BEDB-E297FDEEBA42}"/>
          </ac:spMkLst>
        </pc:spChg>
        <pc:spChg chg="add del mod">
          <ac:chgData name="Fatima Pillosu" userId="a6295d4dc9e22643" providerId="LiveId" clId="{24727C51-081D-4FF1-A77A-49BB58B5CFDB}" dt="2022-01-14T13:12:48.476" v="186"/>
          <ac:spMkLst>
            <pc:docMk/>
            <pc:sldMk cId="1489261767" sldId="259"/>
            <ac:spMk id="106" creationId="{002FA012-3AE1-42E2-9EAE-0849CDAAEF59}"/>
          </ac:spMkLst>
        </pc:spChg>
        <pc:spChg chg="add del mod">
          <ac:chgData name="Fatima Pillosu" userId="a6295d4dc9e22643" providerId="LiveId" clId="{24727C51-081D-4FF1-A77A-49BB58B5CFDB}" dt="2022-01-14T10:44:16.904" v="43" actId="21"/>
          <ac:spMkLst>
            <pc:docMk/>
            <pc:sldMk cId="1489261767" sldId="259"/>
            <ac:spMk id="106" creationId="{82C91470-D744-42DC-AD65-B13EB82097C6}"/>
          </ac:spMkLst>
        </pc:spChg>
        <pc:spChg chg="add del mod">
          <ac:chgData name="Fatima Pillosu" userId="a6295d4dc9e22643" providerId="LiveId" clId="{24727C51-081D-4FF1-A77A-49BB58B5CFDB}" dt="2022-01-14T13:12:48.476" v="186"/>
          <ac:spMkLst>
            <pc:docMk/>
            <pc:sldMk cId="1489261767" sldId="259"/>
            <ac:spMk id="107" creationId="{4AC1398F-A960-45F3-8B22-D143E8FCA858}"/>
          </ac:spMkLst>
        </pc:spChg>
        <pc:spChg chg="add del mod">
          <ac:chgData name="Fatima Pillosu" userId="a6295d4dc9e22643" providerId="LiveId" clId="{24727C51-081D-4FF1-A77A-49BB58B5CFDB}" dt="2022-01-14T10:44:16.904" v="43" actId="21"/>
          <ac:spMkLst>
            <pc:docMk/>
            <pc:sldMk cId="1489261767" sldId="259"/>
            <ac:spMk id="107" creationId="{9EC7781C-F652-4FEB-BF2B-9EBA6B304DC4}"/>
          </ac:spMkLst>
        </pc:spChg>
        <pc:spChg chg="add del mod">
          <ac:chgData name="Fatima Pillosu" userId="a6295d4dc9e22643" providerId="LiveId" clId="{24727C51-081D-4FF1-A77A-49BB58B5CFDB}" dt="2022-01-14T13:12:48.476" v="186"/>
          <ac:spMkLst>
            <pc:docMk/>
            <pc:sldMk cId="1489261767" sldId="259"/>
            <ac:spMk id="108" creationId="{A8B98A8C-0BF3-4F8C-9FA1-86FDF2619EED}"/>
          </ac:spMkLst>
        </pc:spChg>
        <pc:spChg chg="add del mod">
          <ac:chgData name="Fatima Pillosu" userId="a6295d4dc9e22643" providerId="LiveId" clId="{24727C51-081D-4FF1-A77A-49BB58B5CFDB}" dt="2022-01-14T10:44:16.904" v="43" actId="21"/>
          <ac:spMkLst>
            <pc:docMk/>
            <pc:sldMk cId="1489261767" sldId="259"/>
            <ac:spMk id="108" creationId="{EC0AD405-4FA9-4851-A51E-9BE8E4F9632A}"/>
          </ac:spMkLst>
        </pc:spChg>
        <pc:spChg chg="add del mod">
          <ac:chgData name="Fatima Pillosu" userId="a6295d4dc9e22643" providerId="LiveId" clId="{24727C51-081D-4FF1-A77A-49BB58B5CFDB}" dt="2022-01-14T10:44:16.904" v="43" actId="21"/>
          <ac:spMkLst>
            <pc:docMk/>
            <pc:sldMk cId="1489261767" sldId="259"/>
            <ac:spMk id="109" creationId="{1EF747E3-796C-41CB-92F8-B2BF7A5AFAF4}"/>
          </ac:spMkLst>
        </pc:spChg>
        <pc:spChg chg="add del mod">
          <ac:chgData name="Fatima Pillosu" userId="a6295d4dc9e22643" providerId="LiveId" clId="{24727C51-081D-4FF1-A77A-49BB58B5CFDB}" dt="2022-01-14T13:12:48.476" v="186"/>
          <ac:spMkLst>
            <pc:docMk/>
            <pc:sldMk cId="1489261767" sldId="259"/>
            <ac:spMk id="109" creationId="{865752DE-2E55-466C-879F-632314004D0F}"/>
          </ac:spMkLst>
        </pc:spChg>
        <pc:spChg chg="add del mod">
          <ac:chgData name="Fatima Pillosu" userId="a6295d4dc9e22643" providerId="LiveId" clId="{24727C51-081D-4FF1-A77A-49BB58B5CFDB}" dt="2022-01-14T10:44:16.904" v="43" actId="21"/>
          <ac:spMkLst>
            <pc:docMk/>
            <pc:sldMk cId="1489261767" sldId="259"/>
            <ac:spMk id="110" creationId="{2A60321D-8227-40D6-8C7F-D6A369C720BA}"/>
          </ac:spMkLst>
        </pc:spChg>
        <pc:spChg chg="add del mod">
          <ac:chgData name="Fatima Pillosu" userId="a6295d4dc9e22643" providerId="LiveId" clId="{24727C51-081D-4FF1-A77A-49BB58B5CFDB}" dt="2022-01-14T13:13:33.511" v="188"/>
          <ac:spMkLst>
            <pc:docMk/>
            <pc:sldMk cId="1489261767" sldId="259"/>
            <ac:spMk id="110" creationId="{3670B9B3-9C2A-4126-BEB6-2F03B6B4A012}"/>
          </ac:spMkLst>
        </pc:spChg>
        <pc:spChg chg="add del mod">
          <ac:chgData name="Fatima Pillosu" userId="a6295d4dc9e22643" providerId="LiveId" clId="{24727C51-081D-4FF1-A77A-49BB58B5CFDB}" dt="2022-01-14T13:13:33.511" v="188"/>
          <ac:spMkLst>
            <pc:docMk/>
            <pc:sldMk cId="1489261767" sldId="259"/>
            <ac:spMk id="111" creationId="{9D49D525-5086-44A5-8B79-BEDD432939C1}"/>
          </ac:spMkLst>
        </pc:spChg>
        <pc:spChg chg="add del mod">
          <ac:chgData name="Fatima Pillosu" userId="a6295d4dc9e22643" providerId="LiveId" clId="{24727C51-081D-4FF1-A77A-49BB58B5CFDB}" dt="2022-01-14T10:44:16.904" v="43" actId="21"/>
          <ac:spMkLst>
            <pc:docMk/>
            <pc:sldMk cId="1489261767" sldId="259"/>
            <ac:spMk id="111" creationId="{D5BE6B17-507F-4F7A-9E05-B5C7C1AA7A45}"/>
          </ac:spMkLst>
        </pc:spChg>
        <pc:spChg chg="add del mod">
          <ac:chgData name="Fatima Pillosu" userId="a6295d4dc9e22643" providerId="LiveId" clId="{24727C51-081D-4FF1-A77A-49BB58B5CFDB}" dt="2022-01-14T10:44:16.904" v="43" actId="21"/>
          <ac:spMkLst>
            <pc:docMk/>
            <pc:sldMk cId="1489261767" sldId="259"/>
            <ac:spMk id="112" creationId="{81F669E5-FD77-4042-8364-EFB200AB6FB9}"/>
          </ac:spMkLst>
        </pc:spChg>
        <pc:spChg chg="add del mod">
          <ac:chgData name="Fatima Pillosu" userId="a6295d4dc9e22643" providerId="LiveId" clId="{24727C51-081D-4FF1-A77A-49BB58B5CFDB}" dt="2022-01-14T13:13:33.511" v="188"/>
          <ac:spMkLst>
            <pc:docMk/>
            <pc:sldMk cId="1489261767" sldId="259"/>
            <ac:spMk id="112" creationId="{9F2A53B0-4701-4E14-8839-74A34969259F}"/>
          </ac:spMkLst>
        </pc:spChg>
        <pc:spChg chg="add del mod">
          <ac:chgData name="Fatima Pillosu" userId="a6295d4dc9e22643" providerId="LiveId" clId="{24727C51-081D-4FF1-A77A-49BB58B5CFDB}" dt="2022-01-14T13:13:33.511" v="188"/>
          <ac:spMkLst>
            <pc:docMk/>
            <pc:sldMk cId="1489261767" sldId="259"/>
            <ac:spMk id="113" creationId="{111AA2D9-D31F-4A58-BAEA-2A814B17B1B7}"/>
          </ac:spMkLst>
        </pc:spChg>
        <pc:spChg chg="add del mod">
          <ac:chgData name="Fatima Pillosu" userId="a6295d4dc9e22643" providerId="LiveId" clId="{24727C51-081D-4FF1-A77A-49BB58B5CFDB}" dt="2022-01-14T10:44:16.904" v="43" actId="21"/>
          <ac:spMkLst>
            <pc:docMk/>
            <pc:sldMk cId="1489261767" sldId="259"/>
            <ac:spMk id="113" creationId="{798B8A33-EF55-4433-B322-F786E1394C14}"/>
          </ac:spMkLst>
        </pc:spChg>
        <pc:spChg chg="add del mod">
          <ac:chgData name="Fatima Pillosu" userId="a6295d4dc9e22643" providerId="LiveId" clId="{24727C51-081D-4FF1-A77A-49BB58B5CFDB}" dt="2022-01-14T10:44:16.904" v="43" actId="21"/>
          <ac:spMkLst>
            <pc:docMk/>
            <pc:sldMk cId="1489261767" sldId="259"/>
            <ac:spMk id="114" creationId="{9BA34723-C5E3-44AB-AC14-8650CBCD9601}"/>
          </ac:spMkLst>
        </pc:spChg>
        <pc:spChg chg="add del mod">
          <ac:chgData name="Fatima Pillosu" userId="a6295d4dc9e22643" providerId="LiveId" clId="{24727C51-081D-4FF1-A77A-49BB58B5CFDB}" dt="2022-01-14T13:13:33.511" v="188"/>
          <ac:spMkLst>
            <pc:docMk/>
            <pc:sldMk cId="1489261767" sldId="259"/>
            <ac:spMk id="114" creationId="{DE93D915-F599-41E0-A6F1-642931C89B2C}"/>
          </ac:spMkLst>
        </pc:spChg>
        <pc:spChg chg="add del mod">
          <ac:chgData name="Fatima Pillosu" userId="a6295d4dc9e22643" providerId="LiveId" clId="{24727C51-081D-4FF1-A77A-49BB58B5CFDB}" dt="2022-01-14T10:44:16.904" v="43" actId="21"/>
          <ac:spMkLst>
            <pc:docMk/>
            <pc:sldMk cId="1489261767" sldId="259"/>
            <ac:spMk id="115" creationId="{C960C7D8-6DD5-40B9-BBAA-8342E2D6D023}"/>
          </ac:spMkLst>
        </pc:spChg>
        <pc:spChg chg="add del mod">
          <ac:chgData name="Fatima Pillosu" userId="a6295d4dc9e22643" providerId="LiveId" clId="{24727C51-081D-4FF1-A77A-49BB58B5CFDB}" dt="2022-01-14T13:13:33.511" v="188"/>
          <ac:spMkLst>
            <pc:docMk/>
            <pc:sldMk cId="1489261767" sldId="259"/>
            <ac:spMk id="115" creationId="{CDDDB327-9A89-4A3F-9925-AEA02FA17B3A}"/>
          </ac:spMkLst>
        </pc:spChg>
        <pc:spChg chg="add del mod">
          <ac:chgData name="Fatima Pillosu" userId="a6295d4dc9e22643" providerId="LiveId" clId="{24727C51-081D-4FF1-A77A-49BB58B5CFDB}" dt="2022-01-14T13:13:33.511" v="188"/>
          <ac:spMkLst>
            <pc:docMk/>
            <pc:sldMk cId="1489261767" sldId="259"/>
            <ac:spMk id="116" creationId="{5551E67A-08E3-44DA-8748-606A9BBF2DAF}"/>
          </ac:spMkLst>
        </pc:spChg>
        <pc:spChg chg="add del mod">
          <ac:chgData name="Fatima Pillosu" userId="a6295d4dc9e22643" providerId="LiveId" clId="{24727C51-081D-4FF1-A77A-49BB58B5CFDB}" dt="2022-01-14T10:44:16.904" v="43" actId="21"/>
          <ac:spMkLst>
            <pc:docMk/>
            <pc:sldMk cId="1489261767" sldId="259"/>
            <ac:spMk id="116" creationId="{DCE19CB9-B68C-4C38-8D10-2166CA06B3F4}"/>
          </ac:spMkLst>
        </pc:spChg>
        <pc:spChg chg="add del mod">
          <ac:chgData name="Fatima Pillosu" userId="a6295d4dc9e22643" providerId="LiveId" clId="{24727C51-081D-4FF1-A77A-49BB58B5CFDB}" dt="2022-01-14T10:44:16.904" v="43" actId="21"/>
          <ac:spMkLst>
            <pc:docMk/>
            <pc:sldMk cId="1489261767" sldId="259"/>
            <ac:spMk id="117" creationId="{7108765F-B71C-400B-B6D8-429D307B129B}"/>
          </ac:spMkLst>
        </pc:spChg>
        <pc:spChg chg="add del mod">
          <ac:chgData name="Fatima Pillosu" userId="a6295d4dc9e22643" providerId="LiveId" clId="{24727C51-081D-4FF1-A77A-49BB58B5CFDB}" dt="2022-01-14T13:13:33.511" v="188"/>
          <ac:spMkLst>
            <pc:docMk/>
            <pc:sldMk cId="1489261767" sldId="259"/>
            <ac:spMk id="117" creationId="{A4BD0F53-8027-46C0-8DD6-621C67D949B2}"/>
          </ac:spMkLst>
        </pc:spChg>
        <pc:spChg chg="add del mod">
          <ac:chgData name="Fatima Pillosu" userId="a6295d4dc9e22643" providerId="LiveId" clId="{24727C51-081D-4FF1-A77A-49BB58B5CFDB}" dt="2022-01-14T10:44:16.904" v="43" actId="21"/>
          <ac:spMkLst>
            <pc:docMk/>
            <pc:sldMk cId="1489261767" sldId="259"/>
            <ac:spMk id="118" creationId="{145A4D49-4828-4D55-8D20-C95F6D66686F}"/>
          </ac:spMkLst>
        </pc:spChg>
        <pc:spChg chg="add del mod">
          <ac:chgData name="Fatima Pillosu" userId="a6295d4dc9e22643" providerId="LiveId" clId="{24727C51-081D-4FF1-A77A-49BB58B5CFDB}" dt="2022-01-14T13:13:33.511" v="188"/>
          <ac:spMkLst>
            <pc:docMk/>
            <pc:sldMk cId="1489261767" sldId="259"/>
            <ac:spMk id="118" creationId="{75AC023B-04B0-40CD-8955-3ACB37C21D9E}"/>
          </ac:spMkLst>
        </pc:spChg>
        <pc:spChg chg="add del mod">
          <ac:chgData name="Fatima Pillosu" userId="a6295d4dc9e22643" providerId="LiveId" clId="{24727C51-081D-4FF1-A77A-49BB58B5CFDB}" dt="2022-01-14T10:44:16.904" v="43" actId="21"/>
          <ac:spMkLst>
            <pc:docMk/>
            <pc:sldMk cId="1489261767" sldId="259"/>
            <ac:spMk id="119" creationId="{94E011A2-916A-4DDF-B097-93C571363256}"/>
          </ac:spMkLst>
        </pc:spChg>
        <pc:spChg chg="add del mod">
          <ac:chgData name="Fatima Pillosu" userId="a6295d4dc9e22643" providerId="LiveId" clId="{24727C51-081D-4FF1-A77A-49BB58B5CFDB}" dt="2022-01-14T13:13:33.511" v="188"/>
          <ac:spMkLst>
            <pc:docMk/>
            <pc:sldMk cId="1489261767" sldId="259"/>
            <ac:spMk id="119" creationId="{D1E60B99-F03D-4855-82F8-249244B4AF3B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130" creationId="{B8C33E45-E56F-454A-8700-F4C68F21DC13}"/>
          </ac:spMkLst>
        </pc:spChg>
        <pc:spChg chg="add del mod or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131" creationId="{01B646C7-E98C-4259-89A2-3878690F662D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132" creationId="{2E430833-979F-41C0-9272-2A00D2AF048E}"/>
          </ac:spMkLst>
        </pc:spChg>
        <pc:spChg chg="add del mod or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133" creationId="{AB58EC16-83C7-4633-8587-AF963659D6F1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134" creationId="{D180CC02-F73C-4A15-83F6-3A70C069C6FC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135" creationId="{FB4E5806-D254-4651-819C-17CF12847421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136" creationId="{3F6E3196-77BA-468F-8629-C8DF269DA24E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137" creationId="{920F11E2-AEA8-4D90-B4A3-CAD4CAAFC312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138" creationId="{3FE6854A-3874-4F01-BD15-6B56303F3617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139" creationId="{7E6CE41F-A4EE-454E-B7EA-D1263A6E02C8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140" creationId="{850205CC-57B5-4505-9368-B196D2EEFF1E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141" creationId="{6A5AE265-30AE-4534-970B-43B1DB096AAE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142" creationId="{9C872063-5639-46F5-8BAE-DB05014100DE}"/>
          </ac:spMkLst>
        </pc:spChg>
        <pc:spChg chg="add del mod">
          <ac:chgData name="Fatima Pillosu" userId="a6295d4dc9e22643" providerId="LiveId" clId="{24727C51-081D-4FF1-A77A-49BB58B5CFDB}" dt="2022-01-14T11:54:13.181" v="176" actId="21"/>
          <ac:spMkLst>
            <pc:docMk/>
            <pc:sldMk cId="1489261767" sldId="259"/>
            <ac:spMk id="143" creationId="{FC80BECC-F83C-4368-A657-CFACD2FC9665}"/>
          </ac:spMkLst>
        </pc:spChg>
        <pc:spChg chg="add del mod">
          <ac:chgData name="Fatima Pillosu" userId="a6295d4dc9e22643" providerId="LiveId" clId="{24727C51-081D-4FF1-A77A-49BB58B5CFDB}" dt="2022-01-14T13:13:33.511" v="188"/>
          <ac:spMkLst>
            <pc:docMk/>
            <pc:sldMk cId="1489261767" sldId="259"/>
            <ac:spMk id="144" creationId="{B55F8731-3812-43F8-B5BA-C3003D465AFB}"/>
          </ac:spMkLst>
        </pc:spChg>
        <pc:spChg chg="add del mod">
          <ac:chgData name="Fatima Pillosu" userId="a6295d4dc9e22643" providerId="LiveId" clId="{24727C51-081D-4FF1-A77A-49BB58B5CFDB}" dt="2022-01-14T10:44:52.048" v="47" actId="478"/>
          <ac:spMkLst>
            <pc:docMk/>
            <pc:sldMk cId="1489261767" sldId="259"/>
            <ac:spMk id="144" creationId="{C6D62663-1990-443F-A460-48D2AE39B8C6}"/>
          </ac:spMkLst>
        </pc:spChg>
        <pc:spChg chg="add del mod">
          <ac:chgData name="Fatima Pillosu" userId="a6295d4dc9e22643" providerId="LiveId" clId="{24727C51-081D-4FF1-A77A-49BB58B5CFDB}" dt="2022-01-14T10:44:52.048" v="47" actId="478"/>
          <ac:spMkLst>
            <pc:docMk/>
            <pc:sldMk cId="1489261767" sldId="259"/>
            <ac:spMk id="145" creationId="{43D2A182-4C6B-4FBC-BA87-2F36493F0717}"/>
          </ac:spMkLst>
        </pc:spChg>
        <pc:spChg chg="add del mod">
          <ac:chgData name="Fatima Pillosu" userId="a6295d4dc9e22643" providerId="LiveId" clId="{24727C51-081D-4FF1-A77A-49BB58B5CFDB}" dt="2022-01-14T13:13:33.511" v="188"/>
          <ac:spMkLst>
            <pc:docMk/>
            <pc:sldMk cId="1489261767" sldId="259"/>
            <ac:spMk id="145" creationId="{9CF61FF6-DF16-45D9-B6F9-4CD9CA2614AC}"/>
          </ac:spMkLst>
        </pc:spChg>
        <pc:spChg chg="add del mod">
          <ac:chgData name="Fatima Pillosu" userId="a6295d4dc9e22643" providerId="LiveId" clId="{24727C51-081D-4FF1-A77A-49BB58B5CFDB}" dt="2022-01-14T10:44:52.048" v="47" actId="478"/>
          <ac:spMkLst>
            <pc:docMk/>
            <pc:sldMk cId="1489261767" sldId="259"/>
            <ac:spMk id="146" creationId="{680C241E-D59A-487F-9EC4-EF1412DA1581}"/>
          </ac:spMkLst>
        </pc:spChg>
        <pc:spChg chg="add del mod">
          <ac:chgData name="Fatima Pillosu" userId="a6295d4dc9e22643" providerId="LiveId" clId="{24727C51-081D-4FF1-A77A-49BB58B5CFDB}" dt="2022-01-14T13:13:33.511" v="188"/>
          <ac:spMkLst>
            <pc:docMk/>
            <pc:sldMk cId="1489261767" sldId="259"/>
            <ac:spMk id="146" creationId="{72D6FCEF-47E5-4389-9AA4-67564BE8C0FE}"/>
          </ac:spMkLst>
        </pc:spChg>
        <pc:spChg chg="add del mod">
          <ac:chgData name="Fatima Pillosu" userId="a6295d4dc9e22643" providerId="LiveId" clId="{24727C51-081D-4FF1-A77A-49BB58B5CFDB}" dt="2022-01-14T10:44:52.048" v="47" actId="478"/>
          <ac:spMkLst>
            <pc:docMk/>
            <pc:sldMk cId="1489261767" sldId="259"/>
            <ac:spMk id="147" creationId="{3903298F-018F-4958-9DB2-23334FADB5BC}"/>
          </ac:spMkLst>
        </pc:spChg>
        <pc:spChg chg="add del mod">
          <ac:chgData name="Fatima Pillosu" userId="a6295d4dc9e22643" providerId="LiveId" clId="{24727C51-081D-4FF1-A77A-49BB58B5CFDB}" dt="2022-01-14T13:13:33.511" v="188"/>
          <ac:spMkLst>
            <pc:docMk/>
            <pc:sldMk cId="1489261767" sldId="259"/>
            <ac:spMk id="147" creationId="{F36B048D-EB46-456B-B4EB-01879DF6CBFD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148" creationId="{3BD2F6FD-0DAE-445C-AB3F-8233884245D8}"/>
          </ac:spMkLst>
        </pc:spChg>
        <pc:spChg chg="add del mod">
          <ac:chgData name="Fatima Pillosu" userId="a6295d4dc9e22643" providerId="LiveId" clId="{24727C51-081D-4FF1-A77A-49BB58B5CFDB}" dt="2022-01-14T10:44:52.048" v="47" actId="478"/>
          <ac:spMkLst>
            <pc:docMk/>
            <pc:sldMk cId="1489261767" sldId="259"/>
            <ac:spMk id="148" creationId="{C05DC2C9-CE9E-4715-BD7E-6B6BE8910130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149" creationId="{2F227396-6189-4DEE-B534-C292519764B7}"/>
          </ac:spMkLst>
        </pc:spChg>
        <pc:spChg chg="add mo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150" creationId="{7F79A14D-E840-49FE-A988-278F27138980}"/>
          </ac:spMkLst>
        </pc:spChg>
        <pc:spChg chg="add mo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151" creationId="{A1B9E3BB-BF8E-4B32-883C-5705161AE0E0}"/>
          </ac:spMkLst>
        </pc:spChg>
        <pc:spChg chg="add mo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152" creationId="{BD8C6BFB-87A3-41EA-A677-220C59170F94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153" creationId="{CF098D90-29C3-4FEA-96AF-6B5014DAAB0A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154" creationId="{A908867F-7804-4417-B118-50D4AC3E90B5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155" creationId="{BDEAE71A-FBEC-46FF-9973-830AE617C797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156" creationId="{55ABE292-53C1-4013-813F-2C322C8CA559}"/>
          </ac:spMkLst>
        </pc:spChg>
        <pc:spChg chg="add mo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157" creationId="{9E1738E7-1752-4CC6-860E-B190539750CD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158" creationId="{983B6590-4C69-422C-9C55-E58389B320CC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159" creationId="{02B434B0-D5CE-42E1-820A-B6D2EB4CE750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160" creationId="{3618D459-0643-4D17-A659-AEC6968BA840}"/>
          </ac:spMkLst>
        </pc:spChg>
        <pc:spChg chg="add mod ord">
          <ac:chgData name="Fatima Pillosu" userId="a6295d4dc9e22643" providerId="LiveId" clId="{24727C51-081D-4FF1-A77A-49BB58B5CFDB}" dt="2022-01-14T13:27:12.116" v="286" actId="1035"/>
          <ac:spMkLst>
            <pc:docMk/>
            <pc:sldMk cId="1489261767" sldId="259"/>
            <ac:spMk id="161" creationId="{91D08E8B-4E44-4400-9BC5-3BD9EF49592E}"/>
          </ac:spMkLst>
        </pc:spChg>
        <pc:picChg chg="add mod ord">
          <ac:chgData name="Fatima Pillosu" userId="a6295d4dc9e22643" providerId="LiveId" clId="{24727C51-081D-4FF1-A77A-49BB58B5CFDB}" dt="2022-01-14T13:27:12.116" v="286" actId="1035"/>
          <ac:picMkLst>
            <pc:docMk/>
            <pc:sldMk cId="1489261767" sldId="259"/>
            <ac:picMk id="36" creationId="{E3BAE6B7-934F-46B2-9CDC-899AFCC5F23C}"/>
          </ac:picMkLst>
        </pc:picChg>
        <pc:picChg chg="add mod ord">
          <ac:chgData name="Fatima Pillosu" userId="a6295d4dc9e22643" providerId="LiveId" clId="{24727C51-081D-4FF1-A77A-49BB58B5CFDB}" dt="2022-01-14T13:27:12.116" v="286" actId="1035"/>
          <ac:picMkLst>
            <pc:docMk/>
            <pc:sldMk cId="1489261767" sldId="259"/>
            <ac:picMk id="37" creationId="{7116EED6-5344-40BE-9AB8-618CB6AB3F9D}"/>
          </ac:picMkLst>
        </pc:picChg>
        <pc:picChg chg="add mod ord">
          <ac:chgData name="Fatima Pillosu" userId="a6295d4dc9e22643" providerId="LiveId" clId="{24727C51-081D-4FF1-A77A-49BB58B5CFDB}" dt="2022-01-14T13:27:12.116" v="286" actId="1035"/>
          <ac:picMkLst>
            <pc:docMk/>
            <pc:sldMk cId="1489261767" sldId="259"/>
            <ac:picMk id="38" creationId="{C87A7049-6DDB-44A6-BCFD-266AB04B5523}"/>
          </ac:picMkLst>
        </pc:picChg>
        <pc:picChg chg="add mod ord">
          <ac:chgData name="Fatima Pillosu" userId="a6295d4dc9e22643" providerId="LiveId" clId="{24727C51-081D-4FF1-A77A-49BB58B5CFDB}" dt="2022-01-14T13:27:12.116" v="286" actId="1035"/>
          <ac:picMkLst>
            <pc:docMk/>
            <pc:sldMk cId="1489261767" sldId="259"/>
            <ac:picMk id="39" creationId="{DC89BBDB-247E-44B5-B8F9-41203C32AEDE}"/>
          </ac:picMkLst>
        </pc:picChg>
        <pc:picChg chg="add mod">
          <ac:chgData name="Fatima Pillosu" userId="a6295d4dc9e22643" providerId="LiveId" clId="{24727C51-081D-4FF1-A77A-49BB58B5CFDB}" dt="2022-01-14T13:27:12.116" v="286" actId="1035"/>
          <ac:picMkLst>
            <pc:docMk/>
            <pc:sldMk cId="1489261767" sldId="259"/>
            <ac:picMk id="40" creationId="{96101202-83FB-4AF4-BCE9-1055B821E5AE}"/>
          </ac:picMkLst>
        </pc:picChg>
        <pc:picChg chg="add mod ord">
          <ac:chgData name="Fatima Pillosu" userId="a6295d4dc9e22643" providerId="LiveId" clId="{24727C51-081D-4FF1-A77A-49BB58B5CFDB}" dt="2022-01-14T13:27:12.116" v="286" actId="1035"/>
          <ac:picMkLst>
            <pc:docMk/>
            <pc:sldMk cId="1489261767" sldId="259"/>
            <ac:picMk id="43" creationId="{D218246B-01E4-4C08-9D41-DB884FC7028F}"/>
          </ac:picMkLst>
        </pc:picChg>
        <pc:picChg chg="add mod ord">
          <ac:chgData name="Fatima Pillosu" userId="a6295d4dc9e22643" providerId="LiveId" clId="{24727C51-081D-4FF1-A77A-49BB58B5CFDB}" dt="2022-01-14T13:27:12.116" v="286" actId="1035"/>
          <ac:picMkLst>
            <pc:docMk/>
            <pc:sldMk cId="1489261767" sldId="259"/>
            <ac:picMk id="44" creationId="{9CE4351D-6543-43CE-9628-91DF36C5CC2E}"/>
          </ac:picMkLst>
        </pc:picChg>
        <pc:picChg chg="add mod ord">
          <ac:chgData name="Fatima Pillosu" userId="a6295d4dc9e22643" providerId="LiveId" clId="{24727C51-081D-4FF1-A77A-49BB58B5CFDB}" dt="2022-01-14T13:27:12.116" v="286" actId="1035"/>
          <ac:picMkLst>
            <pc:docMk/>
            <pc:sldMk cId="1489261767" sldId="259"/>
            <ac:picMk id="45" creationId="{ECFD028B-2838-4131-B502-3001768FA4D8}"/>
          </ac:picMkLst>
        </pc:picChg>
        <pc:picChg chg="del mod">
          <ac:chgData name="Fatima Pillosu" userId="a6295d4dc9e22643" providerId="LiveId" clId="{24727C51-081D-4FF1-A77A-49BB58B5CFDB}" dt="2022-01-14T10:42:35.692" v="39" actId="21"/>
          <ac:picMkLst>
            <pc:docMk/>
            <pc:sldMk cId="1489261767" sldId="259"/>
            <ac:picMk id="54" creationId="{8C4744E2-555D-4174-B2C1-8E7CEB198E18}"/>
          </ac:picMkLst>
        </pc:picChg>
        <pc:picChg chg="del mod">
          <ac:chgData name="Fatima Pillosu" userId="a6295d4dc9e22643" providerId="LiveId" clId="{24727C51-081D-4FF1-A77A-49BB58B5CFDB}" dt="2022-01-14T10:42:35.692" v="39" actId="21"/>
          <ac:picMkLst>
            <pc:docMk/>
            <pc:sldMk cId="1489261767" sldId="259"/>
            <ac:picMk id="55" creationId="{867C5492-295E-40DD-A579-34EBD27EF4A8}"/>
          </ac:picMkLst>
        </pc:picChg>
        <pc:picChg chg="add mod ord">
          <ac:chgData name="Fatima Pillosu" userId="a6295d4dc9e22643" providerId="LiveId" clId="{24727C51-081D-4FF1-A77A-49BB58B5CFDB}" dt="2022-01-14T13:27:12.116" v="286" actId="1035"/>
          <ac:picMkLst>
            <pc:docMk/>
            <pc:sldMk cId="1489261767" sldId="259"/>
            <ac:picMk id="56" creationId="{5CDE82BD-9EF2-4FD9-A53D-20EC0D7A9836}"/>
          </ac:picMkLst>
        </pc:picChg>
        <pc:picChg chg="del mod">
          <ac:chgData name="Fatima Pillosu" userId="a6295d4dc9e22643" providerId="LiveId" clId="{24727C51-081D-4FF1-A77A-49BB58B5CFDB}" dt="2022-01-14T10:42:35.692" v="39" actId="21"/>
          <ac:picMkLst>
            <pc:docMk/>
            <pc:sldMk cId="1489261767" sldId="259"/>
            <ac:picMk id="56" creationId="{9E77B5AA-1CA5-4735-B89C-AE0C98B4A8A4}"/>
          </ac:picMkLst>
        </pc:picChg>
        <pc:picChg chg="add mod">
          <ac:chgData name="Fatima Pillosu" userId="a6295d4dc9e22643" providerId="LiveId" clId="{24727C51-081D-4FF1-A77A-49BB58B5CFDB}" dt="2022-01-14T13:27:12.116" v="286" actId="1035"/>
          <ac:picMkLst>
            <pc:docMk/>
            <pc:sldMk cId="1489261767" sldId="259"/>
            <ac:picMk id="57" creationId="{38C701DB-1B3C-44A2-B715-7645338A51AD}"/>
          </ac:picMkLst>
        </pc:picChg>
        <pc:picChg chg="del mod">
          <ac:chgData name="Fatima Pillosu" userId="a6295d4dc9e22643" providerId="LiveId" clId="{24727C51-081D-4FF1-A77A-49BB58B5CFDB}" dt="2022-01-14T10:42:35.692" v="39" actId="21"/>
          <ac:picMkLst>
            <pc:docMk/>
            <pc:sldMk cId="1489261767" sldId="259"/>
            <ac:picMk id="57" creationId="{5C5833C4-940E-46A6-AA4F-A0533109741B}"/>
          </ac:picMkLst>
        </pc:picChg>
        <pc:picChg chg="del mod">
          <ac:chgData name="Fatima Pillosu" userId="a6295d4dc9e22643" providerId="LiveId" clId="{24727C51-081D-4FF1-A77A-49BB58B5CFDB}" dt="2022-01-14T10:42:35.692" v="39" actId="21"/>
          <ac:picMkLst>
            <pc:docMk/>
            <pc:sldMk cId="1489261767" sldId="259"/>
            <ac:picMk id="66" creationId="{55F95CD3-3D24-40C0-B594-48EA99FF3315}"/>
          </ac:picMkLst>
        </pc:picChg>
        <pc:picChg chg="del mod">
          <ac:chgData name="Fatima Pillosu" userId="a6295d4dc9e22643" providerId="LiveId" clId="{24727C51-081D-4FF1-A77A-49BB58B5CFDB}" dt="2022-01-14T10:42:35.692" v="39" actId="21"/>
          <ac:picMkLst>
            <pc:docMk/>
            <pc:sldMk cId="1489261767" sldId="259"/>
            <ac:picMk id="67" creationId="{0D171ED3-90CB-40AE-91CA-91E3BA032434}"/>
          </ac:picMkLst>
        </pc:picChg>
        <pc:picChg chg="del mod">
          <ac:chgData name="Fatima Pillosu" userId="a6295d4dc9e22643" providerId="LiveId" clId="{24727C51-081D-4FF1-A77A-49BB58B5CFDB}" dt="2022-01-14T10:42:35.692" v="39" actId="21"/>
          <ac:picMkLst>
            <pc:docMk/>
            <pc:sldMk cId="1489261767" sldId="259"/>
            <ac:picMk id="68" creationId="{2EFC441F-D808-4379-9A57-8D5640425404}"/>
          </ac:picMkLst>
        </pc:picChg>
        <pc:picChg chg="del mod">
          <ac:chgData name="Fatima Pillosu" userId="a6295d4dc9e22643" providerId="LiveId" clId="{24727C51-081D-4FF1-A77A-49BB58B5CFDB}" dt="2022-01-14T10:42:35.692" v="39" actId="21"/>
          <ac:picMkLst>
            <pc:docMk/>
            <pc:sldMk cId="1489261767" sldId="259"/>
            <ac:picMk id="69" creationId="{EDAA9902-7447-4A0B-B193-D140D2BB304B}"/>
          </ac:picMkLst>
        </pc:picChg>
        <pc:picChg chg="del mod">
          <ac:chgData name="Fatima Pillosu" userId="a6295d4dc9e22643" providerId="LiveId" clId="{24727C51-081D-4FF1-A77A-49BB58B5CFDB}" dt="2022-01-14T10:42:35.692" v="39" actId="21"/>
          <ac:picMkLst>
            <pc:docMk/>
            <pc:sldMk cId="1489261767" sldId="259"/>
            <ac:picMk id="70" creationId="{AEA2D1C3-279E-497C-ADDB-06C3ED8288C1}"/>
          </ac:picMkLst>
        </pc:picChg>
        <pc:picChg chg="del mod">
          <ac:chgData name="Fatima Pillosu" userId="a6295d4dc9e22643" providerId="LiveId" clId="{24727C51-081D-4FF1-A77A-49BB58B5CFDB}" dt="2022-01-14T10:42:35.692" v="39" actId="21"/>
          <ac:picMkLst>
            <pc:docMk/>
            <pc:sldMk cId="1489261767" sldId="259"/>
            <ac:picMk id="71" creationId="{AEFE0A32-4AC4-453B-914A-3CF747700446}"/>
          </ac:picMkLst>
        </pc:picChg>
        <pc:picChg chg="add del mod">
          <ac:chgData name="Fatima Pillosu" userId="a6295d4dc9e22643" providerId="LiveId" clId="{24727C51-081D-4FF1-A77A-49BB58B5CFDB}" dt="2022-01-14T10:43:10.533" v="41" actId="21"/>
          <ac:picMkLst>
            <pc:docMk/>
            <pc:sldMk cId="1489261767" sldId="259"/>
            <ac:picMk id="72" creationId="{9786F24B-A714-46F8-AE24-C5D0A4DE27FF}"/>
          </ac:picMkLst>
        </pc:picChg>
        <pc:picChg chg="add del mod">
          <ac:chgData name="Fatima Pillosu" userId="a6295d4dc9e22643" providerId="LiveId" clId="{24727C51-081D-4FF1-A77A-49BB58B5CFDB}" dt="2022-01-14T10:43:10.533" v="41" actId="21"/>
          <ac:picMkLst>
            <pc:docMk/>
            <pc:sldMk cId="1489261767" sldId="259"/>
            <ac:picMk id="73" creationId="{5F9C12FF-38DB-4E15-8F22-D53D38969967}"/>
          </ac:picMkLst>
        </pc:picChg>
        <pc:picChg chg="add del mod">
          <ac:chgData name="Fatima Pillosu" userId="a6295d4dc9e22643" providerId="LiveId" clId="{24727C51-081D-4FF1-A77A-49BB58B5CFDB}" dt="2022-01-14T10:43:10.533" v="41" actId="21"/>
          <ac:picMkLst>
            <pc:docMk/>
            <pc:sldMk cId="1489261767" sldId="259"/>
            <ac:picMk id="74" creationId="{E47FF6E1-A3E3-483F-9BAA-62DD8C1D8921}"/>
          </ac:picMkLst>
        </pc:picChg>
        <pc:picChg chg="add del mod">
          <ac:chgData name="Fatima Pillosu" userId="a6295d4dc9e22643" providerId="LiveId" clId="{24727C51-081D-4FF1-A77A-49BB58B5CFDB}" dt="2022-01-14T10:43:10.533" v="41" actId="21"/>
          <ac:picMkLst>
            <pc:docMk/>
            <pc:sldMk cId="1489261767" sldId="259"/>
            <ac:picMk id="75" creationId="{253F838A-989C-435D-803D-266D094079AB}"/>
          </ac:picMkLst>
        </pc:picChg>
        <pc:picChg chg="add del mod">
          <ac:chgData name="Fatima Pillosu" userId="a6295d4dc9e22643" providerId="LiveId" clId="{24727C51-081D-4FF1-A77A-49BB58B5CFDB}" dt="2022-01-14T10:43:10.533" v="41" actId="21"/>
          <ac:picMkLst>
            <pc:docMk/>
            <pc:sldMk cId="1489261767" sldId="259"/>
            <ac:picMk id="76" creationId="{BBB717C5-2550-413E-B74E-55A47123A7D8}"/>
          </ac:picMkLst>
        </pc:picChg>
        <pc:picChg chg="add del mod">
          <ac:chgData name="Fatima Pillosu" userId="a6295d4dc9e22643" providerId="LiveId" clId="{24727C51-081D-4FF1-A77A-49BB58B5CFDB}" dt="2022-01-14T10:43:10.533" v="41" actId="21"/>
          <ac:picMkLst>
            <pc:docMk/>
            <pc:sldMk cId="1489261767" sldId="259"/>
            <ac:picMk id="77" creationId="{0A50BB9D-C4D0-43BA-B77D-CBB662F79EF2}"/>
          </ac:picMkLst>
        </pc:picChg>
        <pc:picChg chg="add del mod">
          <ac:chgData name="Fatima Pillosu" userId="a6295d4dc9e22643" providerId="LiveId" clId="{24727C51-081D-4FF1-A77A-49BB58B5CFDB}" dt="2022-01-14T10:43:10.533" v="41" actId="21"/>
          <ac:picMkLst>
            <pc:docMk/>
            <pc:sldMk cId="1489261767" sldId="259"/>
            <ac:picMk id="78" creationId="{2EC2513B-7807-44BB-A4D0-5D923D7D58C7}"/>
          </ac:picMkLst>
        </pc:picChg>
        <pc:picChg chg="add del mod">
          <ac:chgData name="Fatima Pillosu" userId="a6295d4dc9e22643" providerId="LiveId" clId="{24727C51-081D-4FF1-A77A-49BB58B5CFDB}" dt="2022-01-14T10:43:10.533" v="41" actId="21"/>
          <ac:picMkLst>
            <pc:docMk/>
            <pc:sldMk cId="1489261767" sldId="259"/>
            <ac:picMk id="79" creationId="{A43FFF9F-77FA-425D-92C8-88D740A66E1C}"/>
          </ac:picMkLst>
        </pc:picChg>
        <pc:picChg chg="add del mod">
          <ac:chgData name="Fatima Pillosu" userId="a6295d4dc9e22643" providerId="LiveId" clId="{24727C51-081D-4FF1-A77A-49BB58B5CFDB}" dt="2022-01-14T10:43:10.533" v="41" actId="21"/>
          <ac:picMkLst>
            <pc:docMk/>
            <pc:sldMk cId="1489261767" sldId="259"/>
            <ac:picMk id="80" creationId="{B968E8C4-E78C-44CE-8865-E4599293D3D8}"/>
          </ac:picMkLst>
        </pc:picChg>
        <pc:picChg chg="add del mod">
          <ac:chgData name="Fatima Pillosu" userId="a6295d4dc9e22643" providerId="LiveId" clId="{24727C51-081D-4FF1-A77A-49BB58B5CFDB}" dt="2022-01-14T10:43:10.533" v="41" actId="21"/>
          <ac:picMkLst>
            <pc:docMk/>
            <pc:sldMk cId="1489261767" sldId="259"/>
            <ac:picMk id="81" creationId="{41707211-789D-419C-9376-9028882CC320}"/>
          </ac:picMkLst>
        </pc:picChg>
        <pc:picChg chg="add del mod">
          <ac:chgData name="Fatima Pillosu" userId="a6295d4dc9e22643" providerId="LiveId" clId="{24727C51-081D-4FF1-A77A-49BB58B5CFDB}" dt="2022-01-14T10:44:16.904" v="43" actId="21"/>
          <ac:picMkLst>
            <pc:docMk/>
            <pc:sldMk cId="1489261767" sldId="259"/>
            <ac:picMk id="96" creationId="{929B5B7F-C513-430F-A50A-91324B29EDBC}"/>
          </ac:picMkLst>
        </pc:picChg>
        <pc:picChg chg="add del mod">
          <ac:chgData name="Fatima Pillosu" userId="a6295d4dc9e22643" providerId="LiveId" clId="{24727C51-081D-4FF1-A77A-49BB58B5CFDB}" dt="2022-01-14T10:44:16.904" v="43" actId="21"/>
          <ac:picMkLst>
            <pc:docMk/>
            <pc:sldMk cId="1489261767" sldId="259"/>
            <ac:picMk id="97" creationId="{C5BFC42D-39DC-4079-B8F8-02B0C5355A34}"/>
          </ac:picMkLst>
        </pc:picChg>
        <pc:picChg chg="add del mod">
          <ac:chgData name="Fatima Pillosu" userId="a6295d4dc9e22643" providerId="LiveId" clId="{24727C51-081D-4FF1-A77A-49BB58B5CFDB}" dt="2022-01-14T10:44:16.904" v="43" actId="21"/>
          <ac:picMkLst>
            <pc:docMk/>
            <pc:sldMk cId="1489261767" sldId="259"/>
            <ac:picMk id="98" creationId="{5B0EBAF3-08EF-4547-83E8-E630CD3CA3B6}"/>
          </ac:picMkLst>
        </pc:picChg>
        <pc:picChg chg="add del mod">
          <ac:chgData name="Fatima Pillosu" userId="a6295d4dc9e22643" providerId="LiveId" clId="{24727C51-081D-4FF1-A77A-49BB58B5CFDB}" dt="2022-01-14T10:44:16.904" v="43" actId="21"/>
          <ac:picMkLst>
            <pc:docMk/>
            <pc:sldMk cId="1489261767" sldId="259"/>
            <ac:picMk id="99" creationId="{3DCE4193-FE5C-4486-AC37-72A174018555}"/>
          </ac:picMkLst>
        </pc:picChg>
        <pc:picChg chg="add del mod">
          <ac:chgData name="Fatima Pillosu" userId="a6295d4dc9e22643" providerId="LiveId" clId="{24727C51-081D-4FF1-A77A-49BB58B5CFDB}" dt="2022-01-14T10:44:16.904" v="43" actId="21"/>
          <ac:picMkLst>
            <pc:docMk/>
            <pc:sldMk cId="1489261767" sldId="259"/>
            <ac:picMk id="100" creationId="{E9B7B083-B73B-404B-A059-04EE87D20EB8}"/>
          </ac:picMkLst>
        </pc:picChg>
        <pc:picChg chg="add del mod">
          <ac:chgData name="Fatima Pillosu" userId="a6295d4dc9e22643" providerId="LiveId" clId="{24727C51-081D-4FF1-A77A-49BB58B5CFDB}" dt="2022-01-14T10:44:16.904" v="43" actId="21"/>
          <ac:picMkLst>
            <pc:docMk/>
            <pc:sldMk cId="1489261767" sldId="259"/>
            <ac:picMk id="101" creationId="{A94A1D3B-E7AC-42CC-84D5-E9686F066FA9}"/>
          </ac:picMkLst>
        </pc:picChg>
        <pc:picChg chg="add del mod">
          <ac:chgData name="Fatima Pillosu" userId="a6295d4dc9e22643" providerId="LiveId" clId="{24727C51-081D-4FF1-A77A-49BB58B5CFDB}" dt="2022-01-14T10:44:16.904" v="43" actId="21"/>
          <ac:picMkLst>
            <pc:docMk/>
            <pc:sldMk cId="1489261767" sldId="259"/>
            <ac:picMk id="102" creationId="{ED0AEF6D-EEDC-4913-BE90-B5ACCBA9C11B}"/>
          </ac:picMkLst>
        </pc:picChg>
        <pc:picChg chg="add del mod">
          <ac:chgData name="Fatima Pillosu" userId="a6295d4dc9e22643" providerId="LiveId" clId="{24727C51-081D-4FF1-A77A-49BB58B5CFDB}" dt="2022-01-14T10:44:16.904" v="43" actId="21"/>
          <ac:picMkLst>
            <pc:docMk/>
            <pc:sldMk cId="1489261767" sldId="259"/>
            <ac:picMk id="103" creationId="{1D642B2B-4A48-4F37-8395-36DC32DC96A4}"/>
          </ac:picMkLst>
        </pc:picChg>
        <pc:picChg chg="add del mod">
          <ac:chgData name="Fatima Pillosu" userId="a6295d4dc9e22643" providerId="LiveId" clId="{24727C51-081D-4FF1-A77A-49BB58B5CFDB}" dt="2022-01-14T10:44:16.904" v="43" actId="21"/>
          <ac:picMkLst>
            <pc:docMk/>
            <pc:sldMk cId="1489261767" sldId="259"/>
            <ac:picMk id="104" creationId="{28E8A0F8-435F-44AD-8171-F0CE06549962}"/>
          </ac:picMkLst>
        </pc:picChg>
        <pc:picChg chg="add del mod">
          <ac:chgData name="Fatima Pillosu" userId="a6295d4dc9e22643" providerId="LiveId" clId="{24727C51-081D-4FF1-A77A-49BB58B5CFDB}" dt="2022-01-14T10:44:16.904" v="43" actId="21"/>
          <ac:picMkLst>
            <pc:docMk/>
            <pc:sldMk cId="1489261767" sldId="259"/>
            <ac:picMk id="105" creationId="{05F4AA2E-F1B0-40F7-830E-75E388FE33EA}"/>
          </ac:picMkLst>
        </pc:picChg>
        <pc:picChg chg="add del mod">
          <ac:chgData name="Fatima Pillosu" userId="a6295d4dc9e22643" providerId="LiveId" clId="{24727C51-081D-4FF1-A77A-49BB58B5CFDB}" dt="2022-01-14T11:54:13.181" v="176" actId="21"/>
          <ac:picMkLst>
            <pc:docMk/>
            <pc:sldMk cId="1489261767" sldId="259"/>
            <ac:picMk id="120" creationId="{E954EBCB-E271-4326-BB54-0D55F5A80CD7}"/>
          </ac:picMkLst>
        </pc:picChg>
        <pc:picChg chg="add del mod ord">
          <ac:chgData name="Fatima Pillosu" userId="a6295d4dc9e22643" providerId="LiveId" clId="{24727C51-081D-4FF1-A77A-49BB58B5CFDB}" dt="2022-01-14T11:54:13.181" v="176" actId="21"/>
          <ac:picMkLst>
            <pc:docMk/>
            <pc:sldMk cId="1489261767" sldId="259"/>
            <ac:picMk id="121" creationId="{514D0B07-843F-43D2-92C2-E82BEFED16E6}"/>
          </ac:picMkLst>
        </pc:picChg>
        <pc:picChg chg="add del mod">
          <ac:chgData name="Fatima Pillosu" userId="a6295d4dc9e22643" providerId="LiveId" clId="{24727C51-081D-4FF1-A77A-49BB58B5CFDB}" dt="2022-01-14T11:54:13.181" v="176" actId="21"/>
          <ac:picMkLst>
            <pc:docMk/>
            <pc:sldMk cId="1489261767" sldId="259"/>
            <ac:picMk id="122" creationId="{711AECC0-8FE8-44B5-9EB8-CA42AEC27519}"/>
          </ac:picMkLst>
        </pc:picChg>
        <pc:picChg chg="add del mod ord">
          <ac:chgData name="Fatima Pillosu" userId="a6295d4dc9e22643" providerId="LiveId" clId="{24727C51-081D-4FF1-A77A-49BB58B5CFDB}" dt="2022-01-14T11:54:13.181" v="176" actId="21"/>
          <ac:picMkLst>
            <pc:docMk/>
            <pc:sldMk cId="1489261767" sldId="259"/>
            <ac:picMk id="123" creationId="{8723CE37-8E27-4ADF-AF03-46B950550769}"/>
          </ac:picMkLst>
        </pc:picChg>
        <pc:picChg chg="add del mod">
          <ac:chgData name="Fatima Pillosu" userId="a6295d4dc9e22643" providerId="LiveId" clId="{24727C51-081D-4FF1-A77A-49BB58B5CFDB}" dt="2022-01-14T11:54:13.181" v="176" actId="21"/>
          <ac:picMkLst>
            <pc:docMk/>
            <pc:sldMk cId="1489261767" sldId="259"/>
            <ac:picMk id="124" creationId="{540B9C4F-F32D-47B0-BA71-6933493BD14B}"/>
          </ac:picMkLst>
        </pc:picChg>
        <pc:picChg chg="add del mod ord">
          <ac:chgData name="Fatima Pillosu" userId="a6295d4dc9e22643" providerId="LiveId" clId="{24727C51-081D-4FF1-A77A-49BB58B5CFDB}" dt="2022-01-14T11:54:13.181" v="176" actId="21"/>
          <ac:picMkLst>
            <pc:docMk/>
            <pc:sldMk cId="1489261767" sldId="259"/>
            <ac:picMk id="125" creationId="{37A4958E-DB17-4300-B4AD-5DA572B378AA}"/>
          </ac:picMkLst>
        </pc:picChg>
        <pc:picChg chg="add del mod">
          <ac:chgData name="Fatima Pillosu" userId="a6295d4dc9e22643" providerId="LiveId" clId="{24727C51-081D-4FF1-A77A-49BB58B5CFDB}" dt="2022-01-14T11:54:13.181" v="176" actId="21"/>
          <ac:picMkLst>
            <pc:docMk/>
            <pc:sldMk cId="1489261767" sldId="259"/>
            <ac:picMk id="126" creationId="{D3AB7DD9-0D5E-4210-A95A-C72098B2A522}"/>
          </ac:picMkLst>
        </pc:picChg>
        <pc:picChg chg="add del mod ord">
          <ac:chgData name="Fatima Pillosu" userId="a6295d4dc9e22643" providerId="LiveId" clId="{24727C51-081D-4FF1-A77A-49BB58B5CFDB}" dt="2022-01-14T11:54:13.181" v="176" actId="21"/>
          <ac:picMkLst>
            <pc:docMk/>
            <pc:sldMk cId="1489261767" sldId="259"/>
            <ac:picMk id="127" creationId="{94C46750-4E2F-4F18-954B-C48C103D2EF9}"/>
          </ac:picMkLst>
        </pc:picChg>
        <pc:picChg chg="add del mod">
          <ac:chgData name="Fatima Pillosu" userId="a6295d4dc9e22643" providerId="LiveId" clId="{24727C51-081D-4FF1-A77A-49BB58B5CFDB}" dt="2022-01-14T11:54:13.181" v="176" actId="21"/>
          <ac:picMkLst>
            <pc:docMk/>
            <pc:sldMk cId="1489261767" sldId="259"/>
            <ac:picMk id="128" creationId="{0F3BE694-C5CF-49AB-BA75-21E53C3C925C}"/>
          </ac:picMkLst>
        </pc:picChg>
        <pc:picChg chg="add del mod ord">
          <ac:chgData name="Fatima Pillosu" userId="a6295d4dc9e22643" providerId="LiveId" clId="{24727C51-081D-4FF1-A77A-49BB58B5CFDB}" dt="2022-01-14T11:54:13.181" v="176" actId="21"/>
          <ac:picMkLst>
            <pc:docMk/>
            <pc:sldMk cId="1489261767" sldId="259"/>
            <ac:picMk id="129" creationId="{4D4EBFCA-078C-44CF-BF97-823EE1BE7C83}"/>
          </ac:picMkLst>
        </pc:picChg>
        <pc:cxnChg chg="add mod">
          <ac:chgData name="Fatima Pillosu" userId="a6295d4dc9e22643" providerId="LiveId" clId="{24727C51-081D-4FF1-A77A-49BB58B5CFDB}" dt="2022-01-14T13:27:00.284" v="278"/>
          <ac:cxnSpMkLst>
            <pc:docMk/>
            <pc:sldMk cId="1489261767" sldId="259"/>
            <ac:cxnSpMk id="41" creationId="{D19E389E-66FF-49C8-8025-F8FD5E3933F7}"/>
          </ac:cxnSpMkLst>
        </pc:cxnChg>
        <pc:cxnChg chg="add mod">
          <ac:chgData name="Fatima Pillosu" userId="a6295d4dc9e22643" providerId="LiveId" clId="{24727C51-081D-4FF1-A77A-49BB58B5CFDB}" dt="2022-01-14T13:27:00.284" v="278"/>
          <ac:cxnSpMkLst>
            <pc:docMk/>
            <pc:sldMk cId="1489261767" sldId="259"/>
            <ac:cxnSpMk id="42" creationId="{BC77EBE6-E7D0-4C33-8A47-88E3B6D50B17}"/>
          </ac:cxnSpMkLst>
        </pc:cxnChg>
      </pc:sldChg>
      <pc:sldChg chg="del">
        <pc:chgData name="Fatima Pillosu" userId="a6295d4dc9e22643" providerId="LiveId" clId="{24727C51-081D-4FF1-A77A-49BB58B5CFDB}" dt="2022-01-14T10:41:37.796" v="1" actId="47"/>
        <pc:sldMkLst>
          <pc:docMk/>
          <pc:sldMk cId="29657415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621191"/>
            <a:ext cx="5201841" cy="3448756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5202944"/>
            <a:ext cx="4589860" cy="2391656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6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527403"/>
            <a:ext cx="131958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527403"/>
            <a:ext cx="3882256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1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469624"/>
            <a:ext cx="5278339" cy="412062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629226"/>
            <a:ext cx="5278339" cy="216693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89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637014"/>
            <a:ext cx="2600921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637014"/>
            <a:ext cx="2600921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27405"/>
            <a:ext cx="5278339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428347"/>
            <a:ext cx="2588967" cy="1190095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618442"/>
            <a:ext cx="2588967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428347"/>
            <a:ext cx="2601718" cy="1190095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618442"/>
            <a:ext cx="2601718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31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0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77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60400"/>
            <a:ext cx="1973799" cy="23114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426283"/>
            <a:ext cx="3098155" cy="7039681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71800"/>
            <a:ext cx="1973799" cy="55056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03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60400"/>
            <a:ext cx="1973799" cy="23114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426283"/>
            <a:ext cx="3098155" cy="7039681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71800"/>
            <a:ext cx="1973799" cy="55056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8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527405"/>
            <a:ext cx="5278339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637014"/>
            <a:ext cx="5278339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9181397"/>
            <a:ext cx="137695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9181397"/>
            <a:ext cx="206543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9181397"/>
            <a:ext cx="137695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6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Chart&#10;&#10;Description automatically generated">
            <a:extLst>
              <a:ext uri="{FF2B5EF4-FFF2-40B4-BE49-F238E27FC236}">
                <a16:creationId xmlns:a16="http://schemas.microsoft.com/office/drawing/2014/main" id="{96101202-83FB-4AF4-BCE9-1055B821E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88" y="7608353"/>
            <a:ext cx="2520000" cy="1889280"/>
          </a:xfrm>
          <a:prstGeom prst="rect">
            <a:avLst/>
          </a:prstGeom>
        </p:spPr>
      </p:pic>
      <p:pic>
        <p:nvPicPr>
          <p:cNvPr id="57" name="Picture 56" descr="Chart&#10;&#10;Description automatically generated">
            <a:extLst>
              <a:ext uri="{FF2B5EF4-FFF2-40B4-BE49-F238E27FC236}">
                <a16:creationId xmlns:a16="http://schemas.microsoft.com/office/drawing/2014/main" id="{38C701DB-1B3C-44A2-B715-7645338A5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4" y="7604551"/>
            <a:ext cx="2520000" cy="188928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81D39BB-23B1-429B-A50B-61F6095848DC}"/>
              </a:ext>
            </a:extLst>
          </p:cNvPr>
          <p:cNvSpPr txBox="1"/>
          <p:nvPr/>
        </p:nvSpPr>
        <p:spPr>
          <a:xfrm rot="16200000">
            <a:off x="-204108" y="8429520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3337B6-358F-4462-8677-8A291948B148}"/>
              </a:ext>
            </a:extLst>
          </p:cNvPr>
          <p:cNvSpPr txBox="1"/>
          <p:nvPr/>
        </p:nvSpPr>
        <p:spPr>
          <a:xfrm>
            <a:off x="5228901" y="7778759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j</a:t>
            </a:r>
            <a:endParaRPr lang="en-GB" sz="8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D9639D-3D47-4DFF-B4A1-EE3432EC3CE2}"/>
              </a:ext>
            </a:extLst>
          </p:cNvPr>
          <p:cNvSpPr txBox="1"/>
          <p:nvPr/>
        </p:nvSpPr>
        <p:spPr>
          <a:xfrm>
            <a:off x="2751873" y="8788694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i</a:t>
            </a:r>
            <a:endParaRPr lang="en-GB" sz="8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F79A14D-E840-49FE-A988-278F27138980}"/>
              </a:ext>
            </a:extLst>
          </p:cNvPr>
          <p:cNvSpPr txBox="1"/>
          <p:nvPr/>
        </p:nvSpPr>
        <p:spPr>
          <a:xfrm>
            <a:off x="617781" y="9459381"/>
            <a:ext cx="254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Steps at the end of</a:t>
            </a:r>
          </a:p>
          <a:p>
            <a:pPr algn="ctr"/>
            <a:r>
              <a:rPr lang="en-GB" sz="1000" dirty="0"/>
              <a:t>12-h accumulation periods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1B9E3BB-BF8E-4B32-883C-5705161AE0E0}"/>
              </a:ext>
            </a:extLst>
          </p:cNvPr>
          <p:cNvSpPr txBox="1"/>
          <p:nvPr/>
        </p:nvSpPr>
        <p:spPr>
          <a:xfrm>
            <a:off x="3164888" y="9459381"/>
            <a:ext cx="240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Steps at the end of</a:t>
            </a:r>
          </a:p>
          <a:p>
            <a:pPr algn="ctr"/>
            <a:r>
              <a:rPr lang="en-GB" sz="1000" dirty="0"/>
              <a:t>12-h accumulation periods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D8C6BFB-87A3-41EA-A677-220C59170F94}"/>
              </a:ext>
            </a:extLst>
          </p:cNvPr>
          <p:cNvSpPr txBox="1"/>
          <p:nvPr/>
        </p:nvSpPr>
        <p:spPr>
          <a:xfrm rot="16200000">
            <a:off x="-648606" y="8350641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99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46.786 mm/12h)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1738E7-1752-4CC6-860E-B190539750CD}"/>
              </a:ext>
            </a:extLst>
          </p:cNvPr>
          <p:cNvSpPr txBox="1"/>
          <p:nvPr/>
        </p:nvSpPr>
        <p:spPr>
          <a:xfrm rot="5400000">
            <a:off x="4858643" y="8354443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99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27.501 mm/12h)</a:t>
            </a:r>
          </a:p>
        </p:txBody>
      </p:sp>
      <p:pic>
        <p:nvPicPr>
          <p:cNvPr id="39" name="Picture 38" descr="Chart, histogram&#10;&#10;Description automatically generated">
            <a:extLst>
              <a:ext uri="{FF2B5EF4-FFF2-40B4-BE49-F238E27FC236}">
                <a16:creationId xmlns:a16="http://schemas.microsoft.com/office/drawing/2014/main" id="{DC89BBDB-247E-44B5-B8F9-41203C32A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88" y="5802199"/>
            <a:ext cx="2520000" cy="1889280"/>
          </a:xfrm>
          <a:prstGeom prst="rect">
            <a:avLst/>
          </a:prstGeom>
        </p:spPr>
      </p:pic>
      <p:pic>
        <p:nvPicPr>
          <p:cNvPr id="56" name="Picture 55" descr="A picture containing text, curtain&#10;&#10;Description automatically generated">
            <a:extLst>
              <a:ext uri="{FF2B5EF4-FFF2-40B4-BE49-F238E27FC236}">
                <a16:creationId xmlns:a16="http://schemas.microsoft.com/office/drawing/2014/main" id="{5CDE82BD-9EF2-4FD9-A53D-20EC0D7A9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4" y="5798397"/>
            <a:ext cx="2520000" cy="188928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EC4EFFA-2500-4AEB-9B5D-53ECFAD343DA}"/>
              </a:ext>
            </a:extLst>
          </p:cNvPr>
          <p:cNvSpPr txBox="1"/>
          <p:nvPr/>
        </p:nvSpPr>
        <p:spPr>
          <a:xfrm rot="16200000">
            <a:off x="-204108" y="6620288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5D1ADA5-898B-464C-94E1-9492191B9001}"/>
              </a:ext>
            </a:extLst>
          </p:cNvPr>
          <p:cNvSpPr txBox="1"/>
          <p:nvPr/>
        </p:nvSpPr>
        <p:spPr>
          <a:xfrm>
            <a:off x="5228901" y="5973558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h</a:t>
            </a:r>
            <a:endParaRPr lang="en-GB" sz="8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E4853D-24B2-49E2-AE62-E7287F112057}"/>
              </a:ext>
            </a:extLst>
          </p:cNvPr>
          <p:cNvSpPr txBox="1"/>
          <p:nvPr/>
        </p:nvSpPr>
        <p:spPr>
          <a:xfrm>
            <a:off x="2751873" y="6977296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g</a:t>
            </a:r>
            <a:endParaRPr lang="en-GB" sz="8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F098D90-29C3-4FEA-96AF-6B5014DAAB0A}"/>
              </a:ext>
            </a:extLst>
          </p:cNvPr>
          <p:cNvSpPr txBox="1"/>
          <p:nvPr/>
        </p:nvSpPr>
        <p:spPr>
          <a:xfrm rot="16200000">
            <a:off x="-648606" y="6545209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98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36.011 mm/12h)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83B6590-4C69-422C-9C55-E58389B320CC}"/>
              </a:ext>
            </a:extLst>
          </p:cNvPr>
          <p:cNvSpPr txBox="1"/>
          <p:nvPr/>
        </p:nvSpPr>
        <p:spPr>
          <a:xfrm rot="5400000">
            <a:off x="4858643" y="6548289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98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22.497 mm/12h)</a:t>
            </a:r>
          </a:p>
        </p:txBody>
      </p:sp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C87A7049-6DDB-44A6-BCFD-266AB04B5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88" y="4007920"/>
            <a:ext cx="2520000" cy="1889280"/>
          </a:xfrm>
          <a:prstGeom prst="rect">
            <a:avLst/>
          </a:prstGeom>
        </p:spPr>
      </p:pic>
      <p:pic>
        <p:nvPicPr>
          <p:cNvPr id="45" name="Picture 44" descr="Chart, bar chart&#10;&#10;Description automatically generated">
            <a:extLst>
              <a:ext uri="{FF2B5EF4-FFF2-40B4-BE49-F238E27FC236}">
                <a16:creationId xmlns:a16="http://schemas.microsoft.com/office/drawing/2014/main" id="{ECFD028B-2838-4131-B502-3001768FA4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4" y="4004118"/>
            <a:ext cx="2520000" cy="188928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3135FCE-A4C5-436C-A4DE-05D730B54A05}"/>
              </a:ext>
            </a:extLst>
          </p:cNvPr>
          <p:cNvSpPr txBox="1"/>
          <p:nvPr/>
        </p:nvSpPr>
        <p:spPr>
          <a:xfrm rot="16200000">
            <a:off x="-204108" y="4826009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EBF44E-80DB-4BAC-AD98-C710C1917444}"/>
              </a:ext>
            </a:extLst>
          </p:cNvPr>
          <p:cNvSpPr txBox="1"/>
          <p:nvPr/>
        </p:nvSpPr>
        <p:spPr>
          <a:xfrm>
            <a:off x="5228901" y="4176423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f</a:t>
            </a:r>
            <a:endParaRPr lang="en-GB" sz="8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357D06-8E91-401C-A9F8-1ED4ABA92009}"/>
              </a:ext>
            </a:extLst>
          </p:cNvPr>
          <p:cNvSpPr txBox="1"/>
          <p:nvPr/>
        </p:nvSpPr>
        <p:spPr>
          <a:xfrm>
            <a:off x="2751873" y="5180161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e</a:t>
            </a:r>
            <a:endParaRPr lang="en-GB" sz="8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08867F-7804-4417-B118-50D4AC3E90B5}"/>
              </a:ext>
            </a:extLst>
          </p:cNvPr>
          <p:cNvSpPr txBox="1"/>
          <p:nvPr/>
        </p:nvSpPr>
        <p:spPr>
          <a:xfrm rot="16200000">
            <a:off x="-648606" y="4750930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22.384 mm/12h)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B434B0-D5CE-42E1-820A-B6D2EB4CE750}"/>
              </a:ext>
            </a:extLst>
          </p:cNvPr>
          <p:cNvSpPr txBox="1"/>
          <p:nvPr/>
        </p:nvSpPr>
        <p:spPr>
          <a:xfrm rot="5400000">
            <a:off x="4858643" y="4754010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14.616 mm/12h)</a:t>
            </a:r>
          </a:p>
        </p:txBody>
      </p:sp>
      <p:pic>
        <p:nvPicPr>
          <p:cNvPr id="37" name="Picture 36" descr="Chart, histogram&#10;&#10;Description automatically generated">
            <a:extLst>
              <a:ext uri="{FF2B5EF4-FFF2-40B4-BE49-F238E27FC236}">
                <a16:creationId xmlns:a16="http://schemas.microsoft.com/office/drawing/2014/main" id="{7116EED6-5344-40BE-9AB8-618CB6AB3F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88" y="2201770"/>
            <a:ext cx="2520000" cy="1889280"/>
          </a:xfrm>
          <a:prstGeom prst="rect">
            <a:avLst/>
          </a:prstGeom>
        </p:spPr>
      </p:pic>
      <p:pic>
        <p:nvPicPr>
          <p:cNvPr id="44" name="Picture 43" descr="Chart&#10;&#10;Description automatically generated">
            <a:extLst>
              <a:ext uri="{FF2B5EF4-FFF2-40B4-BE49-F238E27FC236}">
                <a16:creationId xmlns:a16="http://schemas.microsoft.com/office/drawing/2014/main" id="{9CE4351D-6543-43CE-9628-91DF36C5CC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4" y="2197968"/>
            <a:ext cx="2520000" cy="188928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D0F7F4A-4C1E-43B9-8ADD-385A666A581A}"/>
              </a:ext>
            </a:extLst>
          </p:cNvPr>
          <p:cNvSpPr txBox="1"/>
          <p:nvPr/>
        </p:nvSpPr>
        <p:spPr>
          <a:xfrm rot="16200000">
            <a:off x="-204108" y="3019859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381014-7EE5-48CD-8EA1-C165B5252CE9}"/>
              </a:ext>
            </a:extLst>
          </p:cNvPr>
          <p:cNvSpPr txBox="1"/>
          <p:nvPr/>
        </p:nvSpPr>
        <p:spPr>
          <a:xfrm>
            <a:off x="5228901" y="2367417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d</a:t>
            </a:r>
            <a:endParaRPr lang="en-GB" sz="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FDBC3C-9705-46F9-BB21-AFED95138B19}"/>
              </a:ext>
            </a:extLst>
          </p:cNvPr>
          <p:cNvSpPr txBox="1"/>
          <p:nvPr/>
        </p:nvSpPr>
        <p:spPr>
          <a:xfrm>
            <a:off x="2751873" y="3371155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c</a:t>
            </a:r>
            <a:endParaRPr lang="en-GB" sz="800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DEAE71A-FBEC-46FF-9973-830AE617C797}"/>
              </a:ext>
            </a:extLst>
          </p:cNvPr>
          <p:cNvSpPr txBox="1"/>
          <p:nvPr/>
        </p:nvSpPr>
        <p:spPr>
          <a:xfrm rot="16200000">
            <a:off x="-648606" y="2944780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90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14.080 mm/12h)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618D459-0643-4D17-A659-AEC6968BA840}"/>
              </a:ext>
            </a:extLst>
          </p:cNvPr>
          <p:cNvSpPr txBox="1"/>
          <p:nvPr/>
        </p:nvSpPr>
        <p:spPr>
          <a:xfrm rot="5400000">
            <a:off x="4858643" y="2947860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90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8.880 mm/12h)</a:t>
            </a:r>
          </a:p>
        </p:txBody>
      </p:sp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E3BAE6B7-934F-46B2-9CDC-899AFCC5F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88" y="399418"/>
            <a:ext cx="2520000" cy="1889280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D218246B-01E4-4C08-9D41-DB884FC702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4" y="395616"/>
            <a:ext cx="2520000" cy="188928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622A09C-9CF6-482F-B646-EAE2672AADAB}"/>
              </a:ext>
            </a:extLst>
          </p:cNvPr>
          <p:cNvSpPr txBox="1"/>
          <p:nvPr/>
        </p:nvSpPr>
        <p:spPr>
          <a:xfrm rot="16200000">
            <a:off x="-204108" y="1217507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3E8BA3-25A6-48BC-853F-07D7221A16F4}"/>
              </a:ext>
            </a:extLst>
          </p:cNvPr>
          <p:cNvSpPr txBox="1"/>
          <p:nvPr/>
        </p:nvSpPr>
        <p:spPr>
          <a:xfrm>
            <a:off x="5228901" y="569837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b</a:t>
            </a:r>
            <a:endParaRPr lang="en-GB" sz="8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61C0C3-1220-4076-9A38-E3BAFE214F82}"/>
              </a:ext>
            </a:extLst>
          </p:cNvPr>
          <p:cNvSpPr txBox="1"/>
          <p:nvPr/>
        </p:nvSpPr>
        <p:spPr>
          <a:xfrm>
            <a:off x="2751873" y="1569765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a</a:t>
            </a:r>
            <a:endParaRPr lang="en-GB" sz="8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BD2F6FD-0DAE-445C-AB3F-8233884245D8}"/>
              </a:ext>
            </a:extLst>
          </p:cNvPr>
          <p:cNvSpPr txBox="1"/>
          <p:nvPr/>
        </p:nvSpPr>
        <p:spPr>
          <a:xfrm>
            <a:off x="826519" y="282022"/>
            <a:ext cx="2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“La Costa”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F227396-6189-4DEE-B534-C292519764B7}"/>
              </a:ext>
            </a:extLst>
          </p:cNvPr>
          <p:cNvSpPr txBox="1"/>
          <p:nvPr/>
        </p:nvSpPr>
        <p:spPr>
          <a:xfrm>
            <a:off x="3058009" y="282022"/>
            <a:ext cx="2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“La Sierra”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5ABE292-53C1-4013-813F-2C322C8CA559}"/>
              </a:ext>
            </a:extLst>
          </p:cNvPr>
          <p:cNvSpPr txBox="1"/>
          <p:nvPr/>
        </p:nvSpPr>
        <p:spPr>
          <a:xfrm rot="16200000">
            <a:off x="-648606" y="1142428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85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9.419 mm/12h)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1D08E8B-4E44-4400-9BC5-3BD9EF49592E}"/>
              </a:ext>
            </a:extLst>
          </p:cNvPr>
          <p:cNvSpPr txBox="1"/>
          <p:nvPr/>
        </p:nvSpPr>
        <p:spPr>
          <a:xfrm rot="5400000">
            <a:off x="4858643" y="1145508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85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6.112 mm/12h)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9E389E-66FF-49C8-8025-F8FD5E3933F7}"/>
              </a:ext>
            </a:extLst>
          </p:cNvPr>
          <p:cNvCxnSpPr>
            <a:cxnSpLocks/>
          </p:cNvCxnSpPr>
          <p:nvPr/>
        </p:nvCxnSpPr>
        <p:spPr>
          <a:xfrm>
            <a:off x="3253839" y="186047"/>
            <a:ext cx="7200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77EBE6-E7D0-4C33-8A47-88E3B6D50B17}"/>
              </a:ext>
            </a:extLst>
          </p:cNvPr>
          <p:cNvCxnSpPr>
            <a:cxnSpLocks/>
          </p:cNvCxnSpPr>
          <p:nvPr/>
        </p:nvCxnSpPr>
        <p:spPr>
          <a:xfrm>
            <a:off x="1933210" y="186047"/>
            <a:ext cx="720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EEA0CD-1073-4AFF-9F6D-2C151D749401}"/>
              </a:ext>
            </a:extLst>
          </p:cNvPr>
          <p:cNvSpPr txBox="1"/>
          <p:nvPr/>
        </p:nvSpPr>
        <p:spPr>
          <a:xfrm>
            <a:off x="2653210" y="62864"/>
            <a:ext cx="477097" cy="2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0B5EDD-E28D-49F1-9D42-C086D2022F6B}"/>
              </a:ext>
            </a:extLst>
          </p:cNvPr>
          <p:cNvSpPr txBox="1"/>
          <p:nvPr/>
        </p:nvSpPr>
        <p:spPr>
          <a:xfrm>
            <a:off x="3977579" y="61936"/>
            <a:ext cx="657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ecPoint</a:t>
            </a:r>
          </a:p>
        </p:txBody>
      </p:sp>
    </p:spTree>
    <p:extLst>
      <p:ext uri="{BB962C8B-B14F-4D97-AF65-F5344CB8AC3E}">
        <p14:creationId xmlns:p14="http://schemas.microsoft.com/office/powerpoint/2010/main" val="148926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156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2</cp:revision>
  <dcterms:created xsi:type="dcterms:W3CDTF">2022-01-13T16:49:31Z</dcterms:created>
  <dcterms:modified xsi:type="dcterms:W3CDTF">2022-01-14T13:27:21Z</dcterms:modified>
</cp:coreProperties>
</file>