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5832475" cy="86217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16" userDrawn="1">
          <p15:clr>
            <a:srgbClr val="A4A3A4"/>
          </p15:clr>
        </p15:guide>
        <p15:guide id="2" pos="1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3A07"/>
    <a:srgbClr val="0000FF"/>
    <a:srgbClr val="A7ACAD"/>
    <a:srgbClr val="C8CBCB"/>
    <a:srgbClr val="CACDCD"/>
    <a:srgbClr val="A9AEAF"/>
    <a:srgbClr val="A5ABAC"/>
    <a:srgbClr val="A6ACAD"/>
    <a:srgbClr val="9AA1A2"/>
    <a:srgbClr val="5F5D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3294" y="438"/>
      </p:cViewPr>
      <p:guideLst>
        <p:guide orient="horz" pos="2716"/>
        <p:guide pos="18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436" y="1411008"/>
            <a:ext cx="4957604" cy="3001633"/>
          </a:xfrm>
        </p:spPr>
        <p:txBody>
          <a:bodyPr anchor="b"/>
          <a:lstStyle>
            <a:lvl1pPr algn="ctr">
              <a:defRPr sz="3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9060" y="4528396"/>
            <a:ext cx="4374356" cy="2081584"/>
          </a:xfrm>
        </p:spPr>
        <p:txBody>
          <a:bodyPr/>
          <a:lstStyle>
            <a:lvl1pPr marL="0" indent="0" algn="ctr">
              <a:buNone/>
              <a:defRPr sz="1531"/>
            </a:lvl1pPr>
            <a:lvl2pPr marL="291602" indent="0" algn="ctr">
              <a:buNone/>
              <a:defRPr sz="1276"/>
            </a:lvl2pPr>
            <a:lvl3pPr marL="583204" indent="0" algn="ctr">
              <a:buNone/>
              <a:defRPr sz="1148"/>
            </a:lvl3pPr>
            <a:lvl4pPr marL="874806" indent="0" algn="ctr">
              <a:buNone/>
              <a:defRPr sz="1020"/>
            </a:lvl4pPr>
            <a:lvl5pPr marL="1166409" indent="0" algn="ctr">
              <a:buNone/>
              <a:defRPr sz="1020"/>
            </a:lvl5pPr>
            <a:lvl6pPr marL="1458011" indent="0" algn="ctr">
              <a:buNone/>
              <a:defRPr sz="1020"/>
            </a:lvl6pPr>
            <a:lvl7pPr marL="1749613" indent="0" algn="ctr">
              <a:buNone/>
              <a:defRPr sz="1020"/>
            </a:lvl7pPr>
            <a:lvl8pPr marL="2041215" indent="0" algn="ctr">
              <a:buNone/>
              <a:defRPr sz="1020"/>
            </a:lvl8pPr>
            <a:lvl9pPr marL="2332817" indent="0" algn="ctr">
              <a:buNone/>
              <a:defRPr sz="10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50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50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73865" y="459027"/>
            <a:ext cx="1257627" cy="73065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983" y="459027"/>
            <a:ext cx="3699976" cy="73065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94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8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945" y="2149444"/>
            <a:ext cx="5030510" cy="3586392"/>
          </a:xfrm>
        </p:spPr>
        <p:txBody>
          <a:bodyPr anchor="b"/>
          <a:lstStyle>
            <a:lvl1pPr>
              <a:defRPr sz="3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945" y="5769765"/>
            <a:ext cx="5030510" cy="1885999"/>
          </a:xfrm>
        </p:spPr>
        <p:txBody>
          <a:bodyPr/>
          <a:lstStyle>
            <a:lvl1pPr marL="0" indent="0">
              <a:buNone/>
              <a:defRPr sz="1531">
                <a:solidFill>
                  <a:schemeClr val="tx1"/>
                </a:solidFill>
              </a:defRPr>
            </a:lvl1pPr>
            <a:lvl2pPr marL="291602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2pPr>
            <a:lvl3pPr marL="583204" indent="0">
              <a:buNone/>
              <a:defRPr sz="1148">
                <a:solidFill>
                  <a:schemeClr val="tx1">
                    <a:tint val="75000"/>
                  </a:schemeClr>
                </a:solidFill>
              </a:defRPr>
            </a:lvl3pPr>
            <a:lvl4pPr marL="874806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4pPr>
            <a:lvl5pPr marL="1166409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5pPr>
            <a:lvl6pPr marL="1458011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6pPr>
            <a:lvl7pPr marL="1749613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7pPr>
            <a:lvl8pPr marL="204121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8pPr>
            <a:lvl9pPr marL="2332817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90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983" y="2295132"/>
            <a:ext cx="2478802" cy="5470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52690" y="2295132"/>
            <a:ext cx="2478802" cy="5470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742" y="459028"/>
            <a:ext cx="5030510" cy="16664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1743" y="2113518"/>
            <a:ext cx="2467410" cy="1035802"/>
          </a:xfrm>
        </p:spPr>
        <p:txBody>
          <a:bodyPr anchor="b"/>
          <a:lstStyle>
            <a:lvl1pPr marL="0" indent="0">
              <a:buNone/>
              <a:defRPr sz="1531" b="1"/>
            </a:lvl1pPr>
            <a:lvl2pPr marL="291602" indent="0">
              <a:buNone/>
              <a:defRPr sz="1276" b="1"/>
            </a:lvl2pPr>
            <a:lvl3pPr marL="583204" indent="0">
              <a:buNone/>
              <a:defRPr sz="1148" b="1"/>
            </a:lvl3pPr>
            <a:lvl4pPr marL="874806" indent="0">
              <a:buNone/>
              <a:defRPr sz="1020" b="1"/>
            </a:lvl4pPr>
            <a:lvl5pPr marL="1166409" indent="0">
              <a:buNone/>
              <a:defRPr sz="1020" b="1"/>
            </a:lvl5pPr>
            <a:lvl6pPr marL="1458011" indent="0">
              <a:buNone/>
              <a:defRPr sz="1020" b="1"/>
            </a:lvl6pPr>
            <a:lvl7pPr marL="1749613" indent="0">
              <a:buNone/>
              <a:defRPr sz="1020" b="1"/>
            </a:lvl7pPr>
            <a:lvl8pPr marL="2041215" indent="0">
              <a:buNone/>
              <a:defRPr sz="1020" b="1"/>
            </a:lvl8pPr>
            <a:lvl9pPr marL="2332817" indent="0">
              <a:buNone/>
              <a:defRPr sz="10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1743" y="3149320"/>
            <a:ext cx="2467410" cy="4632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2691" y="2113518"/>
            <a:ext cx="2479562" cy="1035802"/>
          </a:xfrm>
        </p:spPr>
        <p:txBody>
          <a:bodyPr anchor="b"/>
          <a:lstStyle>
            <a:lvl1pPr marL="0" indent="0">
              <a:buNone/>
              <a:defRPr sz="1531" b="1"/>
            </a:lvl1pPr>
            <a:lvl2pPr marL="291602" indent="0">
              <a:buNone/>
              <a:defRPr sz="1276" b="1"/>
            </a:lvl2pPr>
            <a:lvl3pPr marL="583204" indent="0">
              <a:buNone/>
              <a:defRPr sz="1148" b="1"/>
            </a:lvl3pPr>
            <a:lvl4pPr marL="874806" indent="0">
              <a:buNone/>
              <a:defRPr sz="1020" b="1"/>
            </a:lvl4pPr>
            <a:lvl5pPr marL="1166409" indent="0">
              <a:buNone/>
              <a:defRPr sz="1020" b="1"/>
            </a:lvl5pPr>
            <a:lvl6pPr marL="1458011" indent="0">
              <a:buNone/>
              <a:defRPr sz="1020" b="1"/>
            </a:lvl6pPr>
            <a:lvl7pPr marL="1749613" indent="0">
              <a:buNone/>
              <a:defRPr sz="1020" b="1"/>
            </a:lvl7pPr>
            <a:lvl8pPr marL="2041215" indent="0">
              <a:buNone/>
              <a:defRPr sz="1020" b="1"/>
            </a:lvl8pPr>
            <a:lvl9pPr marL="2332817" indent="0">
              <a:buNone/>
              <a:defRPr sz="10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52691" y="3149320"/>
            <a:ext cx="2479562" cy="4632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13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79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71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742" y="574781"/>
            <a:ext cx="1881125" cy="2011733"/>
          </a:xfrm>
        </p:spPr>
        <p:txBody>
          <a:bodyPr anchor="b"/>
          <a:lstStyle>
            <a:lvl1pPr>
              <a:defRPr sz="20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9562" y="1241369"/>
            <a:ext cx="2952690" cy="6127004"/>
          </a:xfrm>
        </p:spPr>
        <p:txBody>
          <a:bodyPr/>
          <a:lstStyle>
            <a:lvl1pPr>
              <a:defRPr sz="2041"/>
            </a:lvl1pPr>
            <a:lvl2pPr>
              <a:defRPr sz="1786"/>
            </a:lvl2pPr>
            <a:lvl3pPr>
              <a:defRPr sz="1531"/>
            </a:lvl3pPr>
            <a:lvl4pPr>
              <a:defRPr sz="1276"/>
            </a:lvl4pPr>
            <a:lvl5pPr>
              <a:defRPr sz="1276"/>
            </a:lvl5pPr>
            <a:lvl6pPr>
              <a:defRPr sz="1276"/>
            </a:lvl6pPr>
            <a:lvl7pPr>
              <a:defRPr sz="1276"/>
            </a:lvl7pPr>
            <a:lvl8pPr>
              <a:defRPr sz="1276"/>
            </a:lvl8pPr>
            <a:lvl9pPr>
              <a:defRPr sz="12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1742" y="2586514"/>
            <a:ext cx="1881125" cy="4791837"/>
          </a:xfrm>
        </p:spPr>
        <p:txBody>
          <a:bodyPr/>
          <a:lstStyle>
            <a:lvl1pPr marL="0" indent="0">
              <a:buNone/>
              <a:defRPr sz="1020"/>
            </a:lvl1pPr>
            <a:lvl2pPr marL="291602" indent="0">
              <a:buNone/>
              <a:defRPr sz="893"/>
            </a:lvl2pPr>
            <a:lvl3pPr marL="583204" indent="0">
              <a:buNone/>
              <a:defRPr sz="765"/>
            </a:lvl3pPr>
            <a:lvl4pPr marL="874806" indent="0">
              <a:buNone/>
              <a:defRPr sz="638"/>
            </a:lvl4pPr>
            <a:lvl5pPr marL="1166409" indent="0">
              <a:buNone/>
              <a:defRPr sz="638"/>
            </a:lvl5pPr>
            <a:lvl6pPr marL="1458011" indent="0">
              <a:buNone/>
              <a:defRPr sz="638"/>
            </a:lvl6pPr>
            <a:lvl7pPr marL="1749613" indent="0">
              <a:buNone/>
              <a:defRPr sz="638"/>
            </a:lvl7pPr>
            <a:lvl8pPr marL="2041215" indent="0">
              <a:buNone/>
              <a:defRPr sz="638"/>
            </a:lvl8pPr>
            <a:lvl9pPr marL="2332817" indent="0">
              <a:buNone/>
              <a:defRPr sz="6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62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742" y="574781"/>
            <a:ext cx="1881125" cy="2011733"/>
          </a:xfrm>
        </p:spPr>
        <p:txBody>
          <a:bodyPr anchor="b"/>
          <a:lstStyle>
            <a:lvl1pPr>
              <a:defRPr sz="20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79562" y="1241369"/>
            <a:ext cx="2952690" cy="6127004"/>
          </a:xfrm>
        </p:spPr>
        <p:txBody>
          <a:bodyPr anchor="t"/>
          <a:lstStyle>
            <a:lvl1pPr marL="0" indent="0">
              <a:buNone/>
              <a:defRPr sz="2041"/>
            </a:lvl1pPr>
            <a:lvl2pPr marL="291602" indent="0">
              <a:buNone/>
              <a:defRPr sz="1786"/>
            </a:lvl2pPr>
            <a:lvl3pPr marL="583204" indent="0">
              <a:buNone/>
              <a:defRPr sz="1531"/>
            </a:lvl3pPr>
            <a:lvl4pPr marL="874806" indent="0">
              <a:buNone/>
              <a:defRPr sz="1276"/>
            </a:lvl4pPr>
            <a:lvl5pPr marL="1166409" indent="0">
              <a:buNone/>
              <a:defRPr sz="1276"/>
            </a:lvl5pPr>
            <a:lvl6pPr marL="1458011" indent="0">
              <a:buNone/>
              <a:defRPr sz="1276"/>
            </a:lvl6pPr>
            <a:lvl7pPr marL="1749613" indent="0">
              <a:buNone/>
              <a:defRPr sz="1276"/>
            </a:lvl7pPr>
            <a:lvl8pPr marL="2041215" indent="0">
              <a:buNone/>
              <a:defRPr sz="1276"/>
            </a:lvl8pPr>
            <a:lvl9pPr marL="2332817" indent="0">
              <a:buNone/>
              <a:defRPr sz="1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1742" y="2586514"/>
            <a:ext cx="1881125" cy="4791837"/>
          </a:xfrm>
        </p:spPr>
        <p:txBody>
          <a:bodyPr/>
          <a:lstStyle>
            <a:lvl1pPr marL="0" indent="0">
              <a:buNone/>
              <a:defRPr sz="1020"/>
            </a:lvl1pPr>
            <a:lvl2pPr marL="291602" indent="0">
              <a:buNone/>
              <a:defRPr sz="893"/>
            </a:lvl2pPr>
            <a:lvl3pPr marL="583204" indent="0">
              <a:buNone/>
              <a:defRPr sz="765"/>
            </a:lvl3pPr>
            <a:lvl4pPr marL="874806" indent="0">
              <a:buNone/>
              <a:defRPr sz="638"/>
            </a:lvl4pPr>
            <a:lvl5pPr marL="1166409" indent="0">
              <a:buNone/>
              <a:defRPr sz="638"/>
            </a:lvl5pPr>
            <a:lvl6pPr marL="1458011" indent="0">
              <a:buNone/>
              <a:defRPr sz="638"/>
            </a:lvl6pPr>
            <a:lvl7pPr marL="1749613" indent="0">
              <a:buNone/>
              <a:defRPr sz="638"/>
            </a:lvl7pPr>
            <a:lvl8pPr marL="2041215" indent="0">
              <a:buNone/>
              <a:defRPr sz="638"/>
            </a:lvl8pPr>
            <a:lvl9pPr marL="2332817" indent="0">
              <a:buNone/>
              <a:defRPr sz="6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8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0983" y="459028"/>
            <a:ext cx="5030510" cy="1666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983" y="2295132"/>
            <a:ext cx="5030510" cy="5470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0983" y="7991053"/>
            <a:ext cx="1312307" cy="4590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39A61-950A-4477-905B-88756D808483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2008" y="7991053"/>
            <a:ext cx="1968460" cy="4590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19185" y="7991053"/>
            <a:ext cx="1312307" cy="4590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97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83204" rtl="0" eaLnBrk="1" latinLnBrk="0" hangingPunct="1">
        <a:lnSpc>
          <a:spcPct val="90000"/>
        </a:lnSpc>
        <a:spcBef>
          <a:spcPct val="0"/>
        </a:spcBef>
        <a:buNone/>
        <a:defRPr sz="280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5801" indent="-145801" algn="l" defTabSz="583204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1pPr>
      <a:lvl2pPr marL="437403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2pPr>
      <a:lvl3pPr marL="729005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1020608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4pPr>
      <a:lvl5pPr marL="1312210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5pPr>
      <a:lvl6pPr marL="1603812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895414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187016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478618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1pPr>
      <a:lvl2pPr marL="291602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2pPr>
      <a:lvl3pPr marL="583204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3pPr>
      <a:lvl4pPr marL="874806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4pPr>
      <a:lvl5pPr marL="1166409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5pPr>
      <a:lvl6pPr marL="1458011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749613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041215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332817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Picture 281" descr="A picture containing coelenterate, coral, mountain&#10;&#10;Description automatically generated">
            <a:extLst>
              <a:ext uri="{FF2B5EF4-FFF2-40B4-BE49-F238E27FC236}">
                <a16:creationId xmlns:a16="http://schemas.microsoft.com/office/drawing/2014/main" id="{8F0AAECB-5F5C-4816-8B24-19A9820D70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3" t="18482" r="33014" b="15757"/>
          <a:stretch/>
        </p:blipFill>
        <p:spPr>
          <a:xfrm>
            <a:off x="71474" y="73773"/>
            <a:ext cx="5698313" cy="58040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3" name="Graphic 282">
            <a:extLst>
              <a:ext uri="{FF2B5EF4-FFF2-40B4-BE49-F238E27FC236}">
                <a16:creationId xmlns:a16="http://schemas.microsoft.com/office/drawing/2014/main" id="{6CC300E2-6F09-4812-9137-F9D78FA730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8368" t="27472" r="11217" b="25642"/>
          <a:stretch/>
        </p:blipFill>
        <p:spPr>
          <a:xfrm>
            <a:off x="31082" y="-248199"/>
            <a:ext cx="5654455" cy="6374303"/>
          </a:xfrm>
          <a:prstGeom prst="rect">
            <a:avLst/>
          </a:prstGeom>
        </p:spPr>
      </p:pic>
      <p:pic>
        <p:nvPicPr>
          <p:cNvPr id="284" name="Graphic 283">
            <a:extLst>
              <a:ext uri="{FF2B5EF4-FFF2-40B4-BE49-F238E27FC236}">
                <a16:creationId xmlns:a16="http://schemas.microsoft.com/office/drawing/2014/main" id="{386DCF6A-87C8-486B-93AF-99FB27D98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2099" t="4260" r="30014" b="48991"/>
          <a:stretch/>
        </p:blipFill>
        <p:spPr>
          <a:xfrm>
            <a:off x="4266030" y="4161360"/>
            <a:ext cx="1042801" cy="1439822"/>
          </a:xfrm>
          <a:prstGeom prst="rect">
            <a:avLst/>
          </a:prstGeom>
        </p:spPr>
      </p:pic>
      <p:sp>
        <p:nvSpPr>
          <p:cNvPr id="285" name="Flowchart: Process 284">
            <a:extLst>
              <a:ext uri="{FF2B5EF4-FFF2-40B4-BE49-F238E27FC236}">
                <a16:creationId xmlns:a16="http://schemas.microsoft.com/office/drawing/2014/main" id="{808A794F-FD4B-4DD4-983C-9EF658CE23DF}"/>
              </a:ext>
            </a:extLst>
          </p:cNvPr>
          <p:cNvSpPr/>
          <p:nvPr/>
        </p:nvSpPr>
        <p:spPr>
          <a:xfrm>
            <a:off x="4139949" y="4098257"/>
            <a:ext cx="1261164" cy="1540510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4DFC2F0C-801D-4403-89C0-2598831A4636}"/>
              </a:ext>
            </a:extLst>
          </p:cNvPr>
          <p:cNvCxnSpPr/>
          <p:nvPr/>
        </p:nvCxnSpPr>
        <p:spPr>
          <a:xfrm flipH="1">
            <a:off x="4054792" y="4393532"/>
            <a:ext cx="7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2253C0FF-4574-41D6-B591-EE5E09A4D9AA}"/>
              </a:ext>
            </a:extLst>
          </p:cNvPr>
          <p:cNvCxnSpPr/>
          <p:nvPr/>
        </p:nvCxnSpPr>
        <p:spPr>
          <a:xfrm flipH="1">
            <a:off x="4062288" y="4810025"/>
            <a:ext cx="7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FB826A80-59A3-4F12-A5F0-FF1EC88528A0}"/>
              </a:ext>
            </a:extLst>
          </p:cNvPr>
          <p:cNvCxnSpPr/>
          <p:nvPr/>
        </p:nvCxnSpPr>
        <p:spPr>
          <a:xfrm flipH="1">
            <a:off x="4054792" y="5190988"/>
            <a:ext cx="7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D09E1B9-F7B8-47C6-9E17-913C1BF74BE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47816" y="4062257"/>
            <a:ext cx="7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B8705015-1D7B-4D99-8069-BF84FCC4A17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96258" y="4062256"/>
            <a:ext cx="7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4E036800-D21E-4424-A2FC-1042D1F0D3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37889" y="4062255"/>
            <a:ext cx="7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2D5A9FA2-977C-4F5E-951E-C9082844F299}"/>
              </a:ext>
            </a:extLst>
          </p:cNvPr>
          <p:cNvCxnSpPr/>
          <p:nvPr/>
        </p:nvCxnSpPr>
        <p:spPr>
          <a:xfrm flipH="1">
            <a:off x="5401113" y="4401101"/>
            <a:ext cx="7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0525CA15-0975-442E-AAD7-945D40665A13}"/>
              </a:ext>
            </a:extLst>
          </p:cNvPr>
          <p:cNvCxnSpPr/>
          <p:nvPr/>
        </p:nvCxnSpPr>
        <p:spPr>
          <a:xfrm flipH="1">
            <a:off x="5408609" y="4817594"/>
            <a:ext cx="7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BCA55049-C96E-4A36-8F33-2EC9B6A390AF}"/>
              </a:ext>
            </a:extLst>
          </p:cNvPr>
          <p:cNvCxnSpPr/>
          <p:nvPr/>
        </p:nvCxnSpPr>
        <p:spPr>
          <a:xfrm flipH="1">
            <a:off x="5401113" y="5198557"/>
            <a:ext cx="7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BDCEB0E0-F1C0-4219-B050-1D72E2C5056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42202" y="5669442"/>
            <a:ext cx="7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2EDDC22D-24ED-45C6-B6B5-8CCC6C1DC84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90644" y="5669441"/>
            <a:ext cx="7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34F421B0-B7DD-4F17-8E1E-0346ACA338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32275" y="5669440"/>
            <a:ext cx="7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>
            <a:extLst>
              <a:ext uri="{FF2B5EF4-FFF2-40B4-BE49-F238E27FC236}">
                <a16:creationId xmlns:a16="http://schemas.microsoft.com/office/drawing/2014/main" id="{FF32D98C-9C35-4F75-9B7A-4AD9FEF554F7}"/>
              </a:ext>
            </a:extLst>
          </p:cNvPr>
          <p:cNvSpPr txBox="1"/>
          <p:nvPr/>
        </p:nvSpPr>
        <p:spPr>
          <a:xfrm>
            <a:off x="3602270" y="4688568"/>
            <a:ext cx="529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/>
              <a:t>-20°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39586D81-7E28-4688-811E-C0F5BA879C28}"/>
              </a:ext>
            </a:extLst>
          </p:cNvPr>
          <p:cNvSpPr txBox="1"/>
          <p:nvPr/>
        </p:nvSpPr>
        <p:spPr>
          <a:xfrm>
            <a:off x="3602270" y="4274231"/>
            <a:ext cx="529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/>
              <a:t>0°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5CB16B5F-9B12-4AC8-B2E1-C7D1FB74977C}"/>
              </a:ext>
            </a:extLst>
          </p:cNvPr>
          <p:cNvSpPr txBox="1"/>
          <p:nvPr/>
        </p:nvSpPr>
        <p:spPr>
          <a:xfrm>
            <a:off x="5415175" y="4698093"/>
            <a:ext cx="529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-20°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D92A5F7C-B5E2-4DEF-B390-4FD8B74C69E5}"/>
              </a:ext>
            </a:extLst>
          </p:cNvPr>
          <p:cNvSpPr txBox="1"/>
          <p:nvPr/>
        </p:nvSpPr>
        <p:spPr>
          <a:xfrm>
            <a:off x="5415175" y="4283756"/>
            <a:ext cx="529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0°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F7B991FD-8018-42E7-BDFA-AF882FFEA084}"/>
              </a:ext>
            </a:extLst>
          </p:cNvPr>
          <p:cNvSpPr txBox="1"/>
          <p:nvPr/>
        </p:nvSpPr>
        <p:spPr>
          <a:xfrm>
            <a:off x="4155158" y="3827188"/>
            <a:ext cx="529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/>
              <a:t>-80°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7FD7E17B-D00B-4A12-AD41-DC2CE94A68DC}"/>
              </a:ext>
            </a:extLst>
          </p:cNvPr>
          <p:cNvSpPr txBox="1"/>
          <p:nvPr/>
        </p:nvSpPr>
        <p:spPr>
          <a:xfrm>
            <a:off x="4505901" y="3827188"/>
            <a:ext cx="529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/>
              <a:t>-60°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FCB6A485-F3EF-44DB-B832-1F54377B08B4}"/>
              </a:ext>
            </a:extLst>
          </p:cNvPr>
          <p:cNvSpPr txBox="1"/>
          <p:nvPr/>
        </p:nvSpPr>
        <p:spPr>
          <a:xfrm>
            <a:off x="4844341" y="3827188"/>
            <a:ext cx="529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/>
              <a:t>-40°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2545F684-59CC-439F-907D-06CC69E8B15B}"/>
              </a:ext>
            </a:extLst>
          </p:cNvPr>
          <p:cNvSpPr txBox="1"/>
          <p:nvPr/>
        </p:nvSpPr>
        <p:spPr>
          <a:xfrm>
            <a:off x="4155158" y="5656925"/>
            <a:ext cx="529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/>
              <a:t>-80°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03AC869A-712F-442F-B8A6-39439E394126}"/>
              </a:ext>
            </a:extLst>
          </p:cNvPr>
          <p:cNvSpPr txBox="1"/>
          <p:nvPr/>
        </p:nvSpPr>
        <p:spPr>
          <a:xfrm>
            <a:off x="4505901" y="5656925"/>
            <a:ext cx="529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/>
              <a:t>-60°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810B0A6-7340-4C8C-BD34-E94E90208824}"/>
              </a:ext>
            </a:extLst>
          </p:cNvPr>
          <p:cNvSpPr txBox="1"/>
          <p:nvPr/>
        </p:nvSpPr>
        <p:spPr>
          <a:xfrm>
            <a:off x="4844341" y="5656925"/>
            <a:ext cx="529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/>
              <a:t>-40°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95AA6A5E-D64C-4BE9-AE99-4E148589E63B}"/>
              </a:ext>
            </a:extLst>
          </p:cNvPr>
          <p:cNvSpPr txBox="1"/>
          <p:nvPr/>
        </p:nvSpPr>
        <p:spPr>
          <a:xfrm>
            <a:off x="3602270" y="5067676"/>
            <a:ext cx="529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/>
              <a:t>-40°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149E8CDF-39D7-4CC6-B5EB-79780B2AAEA0}"/>
              </a:ext>
            </a:extLst>
          </p:cNvPr>
          <p:cNvSpPr txBox="1"/>
          <p:nvPr/>
        </p:nvSpPr>
        <p:spPr>
          <a:xfrm>
            <a:off x="5415175" y="5077201"/>
            <a:ext cx="529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-40°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463850B7-79F8-4C2E-9737-E1B2DE44831B}"/>
              </a:ext>
            </a:extLst>
          </p:cNvPr>
          <p:cNvSpPr txBox="1"/>
          <p:nvPr/>
        </p:nvSpPr>
        <p:spPr>
          <a:xfrm>
            <a:off x="4123853" y="4658438"/>
            <a:ext cx="535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Pacific Ocean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F80AA099-C5DA-4D43-8495-FC4329EBE32E}"/>
              </a:ext>
            </a:extLst>
          </p:cNvPr>
          <p:cNvSpPr txBox="1"/>
          <p:nvPr/>
        </p:nvSpPr>
        <p:spPr>
          <a:xfrm>
            <a:off x="4816771" y="5084375"/>
            <a:ext cx="610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Atlantic Ocean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DBAA0661-193D-457F-A813-D6D91B5BA7C1}"/>
              </a:ext>
            </a:extLst>
          </p:cNvPr>
          <p:cNvSpPr txBox="1"/>
          <p:nvPr/>
        </p:nvSpPr>
        <p:spPr>
          <a:xfrm>
            <a:off x="4986330" y="3307317"/>
            <a:ext cx="708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Peru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70F586D9-F311-4717-8242-73AA8ADFB24F}"/>
              </a:ext>
            </a:extLst>
          </p:cNvPr>
          <p:cNvSpPr txBox="1"/>
          <p:nvPr/>
        </p:nvSpPr>
        <p:spPr>
          <a:xfrm>
            <a:off x="4503218" y="606422"/>
            <a:ext cx="1191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Colombia</a:t>
            </a: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87EA2379-0666-496D-8DAC-91063DE87C43}"/>
              </a:ext>
            </a:extLst>
          </p:cNvPr>
          <p:cNvGrpSpPr/>
          <p:nvPr/>
        </p:nvGrpSpPr>
        <p:grpSpPr>
          <a:xfrm>
            <a:off x="2431557" y="5903146"/>
            <a:ext cx="995090" cy="2718820"/>
            <a:chOff x="2591507" y="2530569"/>
            <a:chExt cx="995090" cy="2718820"/>
          </a:xfrm>
        </p:grpSpPr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DC81B1A3-6F83-4265-A660-9E87A7DD1D7C}"/>
                </a:ext>
              </a:extLst>
            </p:cNvPr>
            <p:cNvSpPr/>
            <p:nvPr/>
          </p:nvSpPr>
          <p:spPr>
            <a:xfrm>
              <a:off x="2591507" y="4534640"/>
              <a:ext cx="180000" cy="108000"/>
            </a:xfrm>
            <a:prstGeom prst="rect">
              <a:avLst/>
            </a:prstGeom>
            <a:solidFill>
              <a:srgbClr val="F2A0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8F5E22D9-92F4-47EF-9555-5E2133E86104}"/>
                </a:ext>
              </a:extLst>
            </p:cNvPr>
            <p:cNvSpPr/>
            <p:nvPr/>
          </p:nvSpPr>
          <p:spPr>
            <a:xfrm>
              <a:off x="2591507" y="4709846"/>
              <a:ext cx="180000" cy="10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333577E9-D023-4F44-AFB5-3B57B64D316A}"/>
                </a:ext>
              </a:extLst>
            </p:cNvPr>
            <p:cNvSpPr/>
            <p:nvPr/>
          </p:nvSpPr>
          <p:spPr>
            <a:xfrm>
              <a:off x="2591507" y="4885052"/>
              <a:ext cx="180000" cy="10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C19CE1DE-FB37-4AAB-854A-9AC11D8E66D0}"/>
                </a:ext>
              </a:extLst>
            </p:cNvPr>
            <p:cNvSpPr/>
            <p:nvPr/>
          </p:nvSpPr>
          <p:spPr>
            <a:xfrm>
              <a:off x="2591507" y="5060252"/>
              <a:ext cx="180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59F083B4-26B6-43C3-831F-5936AD193D98}"/>
                </a:ext>
              </a:extLst>
            </p:cNvPr>
            <p:cNvSpPr txBox="1"/>
            <p:nvPr/>
          </p:nvSpPr>
          <p:spPr>
            <a:xfrm>
              <a:off x="2732593" y="5003168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0 </a:t>
              </a:r>
              <a:r>
                <a:rPr lang="it-IT" sz="1000" dirty="0"/>
                <a:t>- 5</a:t>
              </a:r>
              <a:endParaRPr lang="en-GB" sz="1000" dirty="0"/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C0AF6D88-2C5C-4D0A-9C35-640A18FFAE9A}"/>
                </a:ext>
              </a:extLst>
            </p:cNvPr>
            <p:cNvSpPr txBox="1"/>
            <p:nvPr/>
          </p:nvSpPr>
          <p:spPr>
            <a:xfrm>
              <a:off x="2732593" y="4808247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5 - 10</a:t>
              </a:r>
              <a:endParaRPr lang="en-GB" sz="1000" dirty="0"/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AC6B19F0-29FF-4221-B99C-34633D96E155}"/>
                </a:ext>
              </a:extLst>
            </p:cNvPr>
            <p:cNvSpPr txBox="1"/>
            <p:nvPr/>
          </p:nvSpPr>
          <p:spPr>
            <a:xfrm>
              <a:off x="2732593" y="4633041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10 - 15</a:t>
              </a: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B46DDE23-1AC5-48E5-9B93-D221A7C32DFC}"/>
                </a:ext>
              </a:extLst>
            </p:cNvPr>
            <p:cNvSpPr txBox="1"/>
            <p:nvPr/>
          </p:nvSpPr>
          <p:spPr>
            <a:xfrm>
              <a:off x="2732593" y="4457835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15 - 20</a:t>
              </a: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95DFC5CA-9A82-49C2-AEF6-6C0A396231E6}"/>
                </a:ext>
              </a:extLst>
            </p:cNvPr>
            <p:cNvSpPr txBox="1"/>
            <p:nvPr/>
          </p:nvSpPr>
          <p:spPr>
            <a:xfrm>
              <a:off x="2732593" y="4282629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20 - 30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807D55D4-1E47-4FBF-9EE8-F97BD4B991C7}"/>
                </a:ext>
              </a:extLst>
            </p:cNvPr>
            <p:cNvSpPr txBox="1"/>
            <p:nvPr/>
          </p:nvSpPr>
          <p:spPr>
            <a:xfrm>
              <a:off x="2732593" y="4107423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30 - 40</a:t>
              </a: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A6FDC1FE-2721-4BA9-852D-78BF15A88794}"/>
                </a:ext>
              </a:extLst>
            </p:cNvPr>
            <p:cNvSpPr txBox="1"/>
            <p:nvPr/>
          </p:nvSpPr>
          <p:spPr>
            <a:xfrm>
              <a:off x="2732593" y="3932217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40 - 50</a:t>
              </a: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EBC3E433-B2B0-49FB-8774-82C2BBAA84DB}"/>
                </a:ext>
              </a:extLst>
            </p:cNvPr>
            <p:cNvSpPr txBox="1"/>
            <p:nvPr/>
          </p:nvSpPr>
          <p:spPr>
            <a:xfrm>
              <a:off x="2732593" y="3757011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50 - 60</a:t>
              </a: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37CD1059-154F-4B9B-8016-44420AD7973F}"/>
                </a:ext>
              </a:extLst>
            </p:cNvPr>
            <p:cNvSpPr txBox="1"/>
            <p:nvPr/>
          </p:nvSpPr>
          <p:spPr>
            <a:xfrm>
              <a:off x="2732593" y="3581805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60 - 70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FA3E1BD9-A890-4485-AABE-7D7AB014A604}"/>
                </a:ext>
              </a:extLst>
            </p:cNvPr>
            <p:cNvSpPr txBox="1"/>
            <p:nvPr/>
          </p:nvSpPr>
          <p:spPr>
            <a:xfrm>
              <a:off x="2732593" y="3406599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70 - 80</a:t>
              </a: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0272F4FD-7E39-4B8B-A2C1-D0CC306361CD}"/>
                </a:ext>
              </a:extLst>
            </p:cNvPr>
            <p:cNvSpPr txBox="1"/>
            <p:nvPr/>
          </p:nvSpPr>
          <p:spPr>
            <a:xfrm>
              <a:off x="2732593" y="3231393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80 - 90</a:t>
              </a: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82548459-25F3-479C-BABD-20A254F6F6D5}"/>
                </a:ext>
              </a:extLst>
            </p:cNvPr>
            <p:cNvSpPr txBox="1"/>
            <p:nvPr/>
          </p:nvSpPr>
          <p:spPr>
            <a:xfrm>
              <a:off x="2732593" y="3056187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90 - 100</a:t>
              </a: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2403FAE8-85DB-4299-AC00-6A3EDBD6CD48}"/>
                </a:ext>
              </a:extLst>
            </p:cNvPr>
            <p:cNvSpPr txBox="1"/>
            <p:nvPr/>
          </p:nvSpPr>
          <p:spPr>
            <a:xfrm>
              <a:off x="2732593" y="2880981"/>
              <a:ext cx="8540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100 - 200</a:t>
              </a: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AA8B51BE-EDDA-44B6-ADD2-B2BAC09ACD42}"/>
                </a:ext>
              </a:extLst>
            </p:cNvPr>
            <p:cNvSpPr txBox="1"/>
            <p:nvPr/>
          </p:nvSpPr>
          <p:spPr>
            <a:xfrm>
              <a:off x="2732593" y="2705775"/>
              <a:ext cx="8540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200 - 300</a:t>
              </a: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C285B99A-80AE-4A58-B48C-F6325B3A516A}"/>
                </a:ext>
              </a:extLst>
            </p:cNvPr>
            <p:cNvSpPr txBox="1"/>
            <p:nvPr/>
          </p:nvSpPr>
          <p:spPr>
            <a:xfrm>
              <a:off x="2732593" y="2530569"/>
              <a:ext cx="8540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300 - 400</a:t>
              </a:r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E3DD6E3A-54BA-4F50-927F-CDC4857F0935}"/>
                </a:ext>
              </a:extLst>
            </p:cNvPr>
            <p:cNvSpPr/>
            <p:nvPr/>
          </p:nvSpPr>
          <p:spPr>
            <a:xfrm>
              <a:off x="2591507" y="4359434"/>
              <a:ext cx="180000" cy="108000"/>
            </a:xfrm>
            <a:prstGeom prst="rect">
              <a:avLst/>
            </a:prstGeom>
            <a:solidFill>
              <a:srgbClr val="F090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0BEEBF43-A062-4095-A1CD-674BA067846E}"/>
                </a:ext>
              </a:extLst>
            </p:cNvPr>
            <p:cNvSpPr/>
            <p:nvPr/>
          </p:nvSpPr>
          <p:spPr>
            <a:xfrm>
              <a:off x="2591507" y="4184228"/>
              <a:ext cx="180000" cy="108000"/>
            </a:xfrm>
            <a:prstGeom prst="rect">
              <a:avLst/>
            </a:prstGeom>
            <a:solidFill>
              <a:srgbClr val="ED7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618716B5-0F18-4F17-874C-E5997397070E}"/>
                </a:ext>
              </a:extLst>
            </p:cNvPr>
            <p:cNvSpPr/>
            <p:nvPr/>
          </p:nvSpPr>
          <p:spPr>
            <a:xfrm>
              <a:off x="2591507" y="4009022"/>
              <a:ext cx="180000" cy="108000"/>
            </a:xfrm>
            <a:prstGeom prst="rect">
              <a:avLst/>
            </a:prstGeom>
            <a:solidFill>
              <a:srgbClr val="E669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60219127-6615-4A32-A6F4-336C55C8982F}"/>
                </a:ext>
              </a:extLst>
            </p:cNvPr>
            <p:cNvSpPr/>
            <p:nvPr/>
          </p:nvSpPr>
          <p:spPr>
            <a:xfrm>
              <a:off x="2591507" y="3833816"/>
              <a:ext cx="180000" cy="108000"/>
            </a:xfrm>
            <a:prstGeom prst="rect">
              <a:avLst/>
            </a:prstGeom>
            <a:solidFill>
              <a:srgbClr val="D461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E139BCB0-55C0-43C7-9C0A-1770E0E5E4EF}"/>
                </a:ext>
              </a:extLst>
            </p:cNvPr>
            <p:cNvSpPr/>
            <p:nvPr/>
          </p:nvSpPr>
          <p:spPr>
            <a:xfrm>
              <a:off x="2591507" y="3658610"/>
              <a:ext cx="180000" cy="108000"/>
            </a:xfrm>
            <a:prstGeom prst="rect">
              <a:avLst/>
            </a:prstGeom>
            <a:solidFill>
              <a:srgbClr val="C258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8AB1B935-159B-4ACE-AF0E-C2472493259E}"/>
                </a:ext>
              </a:extLst>
            </p:cNvPr>
            <p:cNvSpPr/>
            <p:nvPr/>
          </p:nvSpPr>
          <p:spPr>
            <a:xfrm>
              <a:off x="2591507" y="3483404"/>
              <a:ext cx="180000" cy="108000"/>
            </a:xfrm>
            <a:prstGeom prst="rect">
              <a:avLst/>
            </a:prstGeom>
            <a:solidFill>
              <a:srgbClr val="AE4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721F9F38-FDED-458C-8275-3BB32584C1A7}"/>
                </a:ext>
              </a:extLst>
            </p:cNvPr>
            <p:cNvSpPr/>
            <p:nvPr/>
          </p:nvSpPr>
          <p:spPr>
            <a:xfrm>
              <a:off x="2591507" y="3308198"/>
              <a:ext cx="180000" cy="108000"/>
            </a:xfrm>
            <a:prstGeom prst="rect">
              <a:avLst/>
            </a:prstGeom>
            <a:solidFill>
              <a:srgbClr val="9B46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910083A2-D59F-4946-AD84-E5A41524A217}"/>
                </a:ext>
              </a:extLst>
            </p:cNvPr>
            <p:cNvSpPr/>
            <p:nvPr/>
          </p:nvSpPr>
          <p:spPr>
            <a:xfrm>
              <a:off x="2591507" y="3132992"/>
              <a:ext cx="180000" cy="108000"/>
            </a:xfrm>
            <a:prstGeom prst="rect">
              <a:avLst/>
            </a:prstGeom>
            <a:solidFill>
              <a:srgbClr val="8B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D096962B-17F7-48DC-BB28-180E121B7857}"/>
                </a:ext>
              </a:extLst>
            </p:cNvPr>
            <p:cNvSpPr/>
            <p:nvPr/>
          </p:nvSpPr>
          <p:spPr>
            <a:xfrm>
              <a:off x="2591507" y="2957786"/>
              <a:ext cx="180000" cy="108000"/>
            </a:xfrm>
            <a:prstGeom prst="rect">
              <a:avLst/>
            </a:prstGeom>
            <a:solidFill>
              <a:srgbClr val="803A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79BF6A78-B4BC-4D68-A550-045A947DA2BA}"/>
                </a:ext>
              </a:extLst>
            </p:cNvPr>
            <p:cNvSpPr/>
            <p:nvPr/>
          </p:nvSpPr>
          <p:spPr>
            <a:xfrm>
              <a:off x="2591507" y="2782580"/>
              <a:ext cx="180000" cy="108000"/>
            </a:xfrm>
            <a:prstGeom prst="rect">
              <a:avLst/>
            </a:prstGeom>
            <a:solidFill>
              <a:srgbClr val="682F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97F07260-231E-444C-B4BD-8E4B629D3E9E}"/>
                </a:ext>
              </a:extLst>
            </p:cNvPr>
            <p:cNvSpPr/>
            <p:nvPr/>
          </p:nvSpPr>
          <p:spPr>
            <a:xfrm>
              <a:off x="2591507" y="2607374"/>
              <a:ext cx="180000" cy="108000"/>
            </a:xfrm>
            <a:prstGeom prst="rect">
              <a:avLst/>
            </a:prstGeom>
            <a:solidFill>
              <a:srgbClr val="411D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9C49D801-A004-4E74-A217-3D3F13BD8F20}"/>
                </a:ext>
              </a:extLst>
            </p:cNvPr>
            <p:cNvSpPr txBox="1"/>
            <p:nvPr/>
          </p:nvSpPr>
          <p:spPr>
            <a:xfrm rot="16200000">
              <a:off x="2085255" y="3764705"/>
              <a:ext cx="25695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/>
                <a:t>[</a:t>
              </a:r>
              <a:r>
                <a:rPr lang="it-IT" sz="1000" dirty="0" err="1"/>
                <a:t>people</a:t>
              </a:r>
              <a:r>
                <a:rPr lang="it-IT" sz="1000" dirty="0"/>
                <a:t>/km2]</a:t>
              </a:r>
            </a:p>
          </p:txBody>
        </p:sp>
      </p:grpSp>
      <p:pic>
        <p:nvPicPr>
          <p:cNvPr id="346" name="Picture 345" descr="Map&#10;&#10;Description automatically generated">
            <a:extLst>
              <a:ext uri="{FF2B5EF4-FFF2-40B4-BE49-F238E27FC236}">
                <a16:creationId xmlns:a16="http://schemas.microsoft.com/office/drawing/2014/main" id="{0A17387B-E10D-4C98-8A19-E594174CC2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7" y="5975624"/>
            <a:ext cx="2301407" cy="25652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7" name="TextBox 346">
            <a:extLst>
              <a:ext uri="{FF2B5EF4-FFF2-40B4-BE49-F238E27FC236}">
                <a16:creationId xmlns:a16="http://schemas.microsoft.com/office/drawing/2014/main" id="{B3253BDA-70A2-4307-9431-852E64A92672}"/>
              </a:ext>
            </a:extLst>
          </p:cNvPr>
          <p:cNvSpPr txBox="1"/>
          <p:nvPr/>
        </p:nvSpPr>
        <p:spPr>
          <a:xfrm>
            <a:off x="709155" y="6156247"/>
            <a:ext cx="414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34AF8EEC-BBE9-46ED-8315-E2794AE23A21}"/>
              </a:ext>
            </a:extLst>
          </p:cNvPr>
          <p:cNvSpPr txBox="1"/>
          <p:nvPr/>
        </p:nvSpPr>
        <p:spPr>
          <a:xfrm>
            <a:off x="384587" y="6617375"/>
            <a:ext cx="414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9835FD80-DE74-4EF7-B5D5-C993749D6CAC}"/>
              </a:ext>
            </a:extLst>
          </p:cNvPr>
          <p:cNvSpPr txBox="1"/>
          <p:nvPr/>
        </p:nvSpPr>
        <p:spPr>
          <a:xfrm>
            <a:off x="145966" y="7281626"/>
            <a:ext cx="414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C9D80C5C-937D-4FB1-A98B-7D36DFE61F36}"/>
              </a:ext>
            </a:extLst>
          </p:cNvPr>
          <p:cNvSpPr txBox="1"/>
          <p:nvPr/>
        </p:nvSpPr>
        <p:spPr>
          <a:xfrm>
            <a:off x="335346" y="7148464"/>
            <a:ext cx="414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96A3E815-74C9-495A-B355-DB08A141B466}"/>
              </a:ext>
            </a:extLst>
          </p:cNvPr>
          <p:cNvSpPr txBox="1"/>
          <p:nvPr/>
        </p:nvSpPr>
        <p:spPr>
          <a:xfrm>
            <a:off x="1160767" y="6160695"/>
            <a:ext cx="414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799DA5C1-E6B1-4079-AC28-9F13B3F5C3DA}"/>
              </a:ext>
            </a:extLst>
          </p:cNvPr>
          <p:cNvSpPr txBox="1"/>
          <p:nvPr/>
        </p:nvSpPr>
        <p:spPr>
          <a:xfrm>
            <a:off x="958824" y="6468009"/>
            <a:ext cx="414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4B7F744A-CAF9-4476-91F2-4F9BE8F25560}"/>
              </a:ext>
            </a:extLst>
          </p:cNvPr>
          <p:cNvSpPr txBox="1"/>
          <p:nvPr/>
        </p:nvSpPr>
        <p:spPr>
          <a:xfrm>
            <a:off x="670301" y="6532276"/>
            <a:ext cx="414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A1EF1317-631C-4CC2-AE8B-5AEC61EE072A}"/>
              </a:ext>
            </a:extLst>
          </p:cNvPr>
          <p:cNvSpPr txBox="1"/>
          <p:nvPr/>
        </p:nvSpPr>
        <p:spPr>
          <a:xfrm>
            <a:off x="523809" y="6998757"/>
            <a:ext cx="414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6171E7A4-7948-40E1-B2A3-4AE36DC9C235}"/>
              </a:ext>
            </a:extLst>
          </p:cNvPr>
          <p:cNvSpPr txBox="1"/>
          <p:nvPr/>
        </p:nvSpPr>
        <p:spPr>
          <a:xfrm>
            <a:off x="813238" y="6756134"/>
            <a:ext cx="414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658C1A4F-4E9F-40AB-964F-06A1BD423991}"/>
              </a:ext>
            </a:extLst>
          </p:cNvPr>
          <p:cNvSpPr txBox="1"/>
          <p:nvPr/>
        </p:nvSpPr>
        <p:spPr>
          <a:xfrm>
            <a:off x="691909" y="7052405"/>
            <a:ext cx="414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B5560FDF-CA31-45F1-B7EB-6E63BCA76114}"/>
              </a:ext>
            </a:extLst>
          </p:cNvPr>
          <p:cNvSpPr txBox="1"/>
          <p:nvPr/>
        </p:nvSpPr>
        <p:spPr>
          <a:xfrm>
            <a:off x="902566" y="6929030"/>
            <a:ext cx="414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A341EC9D-0461-447E-8728-C8D7DF99D178}"/>
              </a:ext>
            </a:extLst>
          </p:cNvPr>
          <p:cNvSpPr txBox="1"/>
          <p:nvPr/>
        </p:nvSpPr>
        <p:spPr>
          <a:xfrm>
            <a:off x="827497" y="7200453"/>
            <a:ext cx="414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672EDE35-BAD9-4BD3-BAD3-B807085E0671}"/>
              </a:ext>
            </a:extLst>
          </p:cNvPr>
          <p:cNvSpPr txBox="1"/>
          <p:nvPr/>
        </p:nvSpPr>
        <p:spPr>
          <a:xfrm>
            <a:off x="724495" y="7427624"/>
            <a:ext cx="414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D8D5B078-B062-44C6-83D1-33ADC9688C0C}"/>
              </a:ext>
            </a:extLst>
          </p:cNvPr>
          <p:cNvSpPr txBox="1"/>
          <p:nvPr/>
        </p:nvSpPr>
        <p:spPr>
          <a:xfrm>
            <a:off x="621363" y="7627306"/>
            <a:ext cx="414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559455C5-EC9E-4413-8B59-7519C0080DC5}"/>
              </a:ext>
            </a:extLst>
          </p:cNvPr>
          <p:cNvSpPr txBox="1"/>
          <p:nvPr/>
        </p:nvSpPr>
        <p:spPr>
          <a:xfrm>
            <a:off x="386247" y="7824342"/>
            <a:ext cx="414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6EED7C3B-F8D9-4C53-9563-1F82B2EF88BC}"/>
              </a:ext>
            </a:extLst>
          </p:cNvPr>
          <p:cNvSpPr txBox="1"/>
          <p:nvPr/>
        </p:nvSpPr>
        <p:spPr>
          <a:xfrm>
            <a:off x="452463" y="8062136"/>
            <a:ext cx="414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7419BF16-A1D8-4D59-AAEF-1E88F493B49E}"/>
              </a:ext>
            </a:extLst>
          </p:cNvPr>
          <p:cNvSpPr txBox="1"/>
          <p:nvPr/>
        </p:nvSpPr>
        <p:spPr>
          <a:xfrm>
            <a:off x="1713880" y="6441784"/>
            <a:ext cx="414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/>
              <a:t>19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2FEA4BA7-81A4-4C66-87E6-73CA7BC9D663}"/>
              </a:ext>
            </a:extLst>
          </p:cNvPr>
          <p:cNvSpPr txBox="1"/>
          <p:nvPr/>
        </p:nvSpPr>
        <p:spPr>
          <a:xfrm>
            <a:off x="1129566" y="6661606"/>
            <a:ext cx="414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/>
              <a:t>12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C143DBCC-154E-4AF0-9ECB-158E45130A98}"/>
              </a:ext>
            </a:extLst>
          </p:cNvPr>
          <p:cNvSpPr txBox="1"/>
          <p:nvPr/>
        </p:nvSpPr>
        <p:spPr>
          <a:xfrm>
            <a:off x="1742636" y="6727080"/>
            <a:ext cx="414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/>
              <a:t>20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67B635C7-790E-4CB9-8D65-E660DF376405}"/>
              </a:ext>
            </a:extLst>
          </p:cNvPr>
          <p:cNvSpPr txBox="1"/>
          <p:nvPr/>
        </p:nvSpPr>
        <p:spPr>
          <a:xfrm>
            <a:off x="1553337" y="7121867"/>
            <a:ext cx="414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/>
              <a:t>21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8ECAC7FA-D1C6-4152-AEE2-73DA8FADB6FD}"/>
              </a:ext>
            </a:extLst>
          </p:cNvPr>
          <p:cNvSpPr txBox="1"/>
          <p:nvPr/>
        </p:nvSpPr>
        <p:spPr>
          <a:xfrm>
            <a:off x="1139001" y="7409527"/>
            <a:ext cx="414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/>
              <a:t>22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A4B0C488-A1D8-4AAF-82F0-270910059985}"/>
              </a:ext>
            </a:extLst>
          </p:cNvPr>
          <p:cNvSpPr txBox="1"/>
          <p:nvPr/>
        </p:nvSpPr>
        <p:spPr>
          <a:xfrm>
            <a:off x="781833" y="8004966"/>
            <a:ext cx="414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/>
              <a:t>23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1DFD4903-265F-444B-8591-68FF6122B4D3}"/>
              </a:ext>
            </a:extLst>
          </p:cNvPr>
          <p:cNvSpPr txBox="1"/>
          <p:nvPr/>
        </p:nvSpPr>
        <p:spPr>
          <a:xfrm>
            <a:off x="130347" y="6023124"/>
            <a:ext cx="229660" cy="276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b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14CE18E8-64EF-48E7-8D00-9D31FE967BA4}"/>
              </a:ext>
            </a:extLst>
          </p:cNvPr>
          <p:cNvSpPr txBox="1"/>
          <p:nvPr/>
        </p:nvSpPr>
        <p:spPr>
          <a:xfrm>
            <a:off x="3408639" y="6372993"/>
            <a:ext cx="12179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1) Esmeraldas</a:t>
            </a:r>
          </a:p>
          <a:p>
            <a:r>
              <a:rPr lang="en-GB" sz="1000" dirty="0"/>
              <a:t>2) Mana</a:t>
            </a:r>
            <a:r>
              <a:rPr lang="es-ES" sz="1000" dirty="0"/>
              <a:t>bí</a:t>
            </a:r>
          </a:p>
          <a:p>
            <a:r>
              <a:rPr lang="es-ES" sz="1000" dirty="0"/>
              <a:t>3) Santa Elena</a:t>
            </a:r>
          </a:p>
          <a:p>
            <a:r>
              <a:rPr lang="es-ES" sz="1000" dirty="0"/>
              <a:t>4) Carchi</a:t>
            </a:r>
          </a:p>
          <a:p>
            <a:r>
              <a:rPr lang="es-ES" sz="1000" dirty="0"/>
              <a:t>5) Imbabura</a:t>
            </a:r>
          </a:p>
          <a:p>
            <a:r>
              <a:rPr lang="es-ES" sz="1000" dirty="0"/>
              <a:t>6) Pichincha</a:t>
            </a:r>
          </a:p>
          <a:p>
            <a:r>
              <a:rPr lang="es-ES" sz="1000" dirty="0"/>
              <a:t>7) Santo Domingo    de los Tsáchilas</a:t>
            </a:r>
          </a:p>
          <a:p>
            <a:r>
              <a:rPr lang="es-ES" sz="1000" dirty="0"/>
              <a:t>8) Cotopaxi</a:t>
            </a:r>
          </a:p>
          <a:p>
            <a:r>
              <a:rPr lang="es-ES" sz="1000" dirty="0"/>
              <a:t>9) Los Ríos</a:t>
            </a:r>
          </a:p>
          <a:p>
            <a:r>
              <a:rPr lang="es-ES" sz="1000" dirty="0"/>
              <a:t>10) Bolívar</a:t>
            </a:r>
          </a:p>
          <a:p>
            <a:r>
              <a:rPr lang="es-ES" sz="1000" dirty="0"/>
              <a:t>11) Guayas</a:t>
            </a:r>
          </a:p>
          <a:p>
            <a:endParaRPr lang="es-ES" sz="1000" dirty="0"/>
          </a:p>
          <a:p>
            <a:endParaRPr lang="es-ES" sz="1000" dirty="0"/>
          </a:p>
          <a:p>
            <a:endParaRPr lang="es-ES" sz="1000" dirty="0"/>
          </a:p>
          <a:p>
            <a:pPr marL="228600" indent="-228600">
              <a:buAutoNum type="arabicParenR"/>
            </a:pPr>
            <a:endParaRPr lang="en-GB" sz="1000" dirty="0"/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8A9D5AE2-0EA3-4914-933C-5A9AFA9000AF}"/>
              </a:ext>
            </a:extLst>
          </p:cNvPr>
          <p:cNvSpPr txBox="1"/>
          <p:nvPr/>
        </p:nvSpPr>
        <p:spPr>
          <a:xfrm>
            <a:off x="4483216" y="6392884"/>
            <a:ext cx="138221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12) Napo</a:t>
            </a:r>
          </a:p>
          <a:p>
            <a:r>
              <a:rPr lang="es-ES" sz="1000" dirty="0"/>
              <a:t>13) Tungurahua</a:t>
            </a:r>
          </a:p>
          <a:p>
            <a:r>
              <a:rPr lang="es-ES" sz="1000" dirty="0"/>
              <a:t>14) Chimborazo</a:t>
            </a:r>
          </a:p>
          <a:p>
            <a:r>
              <a:rPr lang="es-ES" sz="1000" dirty="0"/>
              <a:t>15) Cañar</a:t>
            </a:r>
          </a:p>
          <a:p>
            <a:r>
              <a:rPr lang="es-ES" sz="1000" dirty="0"/>
              <a:t>16) Azuay</a:t>
            </a:r>
          </a:p>
          <a:p>
            <a:r>
              <a:rPr lang="es-ES" sz="1000" dirty="0"/>
              <a:t>17) El Oro</a:t>
            </a:r>
          </a:p>
          <a:p>
            <a:r>
              <a:rPr lang="es-ES" sz="1000" dirty="0"/>
              <a:t>18) Loja</a:t>
            </a:r>
          </a:p>
          <a:p>
            <a:r>
              <a:rPr lang="es-ES" sz="1000" dirty="0"/>
              <a:t>18) Sucumbiós</a:t>
            </a:r>
          </a:p>
          <a:p>
            <a:r>
              <a:rPr lang="es-ES" sz="1000" dirty="0"/>
              <a:t>20) Orellana</a:t>
            </a:r>
          </a:p>
          <a:p>
            <a:r>
              <a:rPr lang="es-ES" sz="1000" dirty="0"/>
              <a:t>21) Pastaza</a:t>
            </a:r>
          </a:p>
          <a:p>
            <a:r>
              <a:rPr lang="es-ES" sz="1000" dirty="0"/>
              <a:t>22) Morona Santiago</a:t>
            </a:r>
          </a:p>
          <a:p>
            <a:r>
              <a:rPr lang="es-ES" sz="1000" dirty="0"/>
              <a:t>23) Zamora Chinchipe</a:t>
            </a:r>
          </a:p>
          <a:p>
            <a:endParaRPr lang="es-ES" sz="1000" dirty="0"/>
          </a:p>
          <a:p>
            <a:endParaRPr lang="es-ES" sz="1000" dirty="0"/>
          </a:p>
          <a:p>
            <a:endParaRPr lang="en-GB" sz="1000" dirty="0"/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9CEBFF0F-BB74-4D34-B22F-48E5B0A730CF}"/>
              </a:ext>
            </a:extLst>
          </p:cNvPr>
          <p:cNvSpPr txBox="1"/>
          <p:nvPr/>
        </p:nvSpPr>
        <p:spPr>
          <a:xfrm>
            <a:off x="3441032" y="3887881"/>
            <a:ext cx="733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Galápagos Islands</a:t>
            </a:r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FCA58333-2C27-4537-BD1D-AC9ACC2CE608}"/>
              </a:ext>
            </a:extLst>
          </p:cNvPr>
          <p:cNvSpPr/>
          <p:nvPr/>
        </p:nvSpPr>
        <p:spPr>
          <a:xfrm>
            <a:off x="4251968" y="4342758"/>
            <a:ext cx="122514" cy="1214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948B30F7-BDB9-465E-8D93-C7DFAF8AED7B}"/>
              </a:ext>
            </a:extLst>
          </p:cNvPr>
          <p:cNvCxnSpPr>
            <a:cxnSpLocks/>
            <a:endCxn id="373" idx="1"/>
          </p:cNvCxnSpPr>
          <p:nvPr/>
        </p:nvCxnSpPr>
        <p:spPr>
          <a:xfrm>
            <a:off x="3981606" y="4196721"/>
            <a:ext cx="288304" cy="163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TextBox 374">
            <a:extLst>
              <a:ext uri="{FF2B5EF4-FFF2-40B4-BE49-F238E27FC236}">
                <a16:creationId xmlns:a16="http://schemas.microsoft.com/office/drawing/2014/main" id="{73C42794-1167-434E-95DE-9025A09E3B0F}"/>
              </a:ext>
            </a:extLst>
          </p:cNvPr>
          <p:cNvSpPr txBox="1"/>
          <p:nvPr/>
        </p:nvSpPr>
        <p:spPr>
          <a:xfrm>
            <a:off x="130347" y="146199"/>
            <a:ext cx="229660" cy="276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a</a:t>
            </a:r>
            <a:endParaRPr lang="en-GB" sz="1200" b="1" dirty="0"/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F166E7F7-3A71-44E4-A9C0-CF3574A0D59A}"/>
              </a:ext>
            </a:extLst>
          </p:cNvPr>
          <p:cNvSpPr txBox="1"/>
          <p:nvPr/>
        </p:nvSpPr>
        <p:spPr>
          <a:xfrm>
            <a:off x="239376" y="128359"/>
            <a:ext cx="1474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Pacific Ocean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4751DF0B-407A-49BE-97CB-F25B4FB1FE20}"/>
              </a:ext>
            </a:extLst>
          </p:cNvPr>
          <p:cNvSpPr txBox="1"/>
          <p:nvPr/>
        </p:nvSpPr>
        <p:spPr>
          <a:xfrm>
            <a:off x="3498488" y="6031910"/>
            <a:ext cx="22562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Political Regions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7EA30157-38A2-4131-A5FA-77521569AB3C}"/>
              </a:ext>
            </a:extLst>
          </p:cNvPr>
          <p:cNvSpPr txBox="1"/>
          <p:nvPr/>
        </p:nvSpPr>
        <p:spPr>
          <a:xfrm>
            <a:off x="1040417" y="6266160"/>
            <a:ext cx="414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79" name="Freeform: Shape 378">
            <a:extLst>
              <a:ext uri="{FF2B5EF4-FFF2-40B4-BE49-F238E27FC236}">
                <a16:creationId xmlns:a16="http://schemas.microsoft.com/office/drawing/2014/main" id="{B566CA56-8B1B-4565-9C72-68F1ABB5EF01}"/>
              </a:ext>
            </a:extLst>
          </p:cNvPr>
          <p:cNvSpPr/>
          <p:nvPr/>
        </p:nvSpPr>
        <p:spPr>
          <a:xfrm>
            <a:off x="5555582" y="1437955"/>
            <a:ext cx="214205" cy="144906"/>
          </a:xfrm>
          <a:custGeom>
            <a:avLst/>
            <a:gdLst>
              <a:gd name="connsiteX0" fmla="*/ 0 w 228600"/>
              <a:gd name="connsiteY0" fmla="*/ 69502 h 126652"/>
              <a:gd name="connsiteX1" fmla="*/ 66675 w 228600"/>
              <a:gd name="connsiteY1" fmla="*/ 2827 h 126652"/>
              <a:gd name="connsiteX2" fmla="*/ 47625 w 228600"/>
              <a:gd name="connsiteY2" fmla="*/ 12352 h 126652"/>
              <a:gd name="connsiteX3" fmla="*/ 114300 w 228600"/>
              <a:gd name="connsiteY3" fmla="*/ 12352 h 126652"/>
              <a:gd name="connsiteX4" fmla="*/ 190500 w 228600"/>
              <a:gd name="connsiteY4" fmla="*/ 88552 h 126652"/>
              <a:gd name="connsiteX5" fmla="*/ 228600 w 228600"/>
              <a:gd name="connsiteY5" fmla="*/ 126652 h 126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600" h="126652">
                <a:moveTo>
                  <a:pt x="0" y="69502"/>
                </a:moveTo>
                <a:cubicBezTo>
                  <a:pt x="29369" y="40927"/>
                  <a:pt x="58738" y="12352"/>
                  <a:pt x="66675" y="2827"/>
                </a:cubicBezTo>
                <a:cubicBezTo>
                  <a:pt x="74612" y="-6698"/>
                  <a:pt x="39687" y="10764"/>
                  <a:pt x="47625" y="12352"/>
                </a:cubicBezTo>
                <a:cubicBezTo>
                  <a:pt x="55563" y="13940"/>
                  <a:pt x="90488" y="-348"/>
                  <a:pt x="114300" y="12352"/>
                </a:cubicBezTo>
                <a:cubicBezTo>
                  <a:pt x="138113" y="25052"/>
                  <a:pt x="190500" y="88552"/>
                  <a:pt x="190500" y="88552"/>
                </a:cubicBezTo>
                <a:cubicBezTo>
                  <a:pt x="209550" y="107602"/>
                  <a:pt x="223838" y="123477"/>
                  <a:pt x="228600" y="126652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4FAF2A45-8AE7-46F1-AA64-448704286F2E}"/>
              </a:ext>
            </a:extLst>
          </p:cNvPr>
          <p:cNvSpPr txBox="1"/>
          <p:nvPr/>
        </p:nvSpPr>
        <p:spPr>
          <a:xfrm rot="17299034">
            <a:off x="520447" y="2473034"/>
            <a:ext cx="242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rgbClr val="FFFF00"/>
                </a:solidFill>
              </a:rPr>
              <a:t>La Costa</a:t>
            </a:r>
            <a:endParaRPr lang="en-GB" sz="2000" b="1" dirty="0">
              <a:solidFill>
                <a:srgbClr val="FFFF00"/>
              </a:solidFill>
            </a:endParaRP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6E912A6F-DFB3-4060-A246-80424E3325B1}"/>
              </a:ext>
            </a:extLst>
          </p:cNvPr>
          <p:cNvSpPr txBox="1"/>
          <p:nvPr/>
        </p:nvSpPr>
        <p:spPr>
          <a:xfrm rot="16961936">
            <a:off x="1434157" y="1457676"/>
            <a:ext cx="2902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FFFF00"/>
                </a:solidFill>
              </a:rPr>
              <a:t>La Sierra</a:t>
            </a:r>
            <a:endParaRPr lang="en-GB" sz="2000" b="1" dirty="0">
              <a:solidFill>
                <a:srgbClr val="FFFF00"/>
              </a:solidFill>
            </a:endParaRP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3FBEABE9-4EA0-43FF-8185-D78C1C220C78}"/>
              </a:ext>
            </a:extLst>
          </p:cNvPr>
          <p:cNvSpPr txBox="1"/>
          <p:nvPr/>
        </p:nvSpPr>
        <p:spPr>
          <a:xfrm rot="18175818">
            <a:off x="3930442" y="2202997"/>
            <a:ext cx="1583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FFFF00"/>
                </a:solidFill>
              </a:rPr>
              <a:t>El Oriente</a:t>
            </a:r>
            <a:endParaRPr lang="en-GB" sz="2000" b="1" dirty="0">
              <a:solidFill>
                <a:srgbClr val="FFFF00"/>
              </a:solidFill>
            </a:endParaRP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63BC3174-F059-49AD-8AF3-B38A0A0925E6}"/>
              </a:ext>
            </a:extLst>
          </p:cNvPr>
          <p:cNvSpPr/>
          <p:nvPr/>
        </p:nvSpPr>
        <p:spPr>
          <a:xfrm>
            <a:off x="272463" y="1186467"/>
            <a:ext cx="360000" cy="180000"/>
          </a:xfrm>
          <a:prstGeom prst="rect">
            <a:avLst/>
          </a:prstGeom>
          <a:gradFill flip="none" rotWithShape="1">
            <a:gsLst>
              <a:gs pos="0">
                <a:srgbClr val="A7ACAD"/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0648F769-1CF0-4D51-BC6A-4FCE00D478E4}"/>
              </a:ext>
            </a:extLst>
          </p:cNvPr>
          <p:cNvSpPr txBox="1"/>
          <p:nvPr/>
        </p:nvSpPr>
        <p:spPr>
          <a:xfrm>
            <a:off x="597560" y="1088713"/>
            <a:ext cx="662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7000</a:t>
            </a:r>
            <a:endParaRPr lang="en-GB" sz="1000" dirty="0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0B0485B4-2E0D-4373-B1CA-26E972418AC5}"/>
              </a:ext>
            </a:extLst>
          </p:cNvPr>
          <p:cNvSpPr/>
          <p:nvPr/>
        </p:nvSpPr>
        <p:spPr>
          <a:xfrm>
            <a:off x="272463" y="1360354"/>
            <a:ext cx="360000" cy="180000"/>
          </a:xfrm>
          <a:prstGeom prst="rect">
            <a:avLst/>
          </a:prstGeom>
          <a:gradFill flip="none" rotWithShape="1">
            <a:gsLst>
              <a:gs pos="0">
                <a:srgbClr val="5F5D5C"/>
              </a:gs>
              <a:gs pos="100000">
                <a:srgbClr val="A9AEA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7AE4FBF1-8BD0-42DE-AB63-CBD38C02B815}"/>
              </a:ext>
            </a:extLst>
          </p:cNvPr>
          <p:cNvSpPr txBox="1"/>
          <p:nvPr/>
        </p:nvSpPr>
        <p:spPr>
          <a:xfrm>
            <a:off x="597560" y="1261616"/>
            <a:ext cx="662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5000</a:t>
            </a:r>
            <a:endParaRPr lang="en-GB" sz="1000" dirty="0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251E5A2A-E718-4D2E-9D5E-C6755A43DCF4}"/>
              </a:ext>
            </a:extLst>
          </p:cNvPr>
          <p:cNvSpPr/>
          <p:nvPr/>
        </p:nvSpPr>
        <p:spPr>
          <a:xfrm>
            <a:off x="272463" y="1534412"/>
            <a:ext cx="360000" cy="180000"/>
          </a:xfrm>
          <a:prstGeom prst="rect">
            <a:avLst/>
          </a:prstGeom>
          <a:gradFill flip="none" rotWithShape="1">
            <a:gsLst>
              <a:gs pos="0">
                <a:srgbClr val="5C3122"/>
              </a:gs>
              <a:gs pos="100000">
                <a:srgbClr val="5F5E5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DFA9381D-AC80-448D-BC2E-BB13A7497EA4}"/>
              </a:ext>
            </a:extLst>
          </p:cNvPr>
          <p:cNvSpPr txBox="1"/>
          <p:nvPr/>
        </p:nvSpPr>
        <p:spPr>
          <a:xfrm>
            <a:off x="597560" y="1436249"/>
            <a:ext cx="662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3000</a:t>
            </a:r>
            <a:endParaRPr lang="en-GB" sz="1000" dirty="0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0E2C4C03-C34F-48C4-80D6-030FE2CC3778}"/>
              </a:ext>
            </a:extLst>
          </p:cNvPr>
          <p:cNvSpPr/>
          <p:nvPr/>
        </p:nvSpPr>
        <p:spPr>
          <a:xfrm>
            <a:off x="272463" y="1718279"/>
            <a:ext cx="360000" cy="180000"/>
          </a:xfrm>
          <a:prstGeom prst="rect">
            <a:avLst/>
          </a:prstGeom>
          <a:gradFill flip="none" rotWithShape="1">
            <a:gsLst>
              <a:gs pos="0">
                <a:srgbClr val="993C04"/>
              </a:gs>
              <a:gs pos="100000">
                <a:srgbClr val="5B200C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953D1539-82E8-42E2-828E-BAE8193C248E}"/>
              </a:ext>
            </a:extLst>
          </p:cNvPr>
          <p:cNvSpPr txBox="1"/>
          <p:nvPr/>
        </p:nvSpPr>
        <p:spPr>
          <a:xfrm>
            <a:off x="597560" y="1612559"/>
            <a:ext cx="662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2000</a:t>
            </a:r>
            <a:endParaRPr lang="en-GB" sz="1000" dirty="0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1D418B7E-8329-4FE1-B4EE-D944EEF7D301}"/>
              </a:ext>
            </a:extLst>
          </p:cNvPr>
          <p:cNvSpPr/>
          <p:nvPr/>
        </p:nvSpPr>
        <p:spPr>
          <a:xfrm>
            <a:off x="272463" y="1891182"/>
            <a:ext cx="360000" cy="180000"/>
          </a:xfrm>
          <a:prstGeom prst="rect">
            <a:avLst/>
          </a:prstGeom>
          <a:gradFill flip="none" rotWithShape="1">
            <a:gsLst>
              <a:gs pos="0">
                <a:srgbClr val="5A794C"/>
              </a:gs>
              <a:gs pos="50000">
                <a:srgbClr val="E3CF76"/>
              </a:gs>
              <a:gs pos="100000">
                <a:srgbClr val="953A07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426C421E-8795-467E-A3CB-6B072DE61E2C}"/>
              </a:ext>
            </a:extLst>
          </p:cNvPr>
          <p:cNvSpPr txBox="1"/>
          <p:nvPr/>
        </p:nvSpPr>
        <p:spPr>
          <a:xfrm>
            <a:off x="597560" y="1796137"/>
            <a:ext cx="662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1000</a:t>
            </a:r>
            <a:endParaRPr lang="en-GB" sz="1000" dirty="0"/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832BC802-E92C-4202-865D-CC654EA54B84}"/>
              </a:ext>
            </a:extLst>
          </p:cNvPr>
          <p:cNvSpPr txBox="1"/>
          <p:nvPr/>
        </p:nvSpPr>
        <p:spPr>
          <a:xfrm>
            <a:off x="265817" y="937214"/>
            <a:ext cx="727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m a.s.l.</a:t>
            </a:r>
            <a:endParaRPr lang="en-GB" sz="1000" dirty="0"/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989E9B4A-0BF3-4284-B467-FA6AB7A1A4FD}"/>
              </a:ext>
            </a:extLst>
          </p:cNvPr>
          <p:cNvSpPr txBox="1"/>
          <p:nvPr/>
        </p:nvSpPr>
        <p:spPr>
          <a:xfrm>
            <a:off x="597560" y="1953835"/>
            <a:ext cx="662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</a:t>
            </a:r>
            <a:endParaRPr lang="en-GB" sz="1000" dirty="0"/>
          </a:p>
        </p:txBody>
      </p:sp>
      <p:sp>
        <p:nvSpPr>
          <p:cNvPr id="395" name="Flowchart: Process 394">
            <a:extLst>
              <a:ext uri="{FF2B5EF4-FFF2-40B4-BE49-F238E27FC236}">
                <a16:creationId xmlns:a16="http://schemas.microsoft.com/office/drawing/2014/main" id="{EE310F33-B193-4782-97BB-811BCD3B3833}"/>
              </a:ext>
            </a:extLst>
          </p:cNvPr>
          <p:cNvSpPr/>
          <p:nvPr/>
        </p:nvSpPr>
        <p:spPr>
          <a:xfrm>
            <a:off x="272463" y="1186467"/>
            <a:ext cx="360000" cy="88471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568027E3-9F85-4586-9547-8D19DEC10AE0}"/>
              </a:ext>
            </a:extLst>
          </p:cNvPr>
          <p:cNvSpPr txBox="1"/>
          <p:nvPr/>
        </p:nvSpPr>
        <p:spPr>
          <a:xfrm>
            <a:off x="958290" y="7975912"/>
            <a:ext cx="1558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Political Regions </a:t>
            </a:r>
            <a:r>
              <a:rPr lang="en-GB" sz="1000" dirty="0"/>
              <a:t>&amp;</a:t>
            </a:r>
            <a:r>
              <a:rPr lang="es-ES" sz="1000" dirty="0"/>
              <a:t> Population Density</a:t>
            </a:r>
          </a:p>
        </p:txBody>
      </p: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CF02640B-AF48-4ABF-80D6-293C068D0E51}"/>
              </a:ext>
            </a:extLst>
          </p:cNvPr>
          <p:cNvSpPr/>
          <p:nvPr/>
        </p:nvSpPr>
        <p:spPr>
          <a:xfrm>
            <a:off x="3408639" y="5975624"/>
            <a:ext cx="2343114" cy="256953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94D1C8F4-1517-4F0B-853A-1E2DA18E8788}"/>
              </a:ext>
            </a:extLst>
          </p:cNvPr>
          <p:cNvSpPr txBox="1"/>
          <p:nvPr/>
        </p:nvSpPr>
        <p:spPr>
          <a:xfrm>
            <a:off x="3487440" y="6030429"/>
            <a:ext cx="229660" cy="276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99277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1961</TotalTime>
  <Words>225</Words>
  <Application>Microsoft Office PowerPoint</Application>
  <PresentationFormat>Custom</PresentationFormat>
  <Paragraphs>98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57</cp:revision>
  <dcterms:created xsi:type="dcterms:W3CDTF">2021-11-15T15:55:07Z</dcterms:created>
  <dcterms:modified xsi:type="dcterms:W3CDTF">2021-11-23T10:46:03Z</dcterms:modified>
</cp:coreProperties>
</file>