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EE9D5-FB09-4117-A7C7-0754E391A731}" v="1" dt="2021-11-30T11:06:49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32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B1EE9D5-FB09-4117-A7C7-0754E391A731}"/>
    <pc:docChg chg="custSel modSld">
      <pc:chgData name="Fatima Pillosu" userId="a6295d4dc9e22643" providerId="LiveId" clId="{BB1EE9D5-FB09-4117-A7C7-0754E391A731}" dt="2021-11-30T11:50:50.294" v="781" actId="20577"/>
      <pc:docMkLst>
        <pc:docMk/>
      </pc:docMkLst>
      <pc:sldChg chg="addSp modSp mod">
        <pc:chgData name="Fatima Pillosu" userId="a6295d4dc9e22643" providerId="LiveId" clId="{BB1EE9D5-FB09-4117-A7C7-0754E391A731}" dt="2021-11-30T11:50:50.294" v="781" actId="20577"/>
        <pc:sldMkLst>
          <pc:docMk/>
          <pc:sldMk cId="2718031206" sldId="256"/>
        </pc:sldMkLst>
        <pc:spChg chg="mod">
          <ac:chgData name="Fatima Pillosu" userId="a6295d4dc9e22643" providerId="LiveId" clId="{BB1EE9D5-FB09-4117-A7C7-0754E391A731}" dt="2021-11-30T11:06:46.152" v="10" actId="1035"/>
          <ac:spMkLst>
            <pc:docMk/>
            <pc:sldMk cId="2718031206" sldId="256"/>
            <ac:spMk id="4" creationId="{572DB4BB-119E-43D2-A0FA-6B8D94BF6954}"/>
          </ac:spMkLst>
        </pc:spChg>
        <pc:spChg chg="mod">
          <ac:chgData name="Fatima Pillosu" userId="a6295d4dc9e22643" providerId="LiveId" clId="{BB1EE9D5-FB09-4117-A7C7-0754E391A731}" dt="2021-11-30T11:06:27.613" v="0" actId="20577"/>
          <ac:spMkLst>
            <pc:docMk/>
            <pc:sldMk cId="2718031206" sldId="256"/>
            <ac:spMk id="60" creationId="{D47937D0-9728-48AC-81A6-4FEE3754840A}"/>
          </ac:spMkLst>
        </pc:spChg>
        <pc:spChg chg="add mod">
          <ac:chgData name="Fatima Pillosu" userId="a6295d4dc9e22643" providerId="LiveId" clId="{BB1EE9D5-FB09-4117-A7C7-0754E391A731}" dt="2021-11-30T11:50:50.294" v="781" actId="20577"/>
          <ac:spMkLst>
            <pc:docMk/>
            <pc:sldMk cId="2718031206" sldId="256"/>
            <ac:spMk id="62" creationId="{F0FEFBF0-52A7-4382-8E6E-4F8282C4BC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8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0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9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10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3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26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5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3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580C-F4E8-4C8E-AFF7-133989C14AF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31EF-5DF3-45AD-A391-0914E190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5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DB4BB-119E-43D2-A0FA-6B8D94BF6954}"/>
              </a:ext>
            </a:extLst>
          </p:cNvPr>
          <p:cNvSpPr txBox="1"/>
          <p:nvPr/>
        </p:nvSpPr>
        <p:spPr>
          <a:xfrm>
            <a:off x="118753" y="42553"/>
            <a:ext cx="665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Generation of rainfall thresholds to be used in verification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C3FB9-3E69-4E3F-A8F1-C67DC62B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6" y="849199"/>
            <a:ext cx="2124075" cy="229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C8CC01-5CB8-4364-84C4-B96AF27BF4DC}"/>
              </a:ext>
            </a:extLst>
          </p:cNvPr>
          <p:cNvSpPr txBox="1"/>
          <p:nvPr/>
        </p:nvSpPr>
        <p:spPr>
          <a:xfrm>
            <a:off x="502536" y="589158"/>
            <a:ext cx="2124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Flash floods for year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A79864-7C01-4033-A45A-700752E71EB4}"/>
              </a:ext>
            </a:extLst>
          </p:cNvPr>
          <p:cNvCxnSpPr>
            <a:cxnSpLocks/>
          </p:cNvCxnSpPr>
          <p:nvPr/>
        </p:nvCxnSpPr>
        <p:spPr>
          <a:xfrm flipV="1">
            <a:off x="1567543" y="935910"/>
            <a:ext cx="2032476" cy="560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5F752B-B8F4-4090-8CCE-E8981ACE2F53}"/>
              </a:ext>
            </a:extLst>
          </p:cNvPr>
          <p:cNvCxnSpPr>
            <a:cxnSpLocks/>
          </p:cNvCxnSpPr>
          <p:nvPr/>
        </p:nvCxnSpPr>
        <p:spPr>
          <a:xfrm>
            <a:off x="1567543" y="1509155"/>
            <a:ext cx="2012869" cy="311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4DCEFD-13D1-42CE-8E57-8D630743BD2E}"/>
              </a:ext>
            </a:extLst>
          </p:cNvPr>
          <p:cNvSpPr/>
          <p:nvPr/>
        </p:nvSpPr>
        <p:spPr>
          <a:xfrm>
            <a:off x="3580412" y="935910"/>
            <a:ext cx="1065007" cy="88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1174A29-1294-42D0-8A19-94A27559F804}"/>
              </a:ext>
            </a:extLst>
          </p:cNvPr>
          <p:cNvSpPr/>
          <p:nvPr/>
        </p:nvSpPr>
        <p:spPr>
          <a:xfrm>
            <a:off x="3629893" y="1251832"/>
            <a:ext cx="985652" cy="544924"/>
          </a:xfrm>
          <a:custGeom>
            <a:avLst/>
            <a:gdLst>
              <a:gd name="connsiteX0" fmla="*/ 0 w 985652"/>
              <a:gd name="connsiteY0" fmla="*/ 566246 h 566246"/>
              <a:gd name="connsiteX1" fmla="*/ 142504 w 985652"/>
              <a:gd name="connsiteY1" fmla="*/ 293113 h 566246"/>
              <a:gd name="connsiteX2" fmla="*/ 261257 w 985652"/>
              <a:gd name="connsiteY2" fmla="*/ 8106 h 566246"/>
              <a:gd name="connsiteX3" fmla="*/ 593766 w 985652"/>
              <a:gd name="connsiteY3" fmla="*/ 103108 h 566246"/>
              <a:gd name="connsiteX4" fmla="*/ 724394 w 985652"/>
              <a:gd name="connsiteY4" fmla="*/ 364365 h 566246"/>
              <a:gd name="connsiteX5" fmla="*/ 985652 w 985652"/>
              <a:gd name="connsiteY5" fmla="*/ 554370 h 566246"/>
              <a:gd name="connsiteX0" fmla="*/ 0 w 985652"/>
              <a:gd name="connsiteY0" fmla="*/ 576635 h 576635"/>
              <a:gd name="connsiteX1" fmla="*/ 142504 w 985652"/>
              <a:gd name="connsiteY1" fmla="*/ 303502 h 576635"/>
              <a:gd name="connsiteX2" fmla="*/ 261257 w 985652"/>
              <a:gd name="connsiteY2" fmla="*/ 18495 h 576635"/>
              <a:gd name="connsiteX3" fmla="*/ 522514 w 985652"/>
              <a:gd name="connsiteY3" fmla="*/ 65996 h 576635"/>
              <a:gd name="connsiteX4" fmla="*/ 724394 w 985652"/>
              <a:gd name="connsiteY4" fmla="*/ 374754 h 576635"/>
              <a:gd name="connsiteX5" fmla="*/ 985652 w 985652"/>
              <a:gd name="connsiteY5" fmla="*/ 564759 h 576635"/>
              <a:gd name="connsiteX0" fmla="*/ 0 w 985652"/>
              <a:gd name="connsiteY0" fmla="*/ 544924 h 544924"/>
              <a:gd name="connsiteX1" fmla="*/ 142504 w 985652"/>
              <a:gd name="connsiteY1" fmla="*/ 271791 h 544924"/>
              <a:gd name="connsiteX2" fmla="*/ 296883 w 985652"/>
              <a:gd name="connsiteY2" fmla="*/ 34286 h 544924"/>
              <a:gd name="connsiteX3" fmla="*/ 522514 w 985652"/>
              <a:gd name="connsiteY3" fmla="*/ 34285 h 544924"/>
              <a:gd name="connsiteX4" fmla="*/ 724394 w 985652"/>
              <a:gd name="connsiteY4" fmla="*/ 343043 h 544924"/>
              <a:gd name="connsiteX5" fmla="*/ 985652 w 985652"/>
              <a:gd name="connsiteY5" fmla="*/ 533048 h 54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5652" h="544924">
                <a:moveTo>
                  <a:pt x="0" y="544924"/>
                </a:moveTo>
                <a:cubicBezTo>
                  <a:pt x="49480" y="454869"/>
                  <a:pt x="93024" y="356897"/>
                  <a:pt x="142504" y="271791"/>
                </a:cubicBezTo>
                <a:cubicBezTo>
                  <a:pt x="191984" y="186685"/>
                  <a:pt x="233548" y="73870"/>
                  <a:pt x="296883" y="34286"/>
                </a:cubicBezTo>
                <a:cubicBezTo>
                  <a:pt x="360218" y="-5298"/>
                  <a:pt x="451262" y="-17174"/>
                  <a:pt x="522514" y="34285"/>
                </a:cubicBezTo>
                <a:cubicBezTo>
                  <a:pt x="593766" y="85744"/>
                  <a:pt x="659080" y="267833"/>
                  <a:pt x="724394" y="343043"/>
                </a:cubicBezTo>
                <a:cubicBezTo>
                  <a:pt x="789708" y="418253"/>
                  <a:pt x="942109" y="507318"/>
                  <a:pt x="985652" y="53304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EDDE6E-6138-4546-BB6F-DD7C8FA60BC1}"/>
              </a:ext>
            </a:extLst>
          </p:cNvPr>
          <p:cNvSpPr txBox="1"/>
          <p:nvPr/>
        </p:nvSpPr>
        <p:spPr>
          <a:xfrm>
            <a:off x="2841575" y="487179"/>
            <a:ext cx="276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Nearest-</a:t>
            </a:r>
            <a:r>
              <a:rPr lang="en-GB" sz="1200" dirty="0" err="1"/>
              <a:t>gridbox</a:t>
            </a:r>
            <a:r>
              <a:rPr lang="en-GB" sz="1200" dirty="0"/>
              <a:t> 1-day ecPoint FC (proxy for rainfall observations) – 99 realizations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D32937-94A5-4077-B232-F412ACF7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92" y="2123493"/>
            <a:ext cx="374892" cy="3113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4EA4A9-50C2-4504-B6D5-B764D2EA8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441" y="2123494"/>
            <a:ext cx="374892" cy="3113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115B06-4BBE-421C-8D09-32A950BE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90" y="2123494"/>
            <a:ext cx="374892" cy="3113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548A31-1CB7-4F03-A3F9-15A2D3AC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339" y="2123494"/>
            <a:ext cx="374892" cy="3113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3B4F89-6945-4B97-ADE3-01A067C8F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286" y="2123493"/>
            <a:ext cx="374892" cy="3113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596615-B474-4237-B0E1-D272941D65B4}"/>
              </a:ext>
            </a:extLst>
          </p:cNvPr>
          <p:cNvSpPr txBox="1"/>
          <p:nvPr/>
        </p:nvSpPr>
        <p:spPr>
          <a:xfrm>
            <a:off x="3037225" y="2149654"/>
            <a:ext cx="26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F98A35-CF99-4F8D-88D2-1D5164A6BBCC}"/>
              </a:ext>
            </a:extLst>
          </p:cNvPr>
          <p:cNvSpPr txBox="1"/>
          <p:nvPr/>
        </p:nvSpPr>
        <p:spPr>
          <a:xfrm>
            <a:off x="3652140" y="2157845"/>
            <a:ext cx="26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54134F-2290-4E97-B337-A151478EBB1A}"/>
              </a:ext>
            </a:extLst>
          </p:cNvPr>
          <p:cNvSpPr txBox="1"/>
          <p:nvPr/>
        </p:nvSpPr>
        <p:spPr>
          <a:xfrm>
            <a:off x="4291306" y="2140668"/>
            <a:ext cx="26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CE9290-9E57-43C9-9A02-81D7E3924B0B}"/>
              </a:ext>
            </a:extLst>
          </p:cNvPr>
          <p:cNvSpPr txBox="1"/>
          <p:nvPr/>
        </p:nvSpPr>
        <p:spPr>
          <a:xfrm>
            <a:off x="4917853" y="2168753"/>
            <a:ext cx="26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F69CA5-5850-42E8-A97D-DE3F0409C854}"/>
              </a:ext>
            </a:extLst>
          </p:cNvPr>
          <p:cNvSpPr txBox="1"/>
          <p:nvPr/>
        </p:nvSpPr>
        <p:spPr>
          <a:xfrm>
            <a:off x="5591309" y="2168752"/>
            <a:ext cx="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+ … =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F6140F1-EAB3-4F7D-9D10-7DAB51FE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776" y="3102077"/>
            <a:ext cx="1048060" cy="8704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6614B9-36A1-41FE-9F10-4CA4FAA06DC9}"/>
              </a:ext>
            </a:extLst>
          </p:cNvPr>
          <p:cNvSpPr txBox="1"/>
          <p:nvPr/>
        </p:nvSpPr>
        <p:spPr>
          <a:xfrm>
            <a:off x="2583781" y="2494075"/>
            <a:ext cx="243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Distribution of point-based rainfall amounts associated with the flash flood events observed in year 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00F396-5BDD-4B16-8D87-54B9B9BDCEC7}"/>
              </a:ext>
            </a:extLst>
          </p:cNvPr>
          <p:cNvSpPr txBox="1"/>
          <p:nvPr/>
        </p:nvSpPr>
        <p:spPr>
          <a:xfrm>
            <a:off x="2683241" y="3398790"/>
            <a:ext cx="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B6E051-AE25-4CEB-A6E3-A5CA0B59B591}"/>
              </a:ext>
            </a:extLst>
          </p:cNvPr>
          <p:cNvSpPr txBox="1"/>
          <p:nvPr/>
        </p:nvSpPr>
        <p:spPr>
          <a:xfrm>
            <a:off x="2419072" y="1872655"/>
            <a:ext cx="829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FF n.1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7A9B6E-A546-4988-ABCD-C4A9004FC94F}"/>
              </a:ext>
            </a:extLst>
          </p:cNvPr>
          <p:cNvSpPr txBox="1"/>
          <p:nvPr/>
        </p:nvSpPr>
        <p:spPr>
          <a:xfrm>
            <a:off x="3090083" y="1882751"/>
            <a:ext cx="829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FF n.2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4CC603-3858-48DE-8B06-1B49D8B41AAC}"/>
              </a:ext>
            </a:extLst>
          </p:cNvPr>
          <p:cNvSpPr txBox="1"/>
          <p:nvPr/>
        </p:nvSpPr>
        <p:spPr>
          <a:xfrm>
            <a:off x="3690535" y="1880845"/>
            <a:ext cx="829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FF n.3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85DAC7-9A4C-4192-8192-458436B9F39C}"/>
              </a:ext>
            </a:extLst>
          </p:cNvPr>
          <p:cNvSpPr txBox="1"/>
          <p:nvPr/>
        </p:nvSpPr>
        <p:spPr>
          <a:xfrm>
            <a:off x="4291306" y="1882193"/>
            <a:ext cx="829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FF n.4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6E81FB-A87D-4948-9205-D101C23599DA}"/>
              </a:ext>
            </a:extLst>
          </p:cNvPr>
          <p:cNvSpPr txBox="1"/>
          <p:nvPr/>
        </p:nvSpPr>
        <p:spPr>
          <a:xfrm>
            <a:off x="4898658" y="1880845"/>
            <a:ext cx="829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FF n.5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D18E4F2-657B-4A29-89E4-B34C51999B5C}"/>
              </a:ext>
            </a:extLst>
          </p:cNvPr>
          <p:cNvCxnSpPr>
            <a:cxnSpLocks/>
          </p:cNvCxnSpPr>
          <p:nvPr/>
        </p:nvCxnSpPr>
        <p:spPr>
          <a:xfrm flipV="1">
            <a:off x="3847310" y="3547315"/>
            <a:ext cx="6110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7405D6B-AEF6-4D6E-A8FE-BA637B1BDAC8}"/>
              </a:ext>
            </a:extLst>
          </p:cNvPr>
          <p:cNvSpPr/>
          <p:nvPr/>
        </p:nvSpPr>
        <p:spPr>
          <a:xfrm>
            <a:off x="5076254" y="3087904"/>
            <a:ext cx="1065007" cy="88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897CA6-AE8A-4E88-A251-096BCD6303C8}"/>
              </a:ext>
            </a:extLst>
          </p:cNvPr>
          <p:cNvSpPr/>
          <p:nvPr/>
        </p:nvSpPr>
        <p:spPr>
          <a:xfrm>
            <a:off x="5076253" y="3126892"/>
            <a:ext cx="1024459" cy="840847"/>
          </a:xfrm>
          <a:custGeom>
            <a:avLst/>
            <a:gdLst>
              <a:gd name="connsiteX0" fmla="*/ 0 w 985652"/>
              <a:gd name="connsiteY0" fmla="*/ 566246 h 566246"/>
              <a:gd name="connsiteX1" fmla="*/ 142504 w 985652"/>
              <a:gd name="connsiteY1" fmla="*/ 293113 h 566246"/>
              <a:gd name="connsiteX2" fmla="*/ 261257 w 985652"/>
              <a:gd name="connsiteY2" fmla="*/ 8106 h 566246"/>
              <a:gd name="connsiteX3" fmla="*/ 593766 w 985652"/>
              <a:gd name="connsiteY3" fmla="*/ 103108 h 566246"/>
              <a:gd name="connsiteX4" fmla="*/ 724394 w 985652"/>
              <a:gd name="connsiteY4" fmla="*/ 364365 h 566246"/>
              <a:gd name="connsiteX5" fmla="*/ 985652 w 985652"/>
              <a:gd name="connsiteY5" fmla="*/ 554370 h 566246"/>
              <a:gd name="connsiteX0" fmla="*/ 0 w 985652"/>
              <a:gd name="connsiteY0" fmla="*/ 576635 h 576635"/>
              <a:gd name="connsiteX1" fmla="*/ 142504 w 985652"/>
              <a:gd name="connsiteY1" fmla="*/ 303502 h 576635"/>
              <a:gd name="connsiteX2" fmla="*/ 261257 w 985652"/>
              <a:gd name="connsiteY2" fmla="*/ 18495 h 576635"/>
              <a:gd name="connsiteX3" fmla="*/ 522514 w 985652"/>
              <a:gd name="connsiteY3" fmla="*/ 65996 h 576635"/>
              <a:gd name="connsiteX4" fmla="*/ 724394 w 985652"/>
              <a:gd name="connsiteY4" fmla="*/ 374754 h 576635"/>
              <a:gd name="connsiteX5" fmla="*/ 985652 w 985652"/>
              <a:gd name="connsiteY5" fmla="*/ 564759 h 576635"/>
              <a:gd name="connsiteX0" fmla="*/ 0 w 985652"/>
              <a:gd name="connsiteY0" fmla="*/ 544924 h 544924"/>
              <a:gd name="connsiteX1" fmla="*/ 142504 w 985652"/>
              <a:gd name="connsiteY1" fmla="*/ 271791 h 544924"/>
              <a:gd name="connsiteX2" fmla="*/ 296883 w 985652"/>
              <a:gd name="connsiteY2" fmla="*/ 34286 h 544924"/>
              <a:gd name="connsiteX3" fmla="*/ 522514 w 985652"/>
              <a:gd name="connsiteY3" fmla="*/ 34285 h 544924"/>
              <a:gd name="connsiteX4" fmla="*/ 724394 w 985652"/>
              <a:gd name="connsiteY4" fmla="*/ 343043 h 544924"/>
              <a:gd name="connsiteX5" fmla="*/ 985652 w 985652"/>
              <a:gd name="connsiteY5" fmla="*/ 533048 h 544924"/>
              <a:gd name="connsiteX0" fmla="*/ 0 w 985652"/>
              <a:gd name="connsiteY0" fmla="*/ 542896 h 542896"/>
              <a:gd name="connsiteX1" fmla="*/ 35626 w 985652"/>
              <a:gd name="connsiteY1" fmla="*/ 234137 h 542896"/>
              <a:gd name="connsiteX2" fmla="*/ 296883 w 985652"/>
              <a:gd name="connsiteY2" fmla="*/ 32258 h 542896"/>
              <a:gd name="connsiteX3" fmla="*/ 522514 w 985652"/>
              <a:gd name="connsiteY3" fmla="*/ 32257 h 542896"/>
              <a:gd name="connsiteX4" fmla="*/ 724394 w 985652"/>
              <a:gd name="connsiteY4" fmla="*/ 341015 h 542896"/>
              <a:gd name="connsiteX5" fmla="*/ 985652 w 985652"/>
              <a:gd name="connsiteY5" fmla="*/ 531020 h 542896"/>
              <a:gd name="connsiteX0" fmla="*/ 0 w 985652"/>
              <a:gd name="connsiteY0" fmla="*/ 593862 h 593862"/>
              <a:gd name="connsiteX1" fmla="*/ 35626 w 985652"/>
              <a:gd name="connsiteY1" fmla="*/ 285103 h 593862"/>
              <a:gd name="connsiteX2" fmla="*/ 154379 w 985652"/>
              <a:gd name="connsiteY2" fmla="*/ 11972 h 593862"/>
              <a:gd name="connsiteX3" fmla="*/ 522514 w 985652"/>
              <a:gd name="connsiteY3" fmla="*/ 83223 h 593862"/>
              <a:gd name="connsiteX4" fmla="*/ 724394 w 985652"/>
              <a:gd name="connsiteY4" fmla="*/ 391981 h 593862"/>
              <a:gd name="connsiteX5" fmla="*/ 985652 w 985652"/>
              <a:gd name="connsiteY5" fmla="*/ 581986 h 593862"/>
              <a:gd name="connsiteX0" fmla="*/ 0 w 985652"/>
              <a:gd name="connsiteY0" fmla="*/ 697535 h 697535"/>
              <a:gd name="connsiteX1" fmla="*/ 35626 w 985652"/>
              <a:gd name="connsiteY1" fmla="*/ 388776 h 697535"/>
              <a:gd name="connsiteX2" fmla="*/ 154379 w 985652"/>
              <a:gd name="connsiteY2" fmla="*/ 115645 h 697535"/>
              <a:gd name="connsiteX3" fmla="*/ 522514 w 985652"/>
              <a:gd name="connsiteY3" fmla="*/ 20642 h 697535"/>
              <a:gd name="connsiteX4" fmla="*/ 724394 w 985652"/>
              <a:gd name="connsiteY4" fmla="*/ 495654 h 697535"/>
              <a:gd name="connsiteX5" fmla="*/ 985652 w 985652"/>
              <a:gd name="connsiteY5" fmla="*/ 685659 h 697535"/>
              <a:gd name="connsiteX0" fmla="*/ 0 w 985652"/>
              <a:gd name="connsiteY0" fmla="*/ 762340 h 762340"/>
              <a:gd name="connsiteX1" fmla="*/ 35626 w 985652"/>
              <a:gd name="connsiteY1" fmla="*/ 453581 h 762340"/>
              <a:gd name="connsiteX2" fmla="*/ 154379 w 985652"/>
              <a:gd name="connsiteY2" fmla="*/ 180450 h 762340"/>
              <a:gd name="connsiteX3" fmla="*/ 522514 w 985652"/>
              <a:gd name="connsiteY3" fmla="*/ 85447 h 762340"/>
              <a:gd name="connsiteX4" fmla="*/ 831272 w 985652"/>
              <a:gd name="connsiteY4" fmla="*/ 26069 h 762340"/>
              <a:gd name="connsiteX5" fmla="*/ 985652 w 985652"/>
              <a:gd name="connsiteY5" fmla="*/ 750464 h 762340"/>
              <a:gd name="connsiteX0" fmla="*/ 0 w 985652"/>
              <a:gd name="connsiteY0" fmla="*/ 762340 h 762340"/>
              <a:gd name="connsiteX1" fmla="*/ 35626 w 985652"/>
              <a:gd name="connsiteY1" fmla="*/ 453581 h 762340"/>
              <a:gd name="connsiteX2" fmla="*/ 154379 w 985652"/>
              <a:gd name="connsiteY2" fmla="*/ 180450 h 762340"/>
              <a:gd name="connsiteX3" fmla="*/ 522514 w 985652"/>
              <a:gd name="connsiteY3" fmla="*/ 85447 h 762340"/>
              <a:gd name="connsiteX4" fmla="*/ 831272 w 985652"/>
              <a:gd name="connsiteY4" fmla="*/ 26069 h 762340"/>
              <a:gd name="connsiteX5" fmla="*/ 985652 w 985652"/>
              <a:gd name="connsiteY5" fmla="*/ 26069 h 762340"/>
              <a:gd name="connsiteX0" fmla="*/ 0 w 1021278"/>
              <a:gd name="connsiteY0" fmla="*/ 774215 h 774215"/>
              <a:gd name="connsiteX1" fmla="*/ 71252 w 1021278"/>
              <a:gd name="connsiteY1" fmla="*/ 453581 h 774215"/>
              <a:gd name="connsiteX2" fmla="*/ 190005 w 1021278"/>
              <a:gd name="connsiteY2" fmla="*/ 180450 h 774215"/>
              <a:gd name="connsiteX3" fmla="*/ 558140 w 1021278"/>
              <a:gd name="connsiteY3" fmla="*/ 85447 h 774215"/>
              <a:gd name="connsiteX4" fmla="*/ 866898 w 1021278"/>
              <a:gd name="connsiteY4" fmla="*/ 26069 h 774215"/>
              <a:gd name="connsiteX5" fmla="*/ 1021278 w 1021278"/>
              <a:gd name="connsiteY5" fmla="*/ 26069 h 774215"/>
              <a:gd name="connsiteX0" fmla="*/ 7566 w 1028844"/>
              <a:gd name="connsiteY0" fmla="*/ 774215 h 774215"/>
              <a:gd name="connsiteX1" fmla="*/ 7566 w 1028844"/>
              <a:gd name="connsiteY1" fmla="*/ 453581 h 774215"/>
              <a:gd name="connsiteX2" fmla="*/ 197571 w 1028844"/>
              <a:gd name="connsiteY2" fmla="*/ 180450 h 774215"/>
              <a:gd name="connsiteX3" fmla="*/ 565706 w 1028844"/>
              <a:gd name="connsiteY3" fmla="*/ 85447 h 774215"/>
              <a:gd name="connsiteX4" fmla="*/ 874464 w 1028844"/>
              <a:gd name="connsiteY4" fmla="*/ 26069 h 774215"/>
              <a:gd name="connsiteX5" fmla="*/ 1028844 w 1028844"/>
              <a:gd name="connsiteY5" fmla="*/ 26069 h 774215"/>
              <a:gd name="connsiteX0" fmla="*/ 4886 w 1026164"/>
              <a:gd name="connsiteY0" fmla="*/ 773145 h 773145"/>
              <a:gd name="connsiteX1" fmla="*/ 4886 w 1026164"/>
              <a:gd name="connsiteY1" fmla="*/ 452511 h 773145"/>
              <a:gd name="connsiteX2" fmla="*/ 147390 w 1026164"/>
              <a:gd name="connsiteY2" fmla="*/ 131879 h 773145"/>
              <a:gd name="connsiteX3" fmla="*/ 563026 w 1026164"/>
              <a:gd name="connsiteY3" fmla="*/ 84377 h 773145"/>
              <a:gd name="connsiteX4" fmla="*/ 871784 w 1026164"/>
              <a:gd name="connsiteY4" fmla="*/ 24999 h 773145"/>
              <a:gd name="connsiteX5" fmla="*/ 1026164 w 1026164"/>
              <a:gd name="connsiteY5" fmla="*/ 24999 h 773145"/>
              <a:gd name="connsiteX0" fmla="*/ 0 w 1045028"/>
              <a:gd name="connsiteY0" fmla="*/ 773145 h 773145"/>
              <a:gd name="connsiteX1" fmla="*/ 23750 w 1045028"/>
              <a:gd name="connsiteY1" fmla="*/ 452511 h 773145"/>
              <a:gd name="connsiteX2" fmla="*/ 166254 w 1045028"/>
              <a:gd name="connsiteY2" fmla="*/ 131879 h 773145"/>
              <a:gd name="connsiteX3" fmla="*/ 581890 w 1045028"/>
              <a:gd name="connsiteY3" fmla="*/ 84377 h 773145"/>
              <a:gd name="connsiteX4" fmla="*/ 890648 w 1045028"/>
              <a:gd name="connsiteY4" fmla="*/ 24999 h 773145"/>
              <a:gd name="connsiteX5" fmla="*/ 1045028 w 1045028"/>
              <a:gd name="connsiteY5" fmla="*/ 24999 h 773145"/>
              <a:gd name="connsiteX0" fmla="*/ 0 w 1045028"/>
              <a:gd name="connsiteY0" fmla="*/ 712660 h 712660"/>
              <a:gd name="connsiteX1" fmla="*/ 23750 w 1045028"/>
              <a:gd name="connsiteY1" fmla="*/ 452511 h 712660"/>
              <a:gd name="connsiteX2" fmla="*/ 166254 w 1045028"/>
              <a:gd name="connsiteY2" fmla="*/ 131879 h 712660"/>
              <a:gd name="connsiteX3" fmla="*/ 581890 w 1045028"/>
              <a:gd name="connsiteY3" fmla="*/ 84377 h 712660"/>
              <a:gd name="connsiteX4" fmla="*/ 890648 w 1045028"/>
              <a:gd name="connsiteY4" fmla="*/ 24999 h 712660"/>
              <a:gd name="connsiteX5" fmla="*/ 1045028 w 1045028"/>
              <a:gd name="connsiteY5" fmla="*/ 24999 h 712660"/>
              <a:gd name="connsiteX0" fmla="*/ 0 w 1045028"/>
              <a:gd name="connsiteY0" fmla="*/ 712660 h 712660"/>
              <a:gd name="connsiteX1" fmla="*/ 23750 w 1045028"/>
              <a:gd name="connsiteY1" fmla="*/ 452511 h 712660"/>
              <a:gd name="connsiteX2" fmla="*/ 166254 w 1045028"/>
              <a:gd name="connsiteY2" fmla="*/ 131879 h 712660"/>
              <a:gd name="connsiteX3" fmla="*/ 581890 w 1045028"/>
              <a:gd name="connsiteY3" fmla="*/ 84377 h 712660"/>
              <a:gd name="connsiteX4" fmla="*/ 890648 w 1045028"/>
              <a:gd name="connsiteY4" fmla="*/ 24999 h 712660"/>
              <a:gd name="connsiteX5" fmla="*/ 1045028 w 1045028"/>
              <a:gd name="connsiteY5" fmla="*/ 24999 h 712660"/>
              <a:gd name="connsiteX0" fmla="*/ 3003 w 1030241"/>
              <a:gd name="connsiteY0" fmla="*/ 780262 h 780262"/>
              <a:gd name="connsiteX1" fmla="*/ 8963 w 1030241"/>
              <a:gd name="connsiteY1" fmla="*/ 452511 h 780262"/>
              <a:gd name="connsiteX2" fmla="*/ 151467 w 1030241"/>
              <a:gd name="connsiteY2" fmla="*/ 131879 h 780262"/>
              <a:gd name="connsiteX3" fmla="*/ 567103 w 1030241"/>
              <a:gd name="connsiteY3" fmla="*/ 84377 h 780262"/>
              <a:gd name="connsiteX4" fmla="*/ 875861 w 1030241"/>
              <a:gd name="connsiteY4" fmla="*/ 24999 h 780262"/>
              <a:gd name="connsiteX5" fmla="*/ 1030241 w 1030241"/>
              <a:gd name="connsiteY5" fmla="*/ 24999 h 780262"/>
              <a:gd name="connsiteX0" fmla="*/ 6922 w 1034160"/>
              <a:gd name="connsiteY0" fmla="*/ 780262 h 780262"/>
              <a:gd name="connsiteX1" fmla="*/ 12882 w 1034160"/>
              <a:gd name="connsiteY1" fmla="*/ 452511 h 780262"/>
              <a:gd name="connsiteX2" fmla="*/ 155386 w 1034160"/>
              <a:gd name="connsiteY2" fmla="*/ 131879 h 780262"/>
              <a:gd name="connsiteX3" fmla="*/ 571022 w 1034160"/>
              <a:gd name="connsiteY3" fmla="*/ 84377 h 780262"/>
              <a:gd name="connsiteX4" fmla="*/ 879780 w 1034160"/>
              <a:gd name="connsiteY4" fmla="*/ 24999 h 780262"/>
              <a:gd name="connsiteX5" fmla="*/ 1034160 w 1034160"/>
              <a:gd name="connsiteY5" fmla="*/ 24999 h 780262"/>
              <a:gd name="connsiteX0" fmla="*/ 6922 w 1034160"/>
              <a:gd name="connsiteY0" fmla="*/ 803182 h 803182"/>
              <a:gd name="connsiteX1" fmla="*/ 12882 w 1034160"/>
              <a:gd name="connsiteY1" fmla="*/ 475431 h 803182"/>
              <a:gd name="connsiteX2" fmla="*/ 155386 w 1034160"/>
              <a:gd name="connsiteY2" fmla="*/ 154799 h 803182"/>
              <a:gd name="connsiteX3" fmla="*/ 414471 w 1034160"/>
              <a:gd name="connsiteY3" fmla="*/ 21905 h 803182"/>
              <a:gd name="connsiteX4" fmla="*/ 879780 w 1034160"/>
              <a:gd name="connsiteY4" fmla="*/ 47919 h 803182"/>
              <a:gd name="connsiteX5" fmla="*/ 1034160 w 1034160"/>
              <a:gd name="connsiteY5" fmla="*/ 47919 h 803182"/>
              <a:gd name="connsiteX0" fmla="*/ 6922 w 1034160"/>
              <a:gd name="connsiteY0" fmla="*/ 824552 h 824552"/>
              <a:gd name="connsiteX1" fmla="*/ 12882 w 1034160"/>
              <a:gd name="connsiteY1" fmla="*/ 496801 h 824552"/>
              <a:gd name="connsiteX2" fmla="*/ 155386 w 1034160"/>
              <a:gd name="connsiteY2" fmla="*/ 176169 h 824552"/>
              <a:gd name="connsiteX3" fmla="*/ 414471 w 1034160"/>
              <a:gd name="connsiteY3" fmla="*/ 43275 h 824552"/>
              <a:gd name="connsiteX4" fmla="*/ 769483 w 1034160"/>
              <a:gd name="connsiteY4" fmla="*/ 37267 h 824552"/>
              <a:gd name="connsiteX5" fmla="*/ 1034160 w 1034160"/>
              <a:gd name="connsiteY5" fmla="*/ 69289 h 824552"/>
              <a:gd name="connsiteX0" fmla="*/ 6922 w 1034160"/>
              <a:gd name="connsiteY0" fmla="*/ 824552 h 824552"/>
              <a:gd name="connsiteX1" fmla="*/ 12882 w 1034160"/>
              <a:gd name="connsiteY1" fmla="*/ 496801 h 824552"/>
              <a:gd name="connsiteX2" fmla="*/ 155386 w 1034160"/>
              <a:gd name="connsiteY2" fmla="*/ 176169 h 824552"/>
              <a:gd name="connsiteX3" fmla="*/ 414471 w 1034160"/>
              <a:gd name="connsiteY3" fmla="*/ 43275 h 824552"/>
              <a:gd name="connsiteX4" fmla="*/ 769483 w 1034160"/>
              <a:gd name="connsiteY4" fmla="*/ 37267 h 824552"/>
              <a:gd name="connsiteX5" fmla="*/ 1034160 w 1034160"/>
              <a:gd name="connsiteY5" fmla="*/ 69289 h 824552"/>
              <a:gd name="connsiteX0" fmla="*/ 6922 w 1034160"/>
              <a:gd name="connsiteY0" fmla="*/ 794644 h 794644"/>
              <a:gd name="connsiteX1" fmla="*/ 12882 w 1034160"/>
              <a:gd name="connsiteY1" fmla="*/ 466893 h 794644"/>
              <a:gd name="connsiteX2" fmla="*/ 155386 w 1034160"/>
              <a:gd name="connsiteY2" fmla="*/ 146261 h 794644"/>
              <a:gd name="connsiteX3" fmla="*/ 414471 w 1034160"/>
              <a:gd name="connsiteY3" fmla="*/ 13367 h 794644"/>
              <a:gd name="connsiteX4" fmla="*/ 769483 w 1034160"/>
              <a:gd name="connsiteY4" fmla="*/ 7359 h 794644"/>
              <a:gd name="connsiteX5" fmla="*/ 1034160 w 1034160"/>
              <a:gd name="connsiteY5" fmla="*/ 39381 h 794644"/>
              <a:gd name="connsiteX0" fmla="*/ 6922 w 1030602"/>
              <a:gd name="connsiteY0" fmla="*/ 794644 h 794644"/>
              <a:gd name="connsiteX1" fmla="*/ 12882 w 1030602"/>
              <a:gd name="connsiteY1" fmla="*/ 466893 h 794644"/>
              <a:gd name="connsiteX2" fmla="*/ 155386 w 1030602"/>
              <a:gd name="connsiteY2" fmla="*/ 146261 h 794644"/>
              <a:gd name="connsiteX3" fmla="*/ 414471 w 1030602"/>
              <a:gd name="connsiteY3" fmla="*/ 13367 h 794644"/>
              <a:gd name="connsiteX4" fmla="*/ 769483 w 1030602"/>
              <a:gd name="connsiteY4" fmla="*/ 7359 h 794644"/>
              <a:gd name="connsiteX5" fmla="*/ 1030602 w 1030602"/>
              <a:gd name="connsiteY5" fmla="*/ 10917 h 794644"/>
              <a:gd name="connsiteX0" fmla="*/ 6922 w 1030602"/>
              <a:gd name="connsiteY0" fmla="*/ 794644 h 794644"/>
              <a:gd name="connsiteX1" fmla="*/ 12882 w 1030602"/>
              <a:gd name="connsiteY1" fmla="*/ 466893 h 794644"/>
              <a:gd name="connsiteX2" fmla="*/ 155386 w 1030602"/>
              <a:gd name="connsiteY2" fmla="*/ 146261 h 794644"/>
              <a:gd name="connsiteX3" fmla="*/ 414471 w 1030602"/>
              <a:gd name="connsiteY3" fmla="*/ 13367 h 794644"/>
              <a:gd name="connsiteX4" fmla="*/ 769483 w 1030602"/>
              <a:gd name="connsiteY4" fmla="*/ 7359 h 794644"/>
              <a:gd name="connsiteX5" fmla="*/ 1030602 w 1030602"/>
              <a:gd name="connsiteY5" fmla="*/ 10917 h 794644"/>
              <a:gd name="connsiteX0" fmla="*/ 6922 w 1030602"/>
              <a:gd name="connsiteY0" fmla="*/ 809907 h 809907"/>
              <a:gd name="connsiteX1" fmla="*/ 12882 w 1030602"/>
              <a:gd name="connsiteY1" fmla="*/ 482156 h 809907"/>
              <a:gd name="connsiteX2" fmla="*/ 155386 w 1030602"/>
              <a:gd name="connsiteY2" fmla="*/ 161524 h 809907"/>
              <a:gd name="connsiteX3" fmla="*/ 414471 w 1030602"/>
              <a:gd name="connsiteY3" fmla="*/ 28630 h 809907"/>
              <a:gd name="connsiteX4" fmla="*/ 748135 w 1030602"/>
              <a:gd name="connsiteY4" fmla="*/ 1274 h 809907"/>
              <a:gd name="connsiteX5" fmla="*/ 1030602 w 1030602"/>
              <a:gd name="connsiteY5" fmla="*/ 26180 h 809907"/>
              <a:gd name="connsiteX0" fmla="*/ 6922 w 1030602"/>
              <a:gd name="connsiteY0" fmla="*/ 809907 h 809907"/>
              <a:gd name="connsiteX1" fmla="*/ 12882 w 1030602"/>
              <a:gd name="connsiteY1" fmla="*/ 482156 h 809907"/>
              <a:gd name="connsiteX2" fmla="*/ 155386 w 1030602"/>
              <a:gd name="connsiteY2" fmla="*/ 161524 h 809907"/>
              <a:gd name="connsiteX3" fmla="*/ 414471 w 1030602"/>
              <a:gd name="connsiteY3" fmla="*/ 28630 h 809907"/>
              <a:gd name="connsiteX4" fmla="*/ 748135 w 1030602"/>
              <a:gd name="connsiteY4" fmla="*/ 1274 h 809907"/>
              <a:gd name="connsiteX5" fmla="*/ 1030602 w 1030602"/>
              <a:gd name="connsiteY5" fmla="*/ 26180 h 809907"/>
              <a:gd name="connsiteX0" fmla="*/ 6922 w 1023486"/>
              <a:gd name="connsiteY0" fmla="*/ 809907 h 809907"/>
              <a:gd name="connsiteX1" fmla="*/ 12882 w 1023486"/>
              <a:gd name="connsiteY1" fmla="*/ 482156 h 809907"/>
              <a:gd name="connsiteX2" fmla="*/ 155386 w 1023486"/>
              <a:gd name="connsiteY2" fmla="*/ 161524 h 809907"/>
              <a:gd name="connsiteX3" fmla="*/ 414471 w 1023486"/>
              <a:gd name="connsiteY3" fmla="*/ 28630 h 809907"/>
              <a:gd name="connsiteX4" fmla="*/ 748135 w 1023486"/>
              <a:gd name="connsiteY4" fmla="*/ 1274 h 809907"/>
              <a:gd name="connsiteX5" fmla="*/ 1023486 w 1023486"/>
              <a:gd name="connsiteY5" fmla="*/ 8390 h 809907"/>
              <a:gd name="connsiteX0" fmla="*/ 6922 w 1023486"/>
              <a:gd name="connsiteY0" fmla="*/ 809907 h 809907"/>
              <a:gd name="connsiteX1" fmla="*/ 12882 w 1023486"/>
              <a:gd name="connsiteY1" fmla="*/ 482156 h 809907"/>
              <a:gd name="connsiteX2" fmla="*/ 155386 w 1023486"/>
              <a:gd name="connsiteY2" fmla="*/ 161524 h 809907"/>
              <a:gd name="connsiteX3" fmla="*/ 414471 w 1023486"/>
              <a:gd name="connsiteY3" fmla="*/ 28630 h 809907"/>
              <a:gd name="connsiteX4" fmla="*/ 748135 w 1023486"/>
              <a:gd name="connsiteY4" fmla="*/ 1274 h 809907"/>
              <a:gd name="connsiteX5" fmla="*/ 1023486 w 1023486"/>
              <a:gd name="connsiteY5" fmla="*/ 8390 h 809907"/>
              <a:gd name="connsiteX0" fmla="*/ 6922 w 1023486"/>
              <a:gd name="connsiteY0" fmla="*/ 840668 h 840668"/>
              <a:gd name="connsiteX1" fmla="*/ 12882 w 1023486"/>
              <a:gd name="connsiteY1" fmla="*/ 512917 h 840668"/>
              <a:gd name="connsiteX2" fmla="*/ 155386 w 1023486"/>
              <a:gd name="connsiteY2" fmla="*/ 192285 h 840668"/>
              <a:gd name="connsiteX3" fmla="*/ 414471 w 1023486"/>
              <a:gd name="connsiteY3" fmla="*/ 59391 h 840668"/>
              <a:gd name="connsiteX4" fmla="*/ 748135 w 1023486"/>
              <a:gd name="connsiteY4" fmla="*/ 32035 h 840668"/>
              <a:gd name="connsiteX5" fmla="*/ 1023486 w 1023486"/>
              <a:gd name="connsiteY5" fmla="*/ 13 h 840668"/>
              <a:gd name="connsiteX0" fmla="*/ 6922 w 1023486"/>
              <a:gd name="connsiteY0" fmla="*/ 840680 h 840680"/>
              <a:gd name="connsiteX1" fmla="*/ 12882 w 1023486"/>
              <a:gd name="connsiteY1" fmla="*/ 512929 h 840680"/>
              <a:gd name="connsiteX2" fmla="*/ 155386 w 1023486"/>
              <a:gd name="connsiteY2" fmla="*/ 192297 h 840680"/>
              <a:gd name="connsiteX3" fmla="*/ 414471 w 1023486"/>
              <a:gd name="connsiteY3" fmla="*/ 59403 h 840680"/>
              <a:gd name="connsiteX4" fmla="*/ 662743 w 1023486"/>
              <a:gd name="connsiteY4" fmla="*/ 14257 h 840680"/>
              <a:gd name="connsiteX5" fmla="*/ 1023486 w 1023486"/>
              <a:gd name="connsiteY5" fmla="*/ 25 h 840680"/>
              <a:gd name="connsiteX0" fmla="*/ 6922 w 1023486"/>
              <a:gd name="connsiteY0" fmla="*/ 840847 h 840847"/>
              <a:gd name="connsiteX1" fmla="*/ 12882 w 1023486"/>
              <a:gd name="connsiteY1" fmla="*/ 513096 h 840847"/>
              <a:gd name="connsiteX2" fmla="*/ 155386 w 1023486"/>
              <a:gd name="connsiteY2" fmla="*/ 192464 h 840847"/>
              <a:gd name="connsiteX3" fmla="*/ 414471 w 1023486"/>
              <a:gd name="connsiteY3" fmla="*/ 59570 h 840847"/>
              <a:gd name="connsiteX4" fmla="*/ 662743 w 1023486"/>
              <a:gd name="connsiteY4" fmla="*/ 14424 h 840847"/>
              <a:gd name="connsiteX5" fmla="*/ 1023486 w 1023486"/>
              <a:gd name="connsiteY5" fmla="*/ 192 h 840847"/>
              <a:gd name="connsiteX0" fmla="*/ 6922 w 1023486"/>
              <a:gd name="connsiteY0" fmla="*/ 840847 h 840847"/>
              <a:gd name="connsiteX1" fmla="*/ 12882 w 1023486"/>
              <a:gd name="connsiteY1" fmla="*/ 513096 h 840847"/>
              <a:gd name="connsiteX2" fmla="*/ 155386 w 1023486"/>
              <a:gd name="connsiteY2" fmla="*/ 192464 h 840847"/>
              <a:gd name="connsiteX3" fmla="*/ 414471 w 1023486"/>
              <a:gd name="connsiteY3" fmla="*/ 59570 h 840847"/>
              <a:gd name="connsiteX4" fmla="*/ 662743 w 1023486"/>
              <a:gd name="connsiteY4" fmla="*/ 14424 h 840847"/>
              <a:gd name="connsiteX5" fmla="*/ 1023486 w 1023486"/>
              <a:gd name="connsiteY5" fmla="*/ 192 h 840847"/>
              <a:gd name="connsiteX0" fmla="*/ 6922 w 1023486"/>
              <a:gd name="connsiteY0" fmla="*/ 840847 h 840847"/>
              <a:gd name="connsiteX1" fmla="*/ 12882 w 1023486"/>
              <a:gd name="connsiteY1" fmla="*/ 513096 h 840847"/>
              <a:gd name="connsiteX2" fmla="*/ 155386 w 1023486"/>
              <a:gd name="connsiteY2" fmla="*/ 192464 h 840847"/>
              <a:gd name="connsiteX3" fmla="*/ 357543 w 1023486"/>
              <a:gd name="connsiteY3" fmla="*/ 88034 h 840847"/>
              <a:gd name="connsiteX4" fmla="*/ 662743 w 1023486"/>
              <a:gd name="connsiteY4" fmla="*/ 14424 h 840847"/>
              <a:gd name="connsiteX5" fmla="*/ 1023486 w 1023486"/>
              <a:gd name="connsiteY5" fmla="*/ 192 h 840847"/>
              <a:gd name="connsiteX0" fmla="*/ 6412 w 1022976"/>
              <a:gd name="connsiteY0" fmla="*/ 840847 h 840847"/>
              <a:gd name="connsiteX1" fmla="*/ 12372 w 1022976"/>
              <a:gd name="connsiteY1" fmla="*/ 513096 h 840847"/>
              <a:gd name="connsiteX2" fmla="*/ 147760 w 1022976"/>
              <a:gd name="connsiteY2" fmla="*/ 238718 h 840847"/>
              <a:gd name="connsiteX3" fmla="*/ 357033 w 1022976"/>
              <a:gd name="connsiteY3" fmla="*/ 88034 h 840847"/>
              <a:gd name="connsiteX4" fmla="*/ 662233 w 1022976"/>
              <a:gd name="connsiteY4" fmla="*/ 14424 h 840847"/>
              <a:gd name="connsiteX5" fmla="*/ 1022976 w 1022976"/>
              <a:gd name="connsiteY5" fmla="*/ 192 h 840847"/>
              <a:gd name="connsiteX0" fmla="*/ 2876 w 1026556"/>
              <a:gd name="connsiteY0" fmla="*/ 840847 h 840847"/>
              <a:gd name="connsiteX1" fmla="*/ 15952 w 1026556"/>
              <a:gd name="connsiteY1" fmla="*/ 513096 h 840847"/>
              <a:gd name="connsiteX2" fmla="*/ 151340 w 1026556"/>
              <a:gd name="connsiteY2" fmla="*/ 238718 h 840847"/>
              <a:gd name="connsiteX3" fmla="*/ 360613 w 1026556"/>
              <a:gd name="connsiteY3" fmla="*/ 88034 h 840847"/>
              <a:gd name="connsiteX4" fmla="*/ 665813 w 1026556"/>
              <a:gd name="connsiteY4" fmla="*/ 14424 h 840847"/>
              <a:gd name="connsiteX5" fmla="*/ 1026556 w 1026556"/>
              <a:gd name="connsiteY5" fmla="*/ 192 h 84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556" h="840847">
                <a:moveTo>
                  <a:pt x="2876" y="840847"/>
                </a:moveTo>
                <a:cubicBezTo>
                  <a:pt x="2545" y="736560"/>
                  <a:pt x="-8792" y="613451"/>
                  <a:pt x="15952" y="513096"/>
                </a:cubicBezTo>
                <a:cubicBezTo>
                  <a:pt x="40696" y="412741"/>
                  <a:pt x="93897" y="309562"/>
                  <a:pt x="151340" y="238718"/>
                </a:cubicBezTo>
                <a:cubicBezTo>
                  <a:pt x="208783" y="167874"/>
                  <a:pt x="274868" y="125416"/>
                  <a:pt x="360613" y="88034"/>
                </a:cubicBezTo>
                <a:cubicBezTo>
                  <a:pt x="446359" y="50652"/>
                  <a:pt x="557803" y="28163"/>
                  <a:pt x="665813" y="14424"/>
                </a:cubicBezTo>
                <a:cubicBezTo>
                  <a:pt x="805845" y="685"/>
                  <a:pt x="897622" y="-632"/>
                  <a:pt x="1026556" y="1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57906B-800E-4DFF-ACAF-ECE6C75D3917}"/>
              </a:ext>
            </a:extLst>
          </p:cNvPr>
          <p:cNvCxnSpPr>
            <a:cxnSpLocks/>
          </p:cNvCxnSpPr>
          <p:nvPr/>
        </p:nvCxnSpPr>
        <p:spPr>
          <a:xfrm>
            <a:off x="5037116" y="3126892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03C4AD-A52A-44B3-818B-AC12479331D9}"/>
              </a:ext>
            </a:extLst>
          </p:cNvPr>
          <p:cNvCxnSpPr>
            <a:cxnSpLocks/>
          </p:cNvCxnSpPr>
          <p:nvPr/>
        </p:nvCxnSpPr>
        <p:spPr>
          <a:xfrm>
            <a:off x="5037116" y="3337478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66CA6A7-37E7-4B1E-A639-2E4E7F5E7C86}"/>
              </a:ext>
            </a:extLst>
          </p:cNvPr>
          <p:cNvCxnSpPr>
            <a:cxnSpLocks/>
          </p:cNvCxnSpPr>
          <p:nvPr/>
        </p:nvCxnSpPr>
        <p:spPr>
          <a:xfrm>
            <a:off x="5037116" y="3276400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7F459B-47A7-4D8C-9E47-41DBEAB4745A}"/>
              </a:ext>
            </a:extLst>
          </p:cNvPr>
          <p:cNvCxnSpPr>
            <a:cxnSpLocks/>
          </p:cNvCxnSpPr>
          <p:nvPr/>
        </p:nvCxnSpPr>
        <p:spPr>
          <a:xfrm>
            <a:off x="5037116" y="3179741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42A110-5FB6-446D-A411-71B11C3BE487}"/>
              </a:ext>
            </a:extLst>
          </p:cNvPr>
          <p:cNvCxnSpPr>
            <a:cxnSpLocks/>
          </p:cNvCxnSpPr>
          <p:nvPr/>
        </p:nvCxnSpPr>
        <p:spPr>
          <a:xfrm>
            <a:off x="5037116" y="3239634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BE1291-B8B1-47A1-BFC9-71F62062CA53}"/>
              </a:ext>
            </a:extLst>
          </p:cNvPr>
          <p:cNvCxnSpPr>
            <a:cxnSpLocks/>
          </p:cNvCxnSpPr>
          <p:nvPr/>
        </p:nvCxnSpPr>
        <p:spPr>
          <a:xfrm>
            <a:off x="5037116" y="3154638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D31AEE-C5A3-423D-826F-68C603B2DC5A}"/>
              </a:ext>
            </a:extLst>
          </p:cNvPr>
          <p:cNvSpPr txBox="1"/>
          <p:nvPr/>
        </p:nvSpPr>
        <p:spPr>
          <a:xfrm>
            <a:off x="4641010" y="3260289"/>
            <a:ext cx="530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75th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CA3E18-7374-44D6-9438-94D07980BB6C}"/>
              </a:ext>
            </a:extLst>
          </p:cNvPr>
          <p:cNvSpPr txBox="1"/>
          <p:nvPr/>
        </p:nvSpPr>
        <p:spPr>
          <a:xfrm>
            <a:off x="4610695" y="2988391"/>
            <a:ext cx="530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99th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F9E8AD-7191-4F63-BB30-2C03FC2BA923}"/>
              </a:ext>
            </a:extLst>
          </p:cNvPr>
          <p:cNvCxnSpPr>
            <a:stCxn id="52" idx="3"/>
          </p:cNvCxnSpPr>
          <p:nvPr/>
        </p:nvCxnSpPr>
        <p:spPr>
          <a:xfrm flipV="1">
            <a:off x="5141137" y="3126890"/>
            <a:ext cx="8006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A4A420-5896-4231-BBD3-55D8F133CCF0}"/>
              </a:ext>
            </a:extLst>
          </p:cNvPr>
          <p:cNvCxnSpPr>
            <a:cxnSpLocks/>
          </p:cNvCxnSpPr>
          <p:nvPr/>
        </p:nvCxnSpPr>
        <p:spPr>
          <a:xfrm rot="5400000" flipV="1">
            <a:off x="5537833" y="3530202"/>
            <a:ext cx="8006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342E42-3A4C-4657-B74C-64BB6AD7441D}"/>
              </a:ext>
            </a:extLst>
          </p:cNvPr>
          <p:cNvCxnSpPr>
            <a:cxnSpLocks/>
          </p:cNvCxnSpPr>
          <p:nvPr/>
        </p:nvCxnSpPr>
        <p:spPr>
          <a:xfrm rot="5400000">
            <a:off x="5902174" y="3970103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ECC34A3-7462-4A57-BF03-394166E760F9}"/>
              </a:ext>
            </a:extLst>
          </p:cNvPr>
          <p:cNvSpPr txBox="1"/>
          <p:nvPr/>
        </p:nvSpPr>
        <p:spPr>
          <a:xfrm>
            <a:off x="5608757" y="3967739"/>
            <a:ext cx="69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RT(99</a:t>
            </a:r>
            <a:r>
              <a:rPr lang="en-GB" sz="1200" baseline="30000" dirty="0"/>
              <a:t>th</a:t>
            </a:r>
            <a:r>
              <a:rPr lang="en-GB" sz="12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7937D0-9728-48AC-81A6-4FEE3754840A}"/>
              </a:ext>
            </a:extLst>
          </p:cNvPr>
          <p:cNvSpPr txBox="1"/>
          <p:nvPr/>
        </p:nvSpPr>
        <p:spPr>
          <a:xfrm>
            <a:off x="4942759" y="4195450"/>
            <a:ext cx="136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Rainfall Thresholds (mm/12h)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6FB93C-2EEF-4FAA-BABA-4A86CE52DB60}"/>
              </a:ext>
            </a:extLst>
          </p:cNvPr>
          <p:cNvSpPr txBox="1"/>
          <p:nvPr/>
        </p:nvSpPr>
        <p:spPr>
          <a:xfrm rot="16200000">
            <a:off x="3967264" y="3408815"/>
            <a:ext cx="136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Percentiles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FEFBF0-52A7-4382-8E6E-4F8282C4BC0F}"/>
              </a:ext>
            </a:extLst>
          </p:cNvPr>
          <p:cNvSpPr txBox="1"/>
          <p:nvPr/>
        </p:nvSpPr>
        <p:spPr>
          <a:xfrm>
            <a:off x="118753" y="4846462"/>
            <a:ext cx="6650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Verification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Deterministic managed ff </a:t>
            </a:r>
            <a:r>
              <a:rPr lang="en-GB"/>
              <a:t>observations: transpose </a:t>
            </a:r>
            <a:r>
              <a:rPr lang="en-GB" dirty="0"/>
              <a:t>the point flash flood observations for the verification year Y to the forecasts grid-box. Create one file for each 12-hourly overlapping accumulation period (0-12 UTC / 6-18 UTC / 12-0 UTC / 18-6 UTC) in each day in Y. Each grid-box with at least one flash flood observation is assigned the value 1; 0 otherwise.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Extract ecPoint/ENS forecasts for each grid-box in Ecuador’s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the contingency tables for the probabilistic forecasts for different rainfall events, i.e. RT(75</a:t>
            </a:r>
            <a:r>
              <a:rPr lang="en-GB" baseline="30000" dirty="0"/>
              <a:t>th</a:t>
            </a:r>
            <a:r>
              <a:rPr lang="en-GB" dirty="0"/>
              <a:t>/85</a:t>
            </a:r>
            <a:r>
              <a:rPr lang="en-GB" baseline="30000" dirty="0"/>
              <a:t>th</a:t>
            </a:r>
            <a:r>
              <a:rPr lang="en-GB" dirty="0"/>
              <a:t>/90</a:t>
            </a:r>
            <a:r>
              <a:rPr lang="en-GB" baseline="30000" dirty="0"/>
              <a:t>th</a:t>
            </a:r>
            <a:r>
              <a:rPr lang="en-GB" dirty="0"/>
              <a:t>/95</a:t>
            </a:r>
            <a:r>
              <a:rPr lang="en-GB" baseline="30000" dirty="0"/>
              <a:t>th</a:t>
            </a:r>
            <a:r>
              <a:rPr lang="en-GB" dirty="0"/>
              <a:t>/98</a:t>
            </a:r>
            <a:r>
              <a:rPr lang="en-GB" baseline="30000" dirty="0"/>
              <a:t>th</a:t>
            </a:r>
            <a:r>
              <a:rPr lang="en-GB" dirty="0"/>
              <a:t>/99</a:t>
            </a:r>
            <a:r>
              <a:rPr lang="en-GB" baseline="30000" dirty="0"/>
              <a:t>th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Plot the ROC curves and areas under the ROC curve.</a:t>
            </a:r>
          </a:p>
        </p:txBody>
      </p:sp>
    </p:spTree>
    <p:extLst>
      <p:ext uri="{BB962C8B-B14F-4D97-AF65-F5344CB8AC3E}">
        <p14:creationId xmlns:p14="http://schemas.microsoft.com/office/powerpoint/2010/main" val="271803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207</Words>
  <Application>Microsoft Office PowerPoint</Application>
  <PresentationFormat>A4 Paper (210x297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5</cp:revision>
  <dcterms:created xsi:type="dcterms:W3CDTF">2021-11-30T10:16:22Z</dcterms:created>
  <dcterms:modified xsi:type="dcterms:W3CDTF">2021-11-30T11:50:51Z</dcterms:modified>
</cp:coreProperties>
</file>