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29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3BC5-C4DA-49F1-A4FD-876B0520F659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CCDF-719F-4DD9-9B6A-9B461E4ED8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26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3BC5-C4DA-49F1-A4FD-876B0520F659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CCDF-719F-4DD9-9B6A-9B461E4ED8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22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3BC5-C4DA-49F1-A4FD-876B0520F659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CCDF-719F-4DD9-9B6A-9B461E4ED8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7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3BC5-C4DA-49F1-A4FD-876B0520F659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CCDF-719F-4DD9-9B6A-9B461E4ED8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3BC5-C4DA-49F1-A4FD-876B0520F659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CCDF-719F-4DD9-9B6A-9B461E4ED8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23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3BC5-C4DA-49F1-A4FD-876B0520F659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CCDF-719F-4DD9-9B6A-9B461E4ED8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804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3BC5-C4DA-49F1-A4FD-876B0520F659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CCDF-719F-4DD9-9B6A-9B461E4ED8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35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3BC5-C4DA-49F1-A4FD-876B0520F659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CCDF-719F-4DD9-9B6A-9B461E4ED8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71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3BC5-C4DA-49F1-A4FD-876B0520F659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CCDF-719F-4DD9-9B6A-9B461E4ED8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20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3BC5-C4DA-49F1-A4FD-876B0520F659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CCDF-719F-4DD9-9B6A-9B461E4ED8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82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3BC5-C4DA-49F1-A4FD-876B0520F659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CCDF-719F-4DD9-9B6A-9B461E4ED8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44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73BC5-C4DA-49F1-A4FD-876B0520F659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DCCDF-719F-4DD9-9B6A-9B461E4ED8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6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8CFBF857-6D60-47CD-9B29-8553C783C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633538" y="-220931"/>
            <a:ext cx="3590925" cy="4457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243F3C-7D9C-42FD-883F-31B4C328A55F}"/>
              </a:ext>
            </a:extLst>
          </p:cNvPr>
          <p:cNvSpPr txBox="1"/>
          <p:nvPr/>
        </p:nvSpPr>
        <p:spPr>
          <a:xfrm>
            <a:off x="1590325" y="3485553"/>
            <a:ext cx="338554" cy="101566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sz="1000" dirty="0"/>
              <a:t>12 am - 0 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EDC5A5-6DE0-4B64-B317-14A8AF8F41C3}"/>
              </a:ext>
            </a:extLst>
          </p:cNvPr>
          <p:cNvSpPr txBox="1"/>
          <p:nvPr/>
        </p:nvSpPr>
        <p:spPr>
          <a:xfrm>
            <a:off x="1481271" y="3485553"/>
            <a:ext cx="338554" cy="101566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sz="1000" dirty="0"/>
              <a:t>6 am - 6 pm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908D5-A650-4A9C-A48B-C77A4AB1D7A6}"/>
              </a:ext>
            </a:extLst>
          </p:cNvPr>
          <p:cNvSpPr txBox="1"/>
          <p:nvPr/>
        </p:nvSpPr>
        <p:spPr>
          <a:xfrm>
            <a:off x="1372217" y="3485553"/>
            <a:ext cx="338554" cy="101566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sz="1000" dirty="0"/>
              <a:t>0 am – 12 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BC3337-5E5A-4F9A-A88F-296780F8C7BE}"/>
              </a:ext>
            </a:extLst>
          </p:cNvPr>
          <p:cNvSpPr txBox="1"/>
          <p:nvPr/>
        </p:nvSpPr>
        <p:spPr>
          <a:xfrm>
            <a:off x="1263163" y="3485553"/>
            <a:ext cx="338554" cy="101566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sz="1000" dirty="0"/>
              <a:t>6 pm - 6 am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68C019-D805-41BE-8DB2-ABE977B84DCD}"/>
              </a:ext>
            </a:extLst>
          </p:cNvPr>
          <p:cNvCxnSpPr>
            <a:cxnSpLocks/>
          </p:cNvCxnSpPr>
          <p:nvPr/>
        </p:nvCxnSpPr>
        <p:spPr>
          <a:xfrm flipV="1">
            <a:off x="1759602" y="236206"/>
            <a:ext cx="0" cy="3273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DE5274-9AB4-4FEE-8131-6B37F5B4D3A2}"/>
              </a:ext>
            </a:extLst>
          </p:cNvPr>
          <p:cNvCxnSpPr>
            <a:cxnSpLocks/>
          </p:cNvCxnSpPr>
          <p:nvPr/>
        </p:nvCxnSpPr>
        <p:spPr>
          <a:xfrm flipV="1">
            <a:off x="2173260" y="248081"/>
            <a:ext cx="0" cy="3273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B1610A-4D92-44FF-95DB-92E537FA82AC}"/>
              </a:ext>
            </a:extLst>
          </p:cNvPr>
          <p:cNvCxnSpPr>
            <a:cxnSpLocks/>
          </p:cNvCxnSpPr>
          <p:nvPr/>
        </p:nvCxnSpPr>
        <p:spPr>
          <a:xfrm flipV="1">
            <a:off x="2598792" y="248080"/>
            <a:ext cx="0" cy="3273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5D0999-4272-4CCB-8F4A-7F6970A2F37A}"/>
              </a:ext>
            </a:extLst>
          </p:cNvPr>
          <p:cNvCxnSpPr>
            <a:cxnSpLocks/>
          </p:cNvCxnSpPr>
          <p:nvPr/>
        </p:nvCxnSpPr>
        <p:spPr>
          <a:xfrm flipV="1">
            <a:off x="3024324" y="248079"/>
            <a:ext cx="0" cy="3273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81D9E9-8409-4D25-9506-B5CA032D1D66}"/>
              </a:ext>
            </a:extLst>
          </p:cNvPr>
          <p:cNvCxnSpPr>
            <a:cxnSpLocks/>
          </p:cNvCxnSpPr>
          <p:nvPr/>
        </p:nvCxnSpPr>
        <p:spPr>
          <a:xfrm flipV="1">
            <a:off x="3458762" y="248080"/>
            <a:ext cx="0" cy="3273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2F79F02-A6CB-40CB-A8D9-8CDC89A2B1A5}"/>
              </a:ext>
            </a:extLst>
          </p:cNvPr>
          <p:cNvCxnSpPr>
            <a:cxnSpLocks/>
          </p:cNvCxnSpPr>
          <p:nvPr/>
        </p:nvCxnSpPr>
        <p:spPr>
          <a:xfrm flipV="1">
            <a:off x="3884295" y="248079"/>
            <a:ext cx="0" cy="3273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7A8891-DF6C-494F-9CB0-5599D953CA78}"/>
              </a:ext>
            </a:extLst>
          </p:cNvPr>
          <p:cNvCxnSpPr>
            <a:cxnSpLocks/>
          </p:cNvCxnSpPr>
          <p:nvPr/>
        </p:nvCxnSpPr>
        <p:spPr>
          <a:xfrm flipV="1">
            <a:off x="4309828" y="248079"/>
            <a:ext cx="0" cy="3273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5B54D1-63F1-4FB6-BD58-26F89086E389}"/>
              </a:ext>
            </a:extLst>
          </p:cNvPr>
          <p:cNvCxnSpPr>
            <a:cxnSpLocks/>
          </p:cNvCxnSpPr>
          <p:nvPr/>
        </p:nvCxnSpPr>
        <p:spPr>
          <a:xfrm flipV="1">
            <a:off x="4735360" y="248079"/>
            <a:ext cx="0" cy="3273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904D11-10BC-4886-8FAD-8B2ED85B933E}"/>
              </a:ext>
            </a:extLst>
          </p:cNvPr>
          <p:cNvCxnSpPr>
            <a:cxnSpLocks/>
          </p:cNvCxnSpPr>
          <p:nvPr/>
        </p:nvCxnSpPr>
        <p:spPr>
          <a:xfrm flipV="1">
            <a:off x="5160893" y="248079"/>
            <a:ext cx="0" cy="3273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68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20</Words>
  <Application>Microsoft Office PowerPoint</Application>
  <PresentationFormat>A4 Paper (210x297 mm)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Pillosu</dc:creator>
  <cp:lastModifiedBy>Fatima Pillosu</cp:lastModifiedBy>
  <cp:revision>1</cp:revision>
  <dcterms:created xsi:type="dcterms:W3CDTF">2022-01-25T08:58:44Z</dcterms:created>
  <dcterms:modified xsi:type="dcterms:W3CDTF">2022-01-25T09:06:59Z</dcterms:modified>
</cp:coreProperties>
</file>