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0000FF"/>
    <a:srgbClr val="FF00FF"/>
    <a:srgbClr val="03ADA5"/>
    <a:srgbClr val="A2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A2215-96F8-479D-866A-A21C14FABF4E}" v="84" dt="2022-01-28T16:20:21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25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6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6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3DCD-7460-4B63-9AA1-F57215FC742B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7C67-6192-4F6D-88AE-04CE2AEF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2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3D30421-4574-406D-8792-34C11DB61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624675" y="779084"/>
            <a:ext cx="3060000" cy="1021813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4F5528E-6E4C-414D-96B9-3AE5B7AC9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624675" y="2068790"/>
            <a:ext cx="3060000" cy="1021813"/>
          </a:xfrm>
          <a:prstGeom prst="rect">
            <a:avLst/>
          </a:prstGeom>
        </p:spPr>
      </p:pic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3626E115-93AB-4549-944F-DCB77002DA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624675" y="3358496"/>
            <a:ext cx="3060000" cy="1021813"/>
          </a:xfrm>
          <a:prstGeom prst="rect">
            <a:avLst/>
          </a:prstGeom>
        </p:spPr>
      </p:pic>
      <p:pic>
        <p:nvPicPr>
          <p:cNvPr id="49" name="Picture 48" descr="A picture containing antenna&#10;&#10;Description automatically generated">
            <a:extLst>
              <a:ext uri="{FF2B5EF4-FFF2-40B4-BE49-F238E27FC236}">
                <a16:creationId xmlns:a16="http://schemas.microsoft.com/office/drawing/2014/main" id="{24A18BF7-8366-40F7-9222-EC6A1D1495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94" b="15470"/>
          <a:stretch/>
        </p:blipFill>
        <p:spPr>
          <a:xfrm>
            <a:off x="624675" y="4648201"/>
            <a:ext cx="3057417" cy="1021813"/>
          </a:xfrm>
          <a:prstGeom prst="rect">
            <a:avLst/>
          </a:prstGeom>
        </p:spPr>
      </p:pic>
      <p:pic>
        <p:nvPicPr>
          <p:cNvPr id="51" name="Picture 50" descr="Chart, histogram&#10;&#10;Description automatically generated">
            <a:extLst>
              <a:ext uri="{FF2B5EF4-FFF2-40B4-BE49-F238E27FC236}">
                <a16:creationId xmlns:a16="http://schemas.microsoft.com/office/drawing/2014/main" id="{0CADD9C1-11D6-49CE-BE47-2D1F7BD51D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3750375" y="781050"/>
            <a:ext cx="3060000" cy="1021813"/>
          </a:xfrm>
          <a:prstGeom prst="rect">
            <a:avLst/>
          </a:prstGeom>
        </p:spPr>
      </p:pic>
      <p:pic>
        <p:nvPicPr>
          <p:cNvPr id="53" name="Picture 52" descr="A picture containing antenna&#10;&#10;Description automatically generated">
            <a:extLst>
              <a:ext uri="{FF2B5EF4-FFF2-40B4-BE49-F238E27FC236}">
                <a16:creationId xmlns:a16="http://schemas.microsoft.com/office/drawing/2014/main" id="{11D318A5-9F00-40D2-B72D-25C79B7FD9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26" r="9028" b="15330"/>
          <a:stretch/>
        </p:blipFill>
        <p:spPr>
          <a:xfrm>
            <a:off x="3750375" y="2070100"/>
            <a:ext cx="3060000" cy="1021813"/>
          </a:xfrm>
          <a:prstGeom prst="rect">
            <a:avLst/>
          </a:prstGeom>
        </p:spPr>
      </p:pic>
      <p:pic>
        <p:nvPicPr>
          <p:cNvPr id="55" name="Picture 54" descr="A picture containing antenna&#10;&#10;Description automatically generated">
            <a:extLst>
              <a:ext uri="{FF2B5EF4-FFF2-40B4-BE49-F238E27FC236}">
                <a16:creationId xmlns:a16="http://schemas.microsoft.com/office/drawing/2014/main" id="{2FB26F55-99C4-4465-AEA6-F6FCC2D61B7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3750375" y="3359150"/>
            <a:ext cx="3060000" cy="1021813"/>
          </a:xfrm>
          <a:prstGeom prst="rect">
            <a:avLst/>
          </a:prstGeom>
        </p:spPr>
      </p:pic>
      <p:pic>
        <p:nvPicPr>
          <p:cNvPr id="57" name="Picture 56" descr="A picture containing antenna&#10;&#10;Description automatically generated">
            <a:extLst>
              <a:ext uri="{FF2B5EF4-FFF2-40B4-BE49-F238E27FC236}">
                <a16:creationId xmlns:a16="http://schemas.microsoft.com/office/drawing/2014/main" id="{4F012C7F-F1D4-41AC-9C95-974833BD712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6316" r="9028" b="15470"/>
          <a:stretch/>
        </p:blipFill>
        <p:spPr>
          <a:xfrm>
            <a:off x="3750375" y="4648201"/>
            <a:ext cx="3060000" cy="10218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1834E8-5F50-4F3F-9C5F-D4F3641D3A22}"/>
              </a:ext>
            </a:extLst>
          </p:cNvPr>
          <p:cNvSpPr txBox="1"/>
          <p:nvPr/>
        </p:nvSpPr>
        <p:spPr>
          <a:xfrm>
            <a:off x="491793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11111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86470C-D1CD-43F5-B29A-0236FEEB570C}"/>
              </a:ext>
            </a:extLst>
          </p:cNvPr>
          <p:cNvSpPr txBox="1"/>
          <p:nvPr/>
        </p:nvSpPr>
        <p:spPr>
          <a:xfrm>
            <a:off x="1102904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21111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8FF944-3AB7-4DEA-97CA-9CE200768346}"/>
              </a:ext>
            </a:extLst>
          </p:cNvPr>
          <p:cNvSpPr txBox="1"/>
          <p:nvPr/>
        </p:nvSpPr>
        <p:spPr>
          <a:xfrm>
            <a:off x="1820770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31111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CAC031-3CE7-4437-B5DC-58D5424F27AA}"/>
              </a:ext>
            </a:extLst>
          </p:cNvPr>
          <p:cNvSpPr txBox="1"/>
          <p:nvPr/>
        </p:nvSpPr>
        <p:spPr>
          <a:xfrm>
            <a:off x="2595567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41111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DCE5B0-DCBE-4D96-9621-1B9DA5C9BD49}"/>
              </a:ext>
            </a:extLst>
          </p:cNvPr>
          <p:cNvSpPr txBox="1"/>
          <p:nvPr/>
        </p:nvSpPr>
        <p:spPr>
          <a:xfrm>
            <a:off x="3622524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11111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CB4E77-B8FA-4C82-A2C0-411EBB83E6D4}"/>
              </a:ext>
            </a:extLst>
          </p:cNvPr>
          <p:cNvSpPr txBox="1"/>
          <p:nvPr/>
        </p:nvSpPr>
        <p:spPr>
          <a:xfrm>
            <a:off x="4233635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21111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4769C7-9457-4CFB-82A3-F662EE43E356}"/>
              </a:ext>
            </a:extLst>
          </p:cNvPr>
          <p:cNvSpPr txBox="1"/>
          <p:nvPr/>
        </p:nvSpPr>
        <p:spPr>
          <a:xfrm>
            <a:off x="4951501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31111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9C06A0-3E3C-4E04-A937-7F030F697062}"/>
              </a:ext>
            </a:extLst>
          </p:cNvPr>
          <p:cNvSpPr txBox="1"/>
          <p:nvPr/>
        </p:nvSpPr>
        <p:spPr>
          <a:xfrm>
            <a:off x="5726298" y="5670014"/>
            <a:ext cx="307777" cy="69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/>
              <a:t>41111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7146B1-73C1-4282-AC24-5CEC9BAC3D36}"/>
              </a:ext>
            </a:extLst>
          </p:cNvPr>
          <p:cNvSpPr txBox="1"/>
          <p:nvPr/>
        </p:nvSpPr>
        <p:spPr>
          <a:xfrm>
            <a:off x="402508" y="4556583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D46B6-4FBE-46E9-892B-D7150FCCAF18}"/>
              </a:ext>
            </a:extLst>
          </p:cNvPr>
          <p:cNvSpPr txBox="1"/>
          <p:nvPr/>
        </p:nvSpPr>
        <p:spPr>
          <a:xfrm>
            <a:off x="402508" y="5546188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5A4BD2-F8CD-4587-93CC-F3E9FE73B2A8}"/>
              </a:ext>
            </a:extLst>
          </p:cNvPr>
          <p:cNvSpPr txBox="1"/>
          <p:nvPr/>
        </p:nvSpPr>
        <p:spPr>
          <a:xfrm>
            <a:off x="402508" y="5218976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6A798-91ED-4110-826D-7473823171ED}"/>
              </a:ext>
            </a:extLst>
          </p:cNvPr>
          <p:cNvSpPr txBox="1"/>
          <p:nvPr/>
        </p:nvSpPr>
        <p:spPr>
          <a:xfrm>
            <a:off x="402508" y="4887125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37D5A9-E7AC-4012-93A8-07A8F86FA9F9}"/>
              </a:ext>
            </a:extLst>
          </p:cNvPr>
          <p:cNvSpPr txBox="1"/>
          <p:nvPr/>
        </p:nvSpPr>
        <p:spPr>
          <a:xfrm>
            <a:off x="402508" y="3266441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135B17-EBE0-4D6B-BAE9-FE0FD289AC8A}"/>
              </a:ext>
            </a:extLst>
          </p:cNvPr>
          <p:cNvSpPr txBox="1"/>
          <p:nvPr/>
        </p:nvSpPr>
        <p:spPr>
          <a:xfrm>
            <a:off x="402508" y="4259458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5839AF-4631-4412-AB37-7C6A3E0F7DC5}"/>
              </a:ext>
            </a:extLst>
          </p:cNvPr>
          <p:cNvSpPr txBox="1"/>
          <p:nvPr/>
        </p:nvSpPr>
        <p:spPr>
          <a:xfrm>
            <a:off x="402508" y="3925422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603F0C-24EA-45E7-B940-85E7B0931A83}"/>
              </a:ext>
            </a:extLst>
          </p:cNvPr>
          <p:cNvSpPr txBox="1"/>
          <p:nvPr/>
        </p:nvSpPr>
        <p:spPr>
          <a:xfrm>
            <a:off x="402508" y="3596983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269E61-7328-4542-81A7-EB0605F765FE}"/>
              </a:ext>
            </a:extLst>
          </p:cNvPr>
          <p:cNvSpPr txBox="1"/>
          <p:nvPr/>
        </p:nvSpPr>
        <p:spPr>
          <a:xfrm>
            <a:off x="402189" y="1976903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593F0-32F6-4D27-A937-D858B1364E38}"/>
              </a:ext>
            </a:extLst>
          </p:cNvPr>
          <p:cNvSpPr txBox="1"/>
          <p:nvPr/>
        </p:nvSpPr>
        <p:spPr>
          <a:xfrm>
            <a:off x="402189" y="2969920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55BCDB-B557-43B2-AE10-95E847E1F6ED}"/>
              </a:ext>
            </a:extLst>
          </p:cNvPr>
          <p:cNvSpPr txBox="1"/>
          <p:nvPr/>
        </p:nvSpPr>
        <p:spPr>
          <a:xfrm>
            <a:off x="402189" y="2639296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DB0E70-77D9-4B9F-BA65-91CCF15F0787}"/>
              </a:ext>
            </a:extLst>
          </p:cNvPr>
          <p:cNvSpPr txBox="1"/>
          <p:nvPr/>
        </p:nvSpPr>
        <p:spPr>
          <a:xfrm>
            <a:off x="402189" y="2307445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68233E-AFAB-4CA6-B25B-18964FE77098}"/>
              </a:ext>
            </a:extLst>
          </p:cNvPr>
          <p:cNvSpPr txBox="1"/>
          <p:nvPr/>
        </p:nvSpPr>
        <p:spPr>
          <a:xfrm>
            <a:off x="402189" y="686387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F179AA-7A06-44B5-8622-99BC0C38FF0E}"/>
              </a:ext>
            </a:extLst>
          </p:cNvPr>
          <p:cNvSpPr txBox="1"/>
          <p:nvPr/>
        </p:nvSpPr>
        <p:spPr>
          <a:xfrm>
            <a:off x="402189" y="1675992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5CD5EF-60BD-42A2-AAC1-3105E4DEF896}"/>
              </a:ext>
            </a:extLst>
          </p:cNvPr>
          <p:cNvSpPr txBox="1"/>
          <p:nvPr/>
        </p:nvSpPr>
        <p:spPr>
          <a:xfrm>
            <a:off x="402189" y="1348780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B26A83-B48D-48CD-BCF5-9012CE5022F2}"/>
              </a:ext>
            </a:extLst>
          </p:cNvPr>
          <p:cNvSpPr txBox="1"/>
          <p:nvPr/>
        </p:nvSpPr>
        <p:spPr>
          <a:xfrm>
            <a:off x="402189" y="1016929"/>
            <a:ext cx="285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857F08A-2C91-42E4-BB7B-2F6BA821BBAA}"/>
              </a:ext>
            </a:extLst>
          </p:cNvPr>
          <p:cNvCxnSpPr>
            <a:cxnSpLocks/>
          </p:cNvCxnSpPr>
          <p:nvPr/>
        </p:nvCxnSpPr>
        <p:spPr>
          <a:xfrm>
            <a:off x="1974469" y="533625"/>
            <a:ext cx="0" cy="963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639C92-A2F6-4748-AB08-581D3B70205F}"/>
              </a:ext>
            </a:extLst>
          </p:cNvPr>
          <p:cNvCxnSpPr>
            <a:cxnSpLocks/>
          </p:cNvCxnSpPr>
          <p:nvPr/>
        </p:nvCxnSpPr>
        <p:spPr>
          <a:xfrm flipH="1">
            <a:off x="638951" y="581250"/>
            <a:ext cx="1328977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B72431-48CE-4274-9361-CBCFCED8871C}"/>
              </a:ext>
            </a:extLst>
          </p:cNvPr>
          <p:cNvCxnSpPr>
            <a:cxnSpLocks/>
          </p:cNvCxnSpPr>
          <p:nvPr/>
        </p:nvCxnSpPr>
        <p:spPr>
          <a:xfrm>
            <a:off x="1974469" y="581250"/>
            <a:ext cx="164132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C0EA113-E772-479C-94EC-9E6076DD1D6C}"/>
              </a:ext>
            </a:extLst>
          </p:cNvPr>
          <p:cNvSpPr txBox="1"/>
          <p:nvPr/>
        </p:nvSpPr>
        <p:spPr>
          <a:xfrm>
            <a:off x="634200" y="248974"/>
            <a:ext cx="132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large-scale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36CA5-D706-4CF7-BF87-BB0DC21A8B00}"/>
              </a:ext>
            </a:extLst>
          </p:cNvPr>
          <p:cNvSpPr txBox="1"/>
          <p:nvPr/>
        </p:nvSpPr>
        <p:spPr>
          <a:xfrm>
            <a:off x="1963175" y="248974"/>
            <a:ext cx="16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convective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6AE15B-5F44-4DF2-AD48-5B14910A548A}"/>
              </a:ext>
            </a:extLst>
          </p:cNvPr>
          <p:cNvCxnSpPr>
            <a:cxnSpLocks/>
          </p:cNvCxnSpPr>
          <p:nvPr/>
        </p:nvCxnSpPr>
        <p:spPr>
          <a:xfrm>
            <a:off x="5091715" y="533625"/>
            <a:ext cx="0" cy="963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EBA91E5-303F-40A9-80B1-3FAC04066048}"/>
              </a:ext>
            </a:extLst>
          </p:cNvPr>
          <p:cNvCxnSpPr>
            <a:cxnSpLocks/>
          </p:cNvCxnSpPr>
          <p:nvPr/>
        </p:nvCxnSpPr>
        <p:spPr>
          <a:xfrm flipH="1">
            <a:off x="3765722" y="581250"/>
            <a:ext cx="1328977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441862-5ED0-4AF6-946A-3506AF2A4986}"/>
              </a:ext>
            </a:extLst>
          </p:cNvPr>
          <p:cNvCxnSpPr>
            <a:cxnSpLocks/>
          </p:cNvCxnSpPr>
          <p:nvPr/>
        </p:nvCxnSpPr>
        <p:spPr>
          <a:xfrm>
            <a:off x="5091715" y="581250"/>
            <a:ext cx="164132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D01374-6F14-4156-B432-77642028EF1E}"/>
              </a:ext>
            </a:extLst>
          </p:cNvPr>
          <p:cNvSpPr txBox="1"/>
          <p:nvPr/>
        </p:nvSpPr>
        <p:spPr>
          <a:xfrm>
            <a:off x="3751446" y="248974"/>
            <a:ext cx="132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large-scale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9C2B83-CCD1-4B87-B336-FA0B5D9D8ADD}"/>
              </a:ext>
            </a:extLst>
          </p:cNvPr>
          <p:cNvSpPr txBox="1"/>
          <p:nvPr/>
        </p:nvSpPr>
        <p:spPr>
          <a:xfrm>
            <a:off x="5080421" y="248974"/>
            <a:ext cx="16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considered by ENS mainly as convective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5187FF-BE1B-411D-B629-1965BBDA92CC}"/>
              </a:ext>
            </a:extLst>
          </p:cNvPr>
          <p:cNvSpPr txBox="1"/>
          <p:nvPr/>
        </p:nvSpPr>
        <p:spPr>
          <a:xfrm>
            <a:off x="640931" y="5976521"/>
            <a:ext cx="3043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WT codes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AA31E8-F956-452E-85BE-A942BEC07770}"/>
              </a:ext>
            </a:extLst>
          </p:cNvPr>
          <p:cNvSpPr txBox="1"/>
          <p:nvPr/>
        </p:nvSpPr>
        <p:spPr>
          <a:xfrm>
            <a:off x="3750374" y="6015335"/>
            <a:ext cx="2989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WT codes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04F48D-6B25-4D6D-9969-24782C6F2597}"/>
              </a:ext>
            </a:extLst>
          </p:cNvPr>
          <p:cNvSpPr txBox="1"/>
          <p:nvPr/>
        </p:nvSpPr>
        <p:spPr>
          <a:xfrm>
            <a:off x="629449" y="27283"/>
            <a:ext cx="3055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Costa”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92B7CB-F7B8-47EC-B72B-F2B9EEFB9A24}"/>
              </a:ext>
            </a:extLst>
          </p:cNvPr>
          <p:cNvSpPr txBox="1"/>
          <p:nvPr/>
        </p:nvSpPr>
        <p:spPr>
          <a:xfrm>
            <a:off x="3765721" y="27283"/>
            <a:ext cx="297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“La Sierra”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98AD2A-769D-4D5D-982B-308B49969F22}"/>
              </a:ext>
            </a:extLst>
          </p:cNvPr>
          <p:cNvSpPr txBox="1"/>
          <p:nvPr/>
        </p:nvSpPr>
        <p:spPr>
          <a:xfrm>
            <a:off x="61887" y="779084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0000 – 1200 UTC </a:t>
            </a:r>
          </a:p>
          <a:p>
            <a:pPr algn="ctr"/>
            <a:r>
              <a:rPr lang="en-GB" sz="800" dirty="0"/>
              <a:t>( 1800 – 0600 LST 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BBDE2E-BAD2-4D7C-B79C-344E7CD65AFA}"/>
              </a:ext>
            </a:extLst>
          </p:cNvPr>
          <p:cNvSpPr txBox="1"/>
          <p:nvPr/>
        </p:nvSpPr>
        <p:spPr>
          <a:xfrm>
            <a:off x="61887" y="2064567"/>
            <a:ext cx="430887" cy="10218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0600 – 1800 UTC </a:t>
            </a:r>
          </a:p>
          <a:p>
            <a:pPr algn="ctr"/>
            <a:r>
              <a:rPr lang="en-GB" sz="800" dirty="0"/>
              <a:t>( 0000 – 1200 LST 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067510E-25C0-4C44-B16B-8C66ACAD6381}"/>
              </a:ext>
            </a:extLst>
          </p:cNvPr>
          <p:cNvSpPr txBox="1"/>
          <p:nvPr/>
        </p:nvSpPr>
        <p:spPr>
          <a:xfrm>
            <a:off x="61887" y="3358496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1200 – 0000 UTC </a:t>
            </a:r>
          </a:p>
          <a:p>
            <a:pPr algn="ctr"/>
            <a:r>
              <a:rPr lang="en-GB" sz="800" dirty="0"/>
              <a:t>( 0600 – 1800 LST 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BD943D-645D-4977-9C48-DA6B8F95418D}"/>
              </a:ext>
            </a:extLst>
          </p:cNvPr>
          <p:cNvSpPr txBox="1"/>
          <p:nvPr/>
        </p:nvSpPr>
        <p:spPr>
          <a:xfrm>
            <a:off x="61887" y="4600115"/>
            <a:ext cx="430887" cy="9939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/>
              <a:t>1800 – 0600 UTC </a:t>
            </a:r>
          </a:p>
          <a:p>
            <a:pPr algn="ctr"/>
            <a:r>
              <a:rPr lang="en-GB" sz="800" dirty="0"/>
              <a:t>( 1200 – 0000 LST 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52FE3A-C993-48BC-8A83-22A20441CC35}"/>
              </a:ext>
            </a:extLst>
          </p:cNvPr>
          <p:cNvSpPr txBox="1"/>
          <p:nvPr/>
        </p:nvSpPr>
        <p:spPr>
          <a:xfrm>
            <a:off x="523985" y="62564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23.55 %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9D98F2-D301-4F3E-85CF-961E2617ACD8}"/>
              </a:ext>
            </a:extLst>
          </p:cNvPr>
          <p:cNvSpPr txBox="1"/>
          <p:nvPr/>
        </p:nvSpPr>
        <p:spPr>
          <a:xfrm>
            <a:off x="3654717" y="625647"/>
            <a:ext cx="550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27.07 %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E8F2ED-B36F-4494-974B-A55674B35F74}"/>
              </a:ext>
            </a:extLst>
          </p:cNvPr>
          <p:cNvSpPr txBox="1"/>
          <p:nvPr/>
        </p:nvSpPr>
        <p:spPr>
          <a:xfrm>
            <a:off x="502938" y="1893216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17.49 %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6659E3-B86D-4E02-965B-726ACB4A3EAA}"/>
              </a:ext>
            </a:extLst>
          </p:cNvPr>
          <p:cNvSpPr txBox="1"/>
          <p:nvPr/>
        </p:nvSpPr>
        <p:spPr>
          <a:xfrm>
            <a:off x="523984" y="4472896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18.24 %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79C556-0320-469A-ABEC-B6E34D0F0368}"/>
              </a:ext>
            </a:extLst>
          </p:cNvPr>
          <p:cNvSpPr txBox="1"/>
          <p:nvPr/>
        </p:nvSpPr>
        <p:spPr>
          <a:xfrm>
            <a:off x="248150" y="70514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CAAC77-4E22-4F54-AD7A-998CE67B5C04}"/>
              </a:ext>
            </a:extLst>
          </p:cNvPr>
          <p:cNvSpPr txBox="1"/>
          <p:nvPr/>
        </p:nvSpPr>
        <p:spPr>
          <a:xfrm>
            <a:off x="845700" y="120149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5611E2-0B99-47DA-BBEF-15EA12A4E3F2}"/>
              </a:ext>
            </a:extLst>
          </p:cNvPr>
          <p:cNvSpPr txBox="1"/>
          <p:nvPr/>
        </p:nvSpPr>
        <p:spPr>
          <a:xfrm>
            <a:off x="1568855" y="1338871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7FE69D-4CD4-4AC6-9D32-D86B22DE3DD1}"/>
              </a:ext>
            </a:extLst>
          </p:cNvPr>
          <p:cNvSpPr txBox="1"/>
          <p:nvPr/>
        </p:nvSpPr>
        <p:spPr>
          <a:xfrm>
            <a:off x="2340223" y="139899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782FB8-4223-46C3-B6FB-7B74464F08FE}"/>
              </a:ext>
            </a:extLst>
          </p:cNvPr>
          <p:cNvSpPr txBox="1"/>
          <p:nvPr/>
        </p:nvSpPr>
        <p:spPr>
          <a:xfrm>
            <a:off x="248150" y="199114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B4D82A2-D300-4A6B-9638-A6C8A40936EF}"/>
              </a:ext>
            </a:extLst>
          </p:cNvPr>
          <p:cNvSpPr txBox="1"/>
          <p:nvPr/>
        </p:nvSpPr>
        <p:spPr>
          <a:xfrm>
            <a:off x="845700" y="219221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35A963-8ED5-43DB-B3A0-DFA5DEFD5C45}"/>
              </a:ext>
            </a:extLst>
          </p:cNvPr>
          <p:cNvSpPr txBox="1"/>
          <p:nvPr/>
        </p:nvSpPr>
        <p:spPr>
          <a:xfrm>
            <a:off x="1568855" y="236769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363359-9DB9-4836-9D87-0248E040FC13}"/>
              </a:ext>
            </a:extLst>
          </p:cNvPr>
          <p:cNvSpPr txBox="1"/>
          <p:nvPr/>
        </p:nvSpPr>
        <p:spPr>
          <a:xfrm>
            <a:off x="2340223" y="246591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8C9A0D-0281-4DC9-94C5-39FE9375B22B}"/>
              </a:ext>
            </a:extLst>
          </p:cNvPr>
          <p:cNvSpPr txBox="1"/>
          <p:nvPr/>
        </p:nvSpPr>
        <p:spPr>
          <a:xfrm>
            <a:off x="248150" y="330514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36DA1A-762E-42DD-B8D6-7E906B681021}"/>
              </a:ext>
            </a:extLst>
          </p:cNvPr>
          <p:cNvSpPr txBox="1"/>
          <p:nvPr/>
        </p:nvSpPr>
        <p:spPr>
          <a:xfrm>
            <a:off x="845700" y="352527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AD64097-2D05-4544-9761-E78396CBD78E}"/>
              </a:ext>
            </a:extLst>
          </p:cNvPr>
          <p:cNvSpPr txBox="1"/>
          <p:nvPr/>
        </p:nvSpPr>
        <p:spPr>
          <a:xfrm>
            <a:off x="1568855" y="365312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2C478A-D75D-4DF0-9F4D-2A84482CFC78}"/>
              </a:ext>
            </a:extLst>
          </p:cNvPr>
          <p:cNvSpPr txBox="1"/>
          <p:nvPr/>
        </p:nvSpPr>
        <p:spPr>
          <a:xfrm>
            <a:off x="2340223" y="360847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3F9900-35CE-47B3-87F0-55335A39C06E}"/>
              </a:ext>
            </a:extLst>
          </p:cNvPr>
          <p:cNvSpPr txBox="1"/>
          <p:nvPr/>
        </p:nvSpPr>
        <p:spPr>
          <a:xfrm>
            <a:off x="248150" y="458231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F273C-3516-4E4B-8661-5ACBB7FA6E80}"/>
              </a:ext>
            </a:extLst>
          </p:cNvPr>
          <p:cNvSpPr txBox="1"/>
          <p:nvPr/>
        </p:nvSpPr>
        <p:spPr>
          <a:xfrm>
            <a:off x="845700" y="491673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EAA75F-3AC4-4DB3-A293-6237A1DCFC1D}"/>
              </a:ext>
            </a:extLst>
          </p:cNvPr>
          <p:cNvSpPr txBox="1"/>
          <p:nvPr/>
        </p:nvSpPr>
        <p:spPr>
          <a:xfrm>
            <a:off x="1568855" y="511126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E1EBE8-2795-4A3F-9304-CFE3ABA5962F}"/>
              </a:ext>
            </a:extLst>
          </p:cNvPr>
          <p:cNvSpPr txBox="1"/>
          <p:nvPr/>
        </p:nvSpPr>
        <p:spPr>
          <a:xfrm>
            <a:off x="2340223" y="511423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2379CF-B371-472D-9207-AC7F1D3CCA9C}"/>
              </a:ext>
            </a:extLst>
          </p:cNvPr>
          <p:cNvSpPr txBox="1"/>
          <p:nvPr/>
        </p:nvSpPr>
        <p:spPr>
          <a:xfrm>
            <a:off x="292827" y="100995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847129-2E9C-4BAB-8314-D9674FD339A8}"/>
              </a:ext>
            </a:extLst>
          </p:cNvPr>
          <p:cNvSpPr txBox="1"/>
          <p:nvPr/>
        </p:nvSpPr>
        <p:spPr>
          <a:xfrm>
            <a:off x="291825" y="225872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3753BF-1976-4340-80BF-8AF65D0397B6}"/>
              </a:ext>
            </a:extLst>
          </p:cNvPr>
          <p:cNvSpPr txBox="1"/>
          <p:nvPr/>
        </p:nvSpPr>
        <p:spPr>
          <a:xfrm>
            <a:off x="291825" y="358929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754F5A3-C9A3-43FA-A20E-4B3AD8CC0BC2}"/>
              </a:ext>
            </a:extLst>
          </p:cNvPr>
          <p:cNvSpPr txBox="1"/>
          <p:nvPr/>
        </p:nvSpPr>
        <p:spPr>
          <a:xfrm>
            <a:off x="291825" y="479297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A50973-0E8C-4943-A891-5DEF13130FE8}"/>
              </a:ext>
            </a:extLst>
          </p:cNvPr>
          <p:cNvSpPr txBox="1"/>
          <p:nvPr/>
        </p:nvSpPr>
        <p:spPr>
          <a:xfrm>
            <a:off x="3989209" y="252120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34BBBA-CBA9-40C8-BECF-4DFC3FFF028F}"/>
              </a:ext>
            </a:extLst>
          </p:cNvPr>
          <p:cNvSpPr txBox="1"/>
          <p:nvPr/>
        </p:nvSpPr>
        <p:spPr>
          <a:xfrm>
            <a:off x="4706938" y="252419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E108D1-52AC-4AE9-B97F-CECF30BABC3A}"/>
              </a:ext>
            </a:extLst>
          </p:cNvPr>
          <p:cNvSpPr txBox="1"/>
          <p:nvPr/>
        </p:nvSpPr>
        <p:spPr>
          <a:xfrm>
            <a:off x="5481019" y="252462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AB1F01D-0386-40D0-846E-27DAE8B21F47}"/>
              </a:ext>
            </a:extLst>
          </p:cNvPr>
          <p:cNvSpPr txBox="1"/>
          <p:nvPr/>
        </p:nvSpPr>
        <p:spPr>
          <a:xfrm>
            <a:off x="3989209" y="3917638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73209D0-A31F-4AE7-9267-3FA4638374CB}"/>
              </a:ext>
            </a:extLst>
          </p:cNvPr>
          <p:cNvSpPr txBox="1"/>
          <p:nvPr/>
        </p:nvSpPr>
        <p:spPr>
          <a:xfrm>
            <a:off x="4706938" y="392062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22E89F-AEFC-429E-BAD4-F5A85DD9A9B3}"/>
              </a:ext>
            </a:extLst>
          </p:cNvPr>
          <p:cNvSpPr txBox="1"/>
          <p:nvPr/>
        </p:nvSpPr>
        <p:spPr>
          <a:xfrm>
            <a:off x="5481019" y="395023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CAB64E-A643-450C-8CA7-2943CBD19811}"/>
              </a:ext>
            </a:extLst>
          </p:cNvPr>
          <p:cNvSpPr txBox="1"/>
          <p:nvPr/>
        </p:nvSpPr>
        <p:spPr>
          <a:xfrm>
            <a:off x="3989209" y="518687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56ED6C-6344-4765-AB95-BAF2451C5C28}"/>
              </a:ext>
            </a:extLst>
          </p:cNvPr>
          <p:cNvSpPr txBox="1"/>
          <p:nvPr/>
        </p:nvSpPr>
        <p:spPr>
          <a:xfrm>
            <a:off x="4706938" y="525795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2473E7-925F-4945-BFCB-98E10977BECE}"/>
              </a:ext>
            </a:extLst>
          </p:cNvPr>
          <p:cNvSpPr txBox="1"/>
          <p:nvPr/>
        </p:nvSpPr>
        <p:spPr>
          <a:xfrm>
            <a:off x="5481019" y="532647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8CCE7B1-19E5-4DD3-8343-6F43D70FAB16}"/>
              </a:ext>
            </a:extLst>
          </p:cNvPr>
          <p:cNvSpPr txBox="1"/>
          <p:nvPr/>
        </p:nvSpPr>
        <p:spPr>
          <a:xfrm>
            <a:off x="3415813" y="97563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3EDDFCE-7B03-49E6-B6C4-3F90B76B5AC9}"/>
              </a:ext>
            </a:extLst>
          </p:cNvPr>
          <p:cNvSpPr txBox="1"/>
          <p:nvPr/>
        </p:nvSpPr>
        <p:spPr>
          <a:xfrm>
            <a:off x="3414811" y="248705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51E021-7A0F-4F2E-98E2-7D6BDFCABE85}"/>
              </a:ext>
            </a:extLst>
          </p:cNvPr>
          <p:cNvSpPr txBox="1"/>
          <p:nvPr/>
        </p:nvSpPr>
        <p:spPr>
          <a:xfrm>
            <a:off x="3414811" y="384681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73D7095-9B7E-4D97-9245-70B3634E3D31}"/>
              </a:ext>
            </a:extLst>
          </p:cNvPr>
          <p:cNvSpPr txBox="1"/>
          <p:nvPr/>
        </p:nvSpPr>
        <p:spPr>
          <a:xfrm>
            <a:off x="3414811" y="510885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A51B29-E41D-43CA-8679-9B2589A48217}"/>
              </a:ext>
            </a:extLst>
          </p:cNvPr>
          <p:cNvSpPr txBox="1"/>
          <p:nvPr/>
        </p:nvSpPr>
        <p:spPr>
          <a:xfrm>
            <a:off x="3989209" y="1338810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E32776-4894-4661-8254-2202BA6B3F2A}"/>
              </a:ext>
            </a:extLst>
          </p:cNvPr>
          <p:cNvSpPr txBox="1"/>
          <p:nvPr/>
        </p:nvSpPr>
        <p:spPr>
          <a:xfrm>
            <a:off x="4706938" y="1439076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6DA048-411E-43EA-AB60-362A0DBC7ABB}"/>
              </a:ext>
            </a:extLst>
          </p:cNvPr>
          <p:cNvSpPr txBox="1"/>
          <p:nvPr/>
        </p:nvSpPr>
        <p:spPr>
          <a:xfrm>
            <a:off x="5481019" y="1497867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FF"/>
                </a:solidFill>
              </a:rPr>
              <a:t>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42E49A9-35AC-4B43-A42E-E00322F13F6E}"/>
              </a:ext>
            </a:extLst>
          </p:cNvPr>
          <p:cNvSpPr txBox="1"/>
          <p:nvPr/>
        </p:nvSpPr>
        <p:spPr>
          <a:xfrm>
            <a:off x="699899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56.04 %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D08AB2A-4D3B-4002-A924-B7E540DFDC6A}"/>
              </a:ext>
            </a:extLst>
          </p:cNvPr>
          <p:cNvSpPr txBox="1"/>
          <p:nvPr/>
        </p:nvSpPr>
        <p:spPr>
          <a:xfrm>
            <a:off x="1330935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22.59 %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F39BA82-7514-4D4D-8AD6-ECDA8E366D52}"/>
              </a:ext>
            </a:extLst>
          </p:cNvPr>
          <p:cNvSpPr txBox="1"/>
          <p:nvPr/>
        </p:nvSpPr>
        <p:spPr>
          <a:xfrm>
            <a:off x="2057856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14.16 %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3360A74-AC6B-44A0-962B-61274B0C31BF}"/>
              </a:ext>
            </a:extLst>
          </p:cNvPr>
          <p:cNvSpPr txBox="1"/>
          <p:nvPr/>
        </p:nvSpPr>
        <p:spPr>
          <a:xfrm>
            <a:off x="2965292" y="93044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7.21 %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AA5900-07F1-474C-9EBF-6D98E00C183E}"/>
              </a:ext>
            </a:extLst>
          </p:cNvPr>
          <p:cNvSpPr txBox="1"/>
          <p:nvPr/>
        </p:nvSpPr>
        <p:spPr>
          <a:xfrm>
            <a:off x="3808978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58.49 %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DE1C77E-D4A3-497F-B35C-CF5F9801FCA0}"/>
              </a:ext>
            </a:extLst>
          </p:cNvPr>
          <p:cNvSpPr txBox="1"/>
          <p:nvPr/>
        </p:nvSpPr>
        <p:spPr>
          <a:xfrm>
            <a:off x="4440014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19.13 %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F07D47E-8AE2-4395-B9D8-48DBC3BDD3CF}"/>
              </a:ext>
            </a:extLst>
          </p:cNvPr>
          <p:cNvSpPr txBox="1"/>
          <p:nvPr/>
        </p:nvSpPr>
        <p:spPr>
          <a:xfrm>
            <a:off x="5166935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12.69 %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806366C-0AA5-411C-9FDC-3E342381D0DA}"/>
              </a:ext>
            </a:extLst>
          </p:cNvPr>
          <p:cNvSpPr txBox="1"/>
          <p:nvPr/>
        </p:nvSpPr>
        <p:spPr>
          <a:xfrm>
            <a:off x="6074371" y="91722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9.68 %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6A0719E-0B40-4BF8-9698-D9B5035E742E}"/>
              </a:ext>
            </a:extLst>
          </p:cNvPr>
          <p:cNvSpPr txBox="1"/>
          <p:nvPr/>
        </p:nvSpPr>
        <p:spPr>
          <a:xfrm>
            <a:off x="695273" y="216282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44.97 %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ED5C0B6-82E7-4B77-A7D3-621F07B55FF9}"/>
              </a:ext>
            </a:extLst>
          </p:cNvPr>
          <p:cNvSpPr txBox="1"/>
          <p:nvPr/>
        </p:nvSpPr>
        <p:spPr>
          <a:xfrm>
            <a:off x="1326309" y="216282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27.00 %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EB02C69-B8AC-46A0-B6B3-B3D5C87CC61C}"/>
              </a:ext>
            </a:extLst>
          </p:cNvPr>
          <p:cNvSpPr txBox="1"/>
          <p:nvPr/>
        </p:nvSpPr>
        <p:spPr>
          <a:xfrm>
            <a:off x="2053230" y="216282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17.61 %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1A9DBD9-1A10-46A7-A120-EF294D001824}"/>
              </a:ext>
            </a:extLst>
          </p:cNvPr>
          <p:cNvSpPr txBox="1"/>
          <p:nvPr/>
        </p:nvSpPr>
        <p:spPr>
          <a:xfrm>
            <a:off x="2960666" y="2162827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10.42 %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AF54174-B3B8-4DAF-B029-0DB44CD4E2B8}"/>
              </a:ext>
            </a:extLst>
          </p:cNvPr>
          <p:cNvSpPr txBox="1"/>
          <p:nvPr/>
        </p:nvSpPr>
        <p:spPr>
          <a:xfrm>
            <a:off x="3804352" y="214959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27.32 %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A64453A-E55F-4840-8390-AE930909A09B}"/>
              </a:ext>
            </a:extLst>
          </p:cNvPr>
          <p:cNvSpPr txBox="1"/>
          <p:nvPr/>
        </p:nvSpPr>
        <p:spPr>
          <a:xfrm>
            <a:off x="4435388" y="214959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27.16 %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FBC902A-2143-4C81-B4FC-CBD3CB849991}"/>
              </a:ext>
            </a:extLst>
          </p:cNvPr>
          <p:cNvSpPr txBox="1"/>
          <p:nvPr/>
        </p:nvSpPr>
        <p:spPr>
          <a:xfrm>
            <a:off x="5162309" y="214959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23.89 %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9E4F5B-171E-47EA-8051-2EE709154853}"/>
              </a:ext>
            </a:extLst>
          </p:cNvPr>
          <p:cNvSpPr txBox="1"/>
          <p:nvPr/>
        </p:nvSpPr>
        <p:spPr>
          <a:xfrm>
            <a:off x="6069745" y="214959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21.62 %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C07AA80-FFA6-470B-A98A-F2CB0936D305}"/>
              </a:ext>
            </a:extLst>
          </p:cNvPr>
          <p:cNvSpPr txBox="1"/>
          <p:nvPr/>
        </p:nvSpPr>
        <p:spPr>
          <a:xfrm>
            <a:off x="695273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36.91 %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8774FCD-7F36-4B89-902A-166F8E24E74D}"/>
              </a:ext>
            </a:extLst>
          </p:cNvPr>
          <p:cNvSpPr txBox="1"/>
          <p:nvPr/>
        </p:nvSpPr>
        <p:spPr>
          <a:xfrm>
            <a:off x="1326309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29.07 %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8FDA05-E270-43BA-B8A1-7BD3CEC9764F}"/>
              </a:ext>
            </a:extLst>
          </p:cNvPr>
          <p:cNvSpPr txBox="1"/>
          <p:nvPr/>
        </p:nvSpPr>
        <p:spPr>
          <a:xfrm>
            <a:off x="2053230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19.47 %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525BB9D-BD09-4403-8EF5-E2681F5BC9E8}"/>
              </a:ext>
            </a:extLst>
          </p:cNvPr>
          <p:cNvSpPr txBox="1"/>
          <p:nvPr/>
        </p:nvSpPr>
        <p:spPr>
          <a:xfrm>
            <a:off x="2960666" y="3514959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14.55 %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160EF1-7EF2-48DE-823A-342C9385B071}"/>
              </a:ext>
            </a:extLst>
          </p:cNvPr>
          <p:cNvSpPr txBox="1"/>
          <p:nvPr/>
        </p:nvSpPr>
        <p:spPr>
          <a:xfrm>
            <a:off x="3804352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21.72 %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229B496-8584-4379-B520-B0D747F52236}"/>
              </a:ext>
            </a:extLst>
          </p:cNvPr>
          <p:cNvSpPr txBox="1"/>
          <p:nvPr/>
        </p:nvSpPr>
        <p:spPr>
          <a:xfrm>
            <a:off x="4435388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26.51 %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FDD718-95EE-489E-B717-A734A0C75C91}"/>
              </a:ext>
            </a:extLst>
          </p:cNvPr>
          <p:cNvSpPr txBox="1"/>
          <p:nvPr/>
        </p:nvSpPr>
        <p:spPr>
          <a:xfrm>
            <a:off x="5162309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26.90 %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3020AA-DB83-4BAD-A1E7-B0BD5ABC0F4C}"/>
              </a:ext>
            </a:extLst>
          </p:cNvPr>
          <p:cNvSpPr txBox="1"/>
          <p:nvPr/>
        </p:nvSpPr>
        <p:spPr>
          <a:xfrm>
            <a:off x="6069745" y="3501731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24.87 %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4DB888-D8FE-46E2-8AE0-62263A2778D3}"/>
              </a:ext>
            </a:extLst>
          </p:cNvPr>
          <p:cNvSpPr txBox="1"/>
          <p:nvPr/>
        </p:nvSpPr>
        <p:spPr>
          <a:xfrm>
            <a:off x="695273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46.40 %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515305-C6CB-4534-95D8-D549FBA91904}"/>
              </a:ext>
            </a:extLst>
          </p:cNvPr>
          <p:cNvSpPr txBox="1"/>
          <p:nvPr/>
        </p:nvSpPr>
        <p:spPr>
          <a:xfrm>
            <a:off x="1326309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26.71 %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17C34AB-F579-4BF8-A154-3E2B2DEDD888}"/>
              </a:ext>
            </a:extLst>
          </p:cNvPr>
          <p:cNvSpPr txBox="1"/>
          <p:nvPr/>
        </p:nvSpPr>
        <p:spPr>
          <a:xfrm>
            <a:off x="2053230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16.42 %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81E559F-4BA7-49FF-B120-D627044B5840}"/>
              </a:ext>
            </a:extLst>
          </p:cNvPr>
          <p:cNvSpPr txBox="1"/>
          <p:nvPr/>
        </p:nvSpPr>
        <p:spPr>
          <a:xfrm>
            <a:off x="2960666" y="4829283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10.47 %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27F7208-CC2A-41E2-B474-51A32067198A}"/>
              </a:ext>
            </a:extLst>
          </p:cNvPr>
          <p:cNvSpPr txBox="1"/>
          <p:nvPr/>
        </p:nvSpPr>
        <p:spPr>
          <a:xfrm>
            <a:off x="3804352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30.35 %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D22A6D6-416E-4EDE-B994-E97EA0456222}"/>
              </a:ext>
            </a:extLst>
          </p:cNvPr>
          <p:cNvSpPr txBox="1"/>
          <p:nvPr/>
        </p:nvSpPr>
        <p:spPr>
          <a:xfrm>
            <a:off x="4435388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25.73 %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D63695-5BEB-4AEF-95F3-5C6BDECEE993}"/>
              </a:ext>
            </a:extLst>
          </p:cNvPr>
          <p:cNvSpPr txBox="1"/>
          <p:nvPr/>
        </p:nvSpPr>
        <p:spPr>
          <a:xfrm>
            <a:off x="5162309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23.00 %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0BBB38-A6A9-40B3-AB01-23420984472B}"/>
              </a:ext>
            </a:extLst>
          </p:cNvPr>
          <p:cNvSpPr txBox="1"/>
          <p:nvPr/>
        </p:nvSpPr>
        <p:spPr>
          <a:xfrm>
            <a:off x="6069745" y="4816055"/>
            <a:ext cx="5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20.93 %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95F664-B7AB-4F3E-95C0-66C543A90F12}"/>
              </a:ext>
            </a:extLst>
          </p:cNvPr>
          <p:cNvSpPr txBox="1"/>
          <p:nvPr/>
        </p:nvSpPr>
        <p:spPr>
          <a:xfrm>
            <a:off x="3363481" y="4794622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70FF4E6-71E0-4DDB-AF4C-4F4D4832D3DD}"/>
              </a:ext>
            </a:extLst>
          </p:cNvPr>
          <p:cNvSpPr txBox="1"/>
          <p:nvPr/>
        </p:nvSpPr>
        <p:spPr>
          <a:xfrm>
            <a:off x="3355173" y="3774794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FC5071-A4A9-41C2-8B19-23274E3A594A}"/>
              </a:ext>
            </a:extLst>
          </p:cNvPr>
          <p:cNvSpPr txBox="1"/>
          <p:nvPr/>
        </p:nvSpPr>
        <p:spPr>
          <a:xfrm>
            <a:off x="3368243" y="2356983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DF07CEC-5A91-4FE9-8C8D-F8BC0A7B8CA2}"/>
              </a:ext>
            </a:extLst>
          </p:cNvPr>
          <p:cNvSpPr txBox="1"/>
          <p:nvPr/>
        </p:nvSpPr>
        <p:spPr>
          <a:xfrm>
            <a:off x="3371261" y="739825"/>
            <a:ext cx="5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x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F8FEA9D-8E85-4B53-9581-6D7D988072E0}"/>
              </a:ext>
            </a:extLst>
          </p:cNvPr>
          <p:cNvSpPr/>
          <p:nvPr/>
        </p:nvSpPr>
        <p:spPr>
          <a:xfrm>
            <a:off x="52159" y="4472896"/>
            <a:ext cx="3597201" cy="1723589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6D46264-8D9B-475F-86F9-670EFD6A29F4}"/>
              </a:ext>
            </a:extLst>
          </p:cNvPr>
          <p:cNvSpPr/>
          <p:nvPr/>
        </p:nvSpPr>
        <p:spPr>
          <a:xfrm>
            <a:off x="52159" y="648362"/>
            <a:ext cx="3620206" cy="1230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8AF06F7-A69C-4BBA-AFF5-39C9EA18F78A}"/>
              </a:ext>
            </a:extLst>
          </p:cNvPr>
          <p:cNvSpPr/>
          <p:nvPr/>
        </p:nvSpPr>
        <p:spPr>
          <a:xfrm>
            <a:off x="3717643" y="4476369"/>
            <a:ext cx="3108785" cy="1723589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E61C5A6-AAEE-4B93-951E-05CABA2E97C7}"/>
              </a:ext>
            </a:extLst>
          </p:cNvPr>
          <p:cNvSpPr/>
          <p:nvPr/>
        </p:nvSpPr>
        <p:spPr>
          <a:xfrm>
            <a:off x="3709438" y="3229021"/>
            <a:ext cx="3108785" cy="1187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79F5969-CDC2-4E25-B32A-F3B08A2091C6}"/>
              </a:ext>
            </a:extLst>
          </p:cNvPr>
          <p:cNvSpPr/>
          <p:nvPr/>
        </p:nvSpPr>
        <p:spPr>
          <a:xfrm>
            <a:off x="3734752" y="637974"/>
            <a:ext cx="3108785" cy="123628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DAAD5D8-77DC-4B70-9D58-57FCF9F7139E}"/>
              </a:ext>
            </a:extLst>
          </p:cNvPr>
          <p:cNvCxnSpPr/>
          <p:nvPr/>
        </p:nvCxnSpPr>
        <p:spPr>
          <a:xfrm>
            <a:off x="-3343191" y="1160749"/>
            <a:ext cx="3404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AD846B0-1E8D-40AC-A9AC-0904847F9423}"/>
              </a:ext>
            </a:extLst>
          </p:cNvPr>
          <p:cNvSpPr txBox="1"/>
          <p:nvPr/>
        </p:nvSpPr>
        <p:spPr>
          <a:xfrm>
            <a:off x="-3023362" y="1040945"/>
            <a:ext cx="1815538" cy="2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Main peak of the diurnal cycle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817E641-25C5-43E6-A9D4-88BB76768F1B}"/>
              </a:ext>
            </a:extLst>
          </p:cNvPr>
          <p:cNvCxnSpPr/>
          <p:nvPr/>
        </p:nvCxnSpPr>
        <p:spPr>
          <a:xfrm>
            <a:off x="-3347420" y="1594565"/>
            <a:ext cx="34046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EAC95E2-A5BB-47DD-B6DE-E5E1D69A7A3A}"/>
              </a:ext>
            </a:extLst>
          </p:cNvPr>
          <p:cNvSpPr txBox="1"/>
          <p:nvPr/>
        </p:nvSpPr>
        <p:spPr>
          <a:xfrm>
            <a:off x="-3027591" y="1474761"/>
            <a:ext cx="1815538" cy="2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Main low of the diurnal cycle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42121D4-1D82-4540-AF02-6BE299CED04F}"/>
              </a:ext>
            </a:extLst>
          </p:cNvPr>
          <p:cNvCxnSpPr/>
          <p:nvPr/>
        </p:nvCxnSpPr>
        <p:spPr>
          <a:xfrm>
            <a:off x="-3343191" y="1295787"/>
            <a:ext cx="340468" cy="0"/>
          </a:xfrm>
          <a:prstGeom prst="line">
            <a:avLst/>
          </a:prstGeom>
          <a:ln w="38100">
            <a:solidFill>
              <a:srgbClr val="FF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7683F455-D7DA-4103-9905-05466B9029E5}"/>
              </a:ext>
            </a:extLst>
          </p:cNvPr>
          <p:cNvSpPr txBox="1"/>
          <p:nvPr/>
        </p:nvSpPr>
        <p:spPr>
          <a:xfrm>
            <a:off x="-3023362" y="1175983"/>
            <a:ext cx="1815538" cy="2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Second peak of the diurnal cycle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96976B-EAEF-4E29-9024-AB62020EC72C}"/>
              </a:ext>
            </a:extLst>
          </p:cNvPr>
          <p:cNvCxnSpPr/>
          <p:nvPr/>
        </p:nvCxnSpPr>
        <p:spPr>
          <a:xfrm>
            <a:off x="-3343191" y="1737606"/>
            <a:ext cx="34046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704CCEF-B304-4E25-BFCB-B8E830CB5FBE}"/>
              </a:ext>
            </a:extLst>
          </p:cNvPr>
          <p:cNvSpPr txBox="1"/>
          <p:nvPr/>
        </p:nvSpPr>
        <p:spPr>
          <a:xfrm>
            <a:off x="-3023362" y="1617802"/>
            <a:ext cx="1815538" cy="22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Second low of the diurnal cycle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2737520-51C5-42C2-80FE-83A4D7FF1FD6}"/>
              </a:ext>
            </a:extLst>
          </p:cNvPr>
          <p:cNvSpPr/>
          <p:nvPr/>
        </p:nvSpPr>
        <p:spPr>
          <a:xfrm>
            <a:off x="3721952" y="1939034"/>
            <a:ext cx="3108785" cy="123628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3A72874-D02E-4044-A97B-70BBC05CFD38}"/>
              </a:ext>
            </a:extLst>
          </p:cNvPr>
          <p:cNvSpPr/>
          <p:nvPr/>
        </p:nvSpPr>
        <p:spPr>
          <a:xfrm>
            <a:off x="46326" y="3228787"/>
            <a:ext cx="3608391" cy="11942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6874534A-F9FC-493A-805F-A6C7F0B495E6}"/>
              </a:ext>
            </a:extLst>
          </p:cNvPr>
          <p:cNvSpPr/>
          <p:nvPr/>
        </p:nvSpPr>
        <p:spPr>
          <a:xfrm>
            <a:off x="51713" y="1936920"/>
            <a:ext cx="3604662" cy="123628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ADEA70-8500-4360-9618-B3212AA4F7DA}"/>
              </a:ext>
            </a:extLst>
          </p:cNvPr>
          <p:cNvSpPr txBox="1"/>
          <p:nvPr/>
        </p:nvSpPr>
        <p:spPr>
          <a:xfrm>
            <a:off x="-701968" y="4946024"/>
            <a:ext cx="71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Lowest AURC</a:t>
            </a:r>
          </a:p>
          <a:p>
            <a:pPr algn="ctr"/>
            <a:r>
              <a:rPr lang="en-GB" sz="800" dirty="0"/>
              <a:t>-</a:t>
            </a:r>
          </a:p>
          <a:p>
            <a:pPr algn="ctr"/>
            <a:r>
              <a:rPr lang="en-GB" sz="800" b="1" dirty="0"/>
              <a:t>Biggest ecPoint corrections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78EBADF-C72C-4BB0-81B8-B28578314C33}"/>
              </a:ext>
            </a:extLst>
          </p:cNvPr>
          <p:cNvSpPr txBox="1"/>
          <p:nvPr/>
        </p:nvSpPr>
        <p:spPr>
          <a:xfrm>
            <a:off x="-716107" y="2140894"/>
            <a:ext cx="71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Highest AURC</a:t>
            </a:r>
          </a:p>
          <a:p>
            <a:pPr algn="ctr"/>
            <a:r>
              <a:rPr lang="en-GB" sz="800" dirty="0"/>
              <a:t>- </a:t>
            </a:r>
          </a:p>
          <a:p>
            <a:pPr algn="ctr"/>
            <a:r>
              <a:rPr lang="en-GB" sz="800" b="1" dirty="0"/>
              <a:t>No  ecPoint corrections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9CF962-BC4B-41B5-A129-E6DEB3EF18C1}"/>
              </a:ext>
            </a:extLst>
          </p:cNvPr>
          <p:cNvSpPr txBox="1"/>
          <p:nvPr/>
        </p:nvSpPr>
        <p:spPr>
          <a:xfrm>
            <a:off x="6810375" y="3458484"/>
            <a:ext cx="71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Highest AURC</a:t>
            </a:r>
          </a:p>
          <a:p>
            <a:pPr algn="ctr"/>
            <a:r>
              <a:rPr lang="en-GB" sz="800" dirty="0"/>
              <a:t>- </a:t>
            </a:r>
          </a:p>
          <a:p>
            <a:pPr algn="ctr"/>
            <a:r>
              <a:rPr lang="en-GB" sz="800" b="1" dirty="0"/>
              <a:t>Biggest  ecPoint corrections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16C5FC-E8DA-4C11-8DC2-69BE8217A293}"/>
              </a:ext>
            </a:extLst>
          </p:cNvPr>
          <p:cNvSpPr txBox="1"/>
          <p:nvPr/>
        </p:nvSpPr>
        <p:spPr>
          <a:xfrm>
            <a:off x="6838074" y="2120225"/>
            <a:ext cx="71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Lowest AURC</a:t>
            </a:r>
          </a:p>
          <a:p>
            <a:pPr algn="ctr"/>
            <a:r>
              <a:rPr lang="en-GB" sz="800" dirty="0"/>
              <a:t>- </a:t>
            </a:r>
          </a:p>
          <a:p>
            <a:pPr algn="ctr"/>
            <a:r>
              <a:rPr lang="en-GB" sz="800" b="1" dirty="0"/>
              <a:t>Biggest  ecPoint corrections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7B61D7-386A-4499-BB17-8DCE023905CB}"/>
              </a:ext>
            </a:extLst>
          </p:cNvPr>
          <p:cNvSpPr txBox="1"/>
          <p:nvPr/>
        </p:nvSpPr>
        <p:spPr>
          <a:xfrm>
            <a:off x="7845522" y="4800361"/>
            <a:ext cx="71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Highest AURC for ecPoint &amp; Lowest for ENS</a:t>
            </a:r>
          </a:p>
          <a:p>
            <a:pPr algn="ctr"/>
            <a:r>
              <a:rPr lang="en-GB" sz="800" dirty="0"/>
              <a:t>- </a:t>
            </a:r>
          </a:p>
          <a:p>
            <a:pPr algn="ctr"/>
            <a:r>
              <a:rPr lang="en-GB" sz="800" b="1" dirty="0"/>
              <a:t>Biggest  ecPoint corrections</a:t>
            </a:r>
          </a:p>
        </p:txBody>
      </p:sp>
    </p:spTree>
    <p:extLst>
      <p:ext uri="{BB962C8B-B14F-4D97-AF65-F5344CB8AC3E}">
        <p14:creationId xmlns:p14="http://schemas.microsoft.com/office/powerpoint/2010/main" val="2884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4331</TotalTime>
  <Words>276</Words>
  <Application>Microsoft Office PowerPoint</Application>
  <PresentationFormat>A4 Paper (210x297 mm)</PresentationFormat>
  <Paragraphs>135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11</cp:revision>
  <dcterms:created xsi:type="dcterms:W3CDTF">2022-01-28T10:09:01Z</dcterms:created>
  <dcterms:modified xsi:type="dcterms:W3CDTF">2022-02-03T08:43:04Z</dcterms:modified>
</cp:coreProperties>
</file>