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580063" cy="464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24174-03D9-453D-A87C-E3EB2BD1DD64}" v="3" dt="2022-04-19T15:12:23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FC24174-03D9-453D-A87C-E3EB2BD1DD64}"/>
    <pc:docChg chg="modSld">
      <pc:chgData name="Fatima Pillosu" userId="a6295d4dc9e22643" providerId="LiveId" clId="{9FC24174-03D9-453D-A87C-E3EB2BD1DD64}" dt="2022-04-19T15:12:43.128" v="19" actId="20577"/>
      <pc:docMkLst>
        <pc:docMk/>
      </pc:docMkLst>
      <pc:sldChg chg="addSp modSp mod">
        <pc:chgData name="Fatima Pillosu" userId="a6295d4dc9e22643" providerId="LiveId" clId="{9FC24174-03D9-453D-A87C-E3EB2BD1DD64}" dt="2022-04-19T15:12:43.128" v="19" actId="20577"/>
        <pc:sldMkLst>
          <pc:docMk/>
          <pc:sldMk cId="4041778352" sldId="256"/>
        </pc:sldMkLst>
        <pc:spChg chg="add mod">
          <ac:chgData name="Fatima Pillosu" userId="a6295d4dc9e22643" providerId="LiveId" clId="{9FC24174-03D9-453D-A87C-E3EB2BD1DD64}" dt="2022-04-19T15:12:13.347" v="7" actId="1076"/>
          <ac:spMkLst>
            <pc:docMk/>
            <pc:sldMk cId="4041778352" sldId="256"/>
            <ac:spMk id="18" creationId="{C87F8855-8D08-4759-BC64-EEC3033666E3}"/>
          </ac:spMkLst>
        </pc:spChg>
        <pc:spChg chg="add mod">
          <ac:chgData name="Fatima Pillosu" userId="a6295d4dc9e22643" providerId="LiveId" clId="{9FC24174-03D9-453D-A87C-E3EB2BD1DD64}" dt="2022-04-19T15:12:40.482" v="17" actId="20577"/>
          <ac:spMkLst>
            <pc:docMk/>
            <pc:sldMk cId="4041778352" sldId="256"/>
            <ac:spMk id="19" creationId="{C2E805C3-1A8B-4566-B03F-9BA3E2482AC6}"/>
          </ac:spMkLst>
        </pc:spChg>
        <pc:spChg chg="add mod">
          <ac:chgData name="Fatima Pillosu" userId="a6295d4dc9e22643" providerId="LiveId" clId="{9FC24174-03D9-453D-A87C-E3EB2BD1DD64}" dt="2022-04-19T15:12:37.350" v="15" actId="20577"/>
          <ac:spMkLst>
            <pc:docMk/>
            <pc:sldMk cId="4041778352" sldId="256"/>
            <ac:spMk id="20" creationId="{208AADB8-F03C-42A0-B9C2-AE16EB43C12C}"/>
          </ac:spMkLst>
        </pc:spChg>
        <pc:spChg chg="add mod">
          <ac:chgData name="Fatima Pillosu" userId="a6295d4dc9e22643" providerId="LiveId" clId="{9FC24174-03D9-453D-A87C-E3EB2BD1DD64}" dt="2022-04-19T15:12:43.128" v="19" actId="20577"/>
          <ac:spMkLst>
            <pc:docMk/>
            <pc:sldMk cId="4041778352" sldId="256"/>
            <ac:spMk id="21" creationId="{8DA46921-BCAF-44C0-96EA-D94026E977B8}"/>
          </ac:spMkLst>
        </pc:spChg>
        <pc:spChg chg="mod">
          <ac:chgData name="Fatima Pillosu" userId="a6295d4dc9e22643" providerId="LiveId" clId="{9FC24174-03D9-453D-A87C-E3EB2BD1DD64}" dt="2022-04-19T15:02:06.720" v="5" actId="1038"/>
          <ac:spMkLst>
            <pc:docMk/>
            <pc:sldMk cId="4041778352" sldId="256"/>
            <ac:spMk id="40" creationId="{DDF829B2-9654-4D5C-9630-D18C62DB0469}"/>
          </ac:spMkLst>
        </pc:spChg>
        <pc:spChg chg="mod">
          <ac:chgData name="Fatima Pillosu" userId="a6295d4dc9e22643" providerId="LiveId" clId="{9FC24174-03D9-453D-A87C-E3EB2BD1DD64}" dt="2022-04-19T15:02:06.720" v="5" actId="1038"/>
          <ac:spMkLst>
            <pc:docMk/>
            <pc:sldMk cId="4041778352" sldId="256"/>
            <ac:spMk id="41" creationId="{A5548906-5045-4AE1-85B6-31BC723F12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505" y="759934"/>
            <a:ext cx="4743054" cy="1616604"/>
          </a:xfrm>
        </p:spPr>
        <p:txBody>
          <a:bodyPr anchor="b"/>
          <a:lstStyle>
            <a:lvl1pPr algn="ctr">
              <a:defRPr sz="3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508" y="2438880"/>
            <a:ext cx="4185047" cy="1121089"/>
          </a:xfrm>
        </p:spPr>
        <p:txBody>
          <a:bodyPr/>
          <a:lstStyle>
            <a:lvl1pPr marL="0" indent="0" algn="ctr">
              <a:buNone/>
              <a:defRPr sz="1464"/>
            </a:lvl1pPr>
            <a:lvl2pPr marL="278983" indent="0" algn="ctr">
              <a:buNone/>
              <a:defRPr sz="1220"/>
            </a:lvl2pPr>
            <a:lvl3pPr marL="557967" indent="0" algn="ctr">
              <a:buNone/>
              <a:defRPr sz="1098"/>
            </a:lvl3pPr>
            <a:lvl4pPr marL="836950" indent="0" algn="ctr">
              <a:buNone/>
              <a:defRPr sz="976"/>
            </a:lvl4pPr>
            <a:lvl5pPr marL="1115934" indent="0" algn="ctr">
              <a:buNone/>
              <a:defRPr sz="976"/>
            </a:lvl5pPr>
            <a:lvl6pPr marL="1394917" indent="0" algn="ctr">
              <a:buNone/>
              <a:defRPr sz="976"/>
            </a:lvl6pPr>
            <a:lvl7pPr marL="1673901" indent="0" algn="ctr">
              <a:buNone/>
              <a:defRPr sz="976"/>
            </a:lvl7pPr>
            <a:lvl8pPr marL="1952884" indent="0" algn="ctr">
              <a:buNone/>
              <a:defRPr sz="976"/>
            </a:lvl8pPr>
            <a:lvl9pPr marL="2231868" indent="0" algn="ctr">
              <a:buNone/>
              <a:defRPr sz="9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4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93233" y="247220"/>
            <a:ext cx="1203201" cy="3935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630" y="247220"/>
            <a:ext cx="3539852" cy="3935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9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24" y="1157636"/>
            <a:ext cx="4812804" cy="1931541"/>
          </a:xfrm>
        </p:spPr>
        <p:txBody>
          <a:bodyPr anchor="b"/>
          <a:lstStyle>
            <a:lvl1pPr>
              <a:defRPr sz="3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724" y="3107450"/>
            <a:ext cx="4812804" cy="1015752"/>
          </a:xfrm>
        </p:spPr>
        <p:txBody>
          <a:bodyPr/>
          <a:lstStyle>
            <a:lvl1pPr marL="0" indent="0">
              <a:buNone/>
              <a:defRPr sz="1464">
                <a:solidFill>
                  <a:schemeClr val="tx1"/>
                </a:solidFill>
              </a:defRPr>
            </a:lvl1pPr>
            <a:lvl2pPr marL="278983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2pPr>
            <a:lvl3pPr marL="557967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3pPr>
            <a:lvl4pPr marL="836950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4pPr>
            <a:lvl5pPr marL="111593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5pPr>
            <a:lvl6pPr marL="1394917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6pPr>
            <a:lvl7pPr marL="1673901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7pPr>
            <a:lvl8pPr marL="195288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8pPr>
            <a:lvl9pPr marL="2231868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4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629" y="1236100"/>
            <a:ext cx="2371527" cy="294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4907" y="1236100"/>
            <a:ext cx="2371527" cy="294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56" y="247221"/>
            <a:ext cx="4812804" cy="897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57" y="1138288"/>
            <a:ext cx="2360628" cy="557857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983" indent="0">
              <a:buNone/>
              <a:defRPr sz="1220" b="1"/>
            </a:lvl2pPr>
            <a:lvl3pPr marL="557967" indent="0">
              <a:buNone/>
              <a:defRPr sz="1098" b="1"/>
            </a:lvl3pPr>
            <a:lvl4pPr marL="836950" indent="0">
              <a:buNone/>
              <a:defRPr sz="976" b="1"/>
            </a:lvl4pPr>
            <a:lvl5pPr marL="1115934" indent="0">
              <a:buNone/>
              <a:defRPr sz="976" b="1"/>
            </a:lvl5pPr>
            <a:lvl6pPr marL="1394917" indent="0">
              <a:buNone/>
              <a:defRPr sz="976" b="1"/>
            </a:lvl6pPr>
            <a:lvl7pPr marL="1673901" indent="0">
              <a:buNone/>
              <a:defRPr sz="976" b="1"/>
            </a:lvl7pPr>
            <a:lvl8pPr marL="1952884" indent="0">
              <a:buNone/>
              <a:defRPr sz="976" b="1"/>
            </a:lvl8pPr>
            <a:lvl9pPr marL="2231868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57" y="1696145"/>
            <a:ext cx="2360628" cy="2494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24907" y="1138288"/>
            <a:ext cx="2372254" cy="557857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983" indent="0">
              <a:buNone/>
              <a:defRPr sz="1220" b="1"/>
            </a:lvl2pPr>
            <a:lvl3pPr marL="557967" indent="0">
              <a:buNone/>
              <a:defRPr sz="1098" b="1"/>
            </a:lvl3pPr>
            <a:lvl4pPr marL="836950" indent="0">
              <a:buNone/>
              <a:defRPr sz="976" b="1"/>
            </a:lvl4pPr>
            <a:lvl5pPr marL="1115934" indent="0">
              <a:buNone/>
              <a:defRPr sz="976" b="1"/>
            </a:lvl5pPr>
            <a:lvl6pPr marL="1394917" indent="0">
              <a:buNone/>
              <a:defRPr sz="976" b="1"/>
            </a:lvl6pPr>
            <a:lvl7pPr marL="1673901" indent="0">
              <a:buNone/>
              <a:defRPr sz="976" b="1"/>
            </a:lvl7pPr>
            <a:lvl8pPr marL="1952884" indent="0">
              <a:buNone/>
              <a:defRPr sz="976" b="1"/>
            </a:lvl8pPr>
            <a:lvl9pPr marL="2231868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24907" y="1696145"/>
            <a:ext cx="2372254" cy="2494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1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5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76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56" y="309562"/>
            <a:ext cx="1799716" cy="1083469"/>
          </a:xfrm>
        </p:spPr>
        <p:txBody>
          <a:bodyPr anchor="b"/>
          <a:lstStyle>
            <a:lvl1pPr>
              <a:defRPr sz="1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254" y="668570"/>
            <a:ext cx="2824907" cy="3299851"/>
          </a:xfrm>
        </p:spPr>
        <p:txBody>
          <a:bodyPr/>
          <a:lstStyle>
            <a:lvl1pPr>
              <a:defRPr sz="1953"/>
            </a:lvl1pPr>
            <a:lvl2pPr>
              <a:defRPr sz="1709"/>
            </a:lvl2pPr>
            <a:lvl3pPr>
              <a:defRPr sz="1464"/>
            </a:lvl3pPr>
            <a:lvl4pPr>
              <a:defRPr sz="1220"/>
            </a:lvl4pPr>
            <a:lvl5pPr>
              <a:defRPr sz="1220"/>
            </a:lvl5pPr>
            <a:lvl6pPr>
              <a:defRPr sz="1220"/>
            </a:lvl6pPr>
            <a:lvl7pPr>
              <a:defRPr sz="1220"/>
            </a:lvl7pPr>
            <a:lvl8pPr>
              <a:defRPr sz="1220"/>
            </a:lvl8pPr>
            <a:lvl9pPr>
              <a:defRPr sz="12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56" y="1393031"/>
            <a:ext cx="1799716" cy="2580763"/>
          </a:xfrm>
        </p:spPr>
        <p:txBody>
          <a:bodyPr/>
          <a:lstStyle>
            <a:lvl1pPr marL="0" indent="0">
              <a:buNone/>
              <a:defRPr sz="976"/>
            </a:lvl1pPr>
            <a:lvl2pPr marL="278983" indent="0">
              <a:buNone/>
              <a:defRPr sz="854"/>
            </a:lvl2pPr>
            <a:lvl3pPr marL="557967" indent="0">
              <a:buNone/>
              <a:defRPr sz="732"/>
            </a:lvl3pPr>
            <a:lvl4pPr marL="836950" indent="0">
              <a:buNone/>
              <a:defRPr sz="610"/>
            </a:lvl4pPr>
            <a:lvl5pPr marL="1115934" indent="0">
              <a:buNone/>
              <a:defRPr sz="610"/>
            </a:lvl5pPr>
            <a:lvl6pPr marL="1394917" indent="0">
              <a:buNone/>
              <a:defRPr sz="610"/>
            </a:lvl6pPr>
            <a:lvl7pPr marL="1673901" indent="0">
              <a:buNone/>
              <a:defRPr sz="610"/>
            </a:lvl7pPr>
            <a:lvl8pPr marL="1952884" indent="0">
              <a:buNone/>
              <a:defRPr sz="610"/>
            </a:lvl8pPr>
            <a:lvl9pPr marL="2231868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8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56" y="309562"/>
            <a:ext cx="1799716" cy="1083469"/>
          </a:xfrm>
        </p:spPr>
        <p:txBody>
          <a:bodyPr anchor="b"/>
          <a:lstStyle>
            <a:lvl1pPr>
              <a:defRPr sz="1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2254" y="668570"/>
            <a:ext cx="2824907" cy="3299851"/>
          </a:xfrm>
        </p:spPr>
        <p:txBody>
          <a:bodyPr anchor="t"/>
          <a:lstStyle>
            <a:lvl1pPr marL="0" indent="0">
              <a:buNone/>
              <a:defRPr sz="1953"/>
            </a:lvl1pPr>
            <a:lvl2pPr marL="278983" indent="0">
              <a:buNone/>
              <a:defRPr sz="1709"/>
            </a:lvl2pPr>
            <a:lvl3pPr marL="557967" indent="0">
              <a:buNone/>
              <a:defRPr sz="1464"/>
            </a:lvl3pPr>
            <a:lvl4pPr marL="836950" indent="0">
              <a:buNone/>
              <a:defRPr sz="1220"/>
            </a:lvl4pPr>
            <a:lvl5pPr marL="1115934" indent="0">
              <a:buNone/>
              <a:defRPr sz="1220"/>
            </a:lvl5pPr>
            <a:lvl6pPr marL="1394917" indent="0">
              <a:buNone/>
              <a:defRPr sz="1220"/>
            </a:lvl6pPr>
            <a:lvl7pPr marL="1673901" indent="0">
              <a:buNone/>
              <a:defRPr sz="1220"/>
            </a:lvl7pPr>
            <a:lvl8pPr marL="1952884" indent="0">
              <a:buNone/>
              <a:defRPr sz="1220"/>
            </a:lvl8pPr>
            <a:lvl9pPr marL="2231868" indent="0">
              <a:buNone/>
              <a:defRPr sz="1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56" y="1393031"/>
            <a:ext cx="1799716" cy="2580763"/>
          </a:xfrm>
        </p:spPr>
        <p:txBody>
          <a:bodyPr/>
          <a:lstStyle>
            <a:lvl1pPr marL="0" indent="0">
              <a:buNone/>
              <a:defRPr sz="976"/>
            </a:lvl1pPr>
            <a:lvl2pPr marL="278983" indent="0">
              <a:buNone/>
              <a:defRPr sz="854"/>
            </a:lvl2pPr>
            <a:lvl3pPr marL="557967" indent="0">
              <a:buNone/>
              <a:defRPr sz="732"/>
            </a:lvl3pPr>
            <a:lvl4pPr marL="836950" indent="0">
              <a:buNone/>
              <a:defRPr sz="610"/>
            </a:lvl4pPr>
            <a:lvl5pPr marL="1115934" indent="0">
              <a:buNone/>
              <a:defRPr sz="610"/>
            </a:lvl5pPr>
            <a:lvl6pPr marL="1394917" indent="0">
              <a:buNone/>
              <a:defRPr sz="610"/>
            </a:lvl6pPr>
            <a:lvl7pPr marL="1673901" indent="0">
              <a:buNone/>
              <a:defRPr sz="610"/>
            </a:lvl7pPr>
            <a:lvl8pPr marL="1952884" indent="0">
              <a:buNone/>
              <a:defRPr sz="610"/>
            </a:lvl8pPr>
            <a:lvl9pPr marL="2231868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630" y="247221"/>
            <a:ext cx="4812804" cy="89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630" y="1236100"/>
            <a:ext cx="4812804" cy="2946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629" y="4303780"/>
            <a:ext cx="1255514" cy="24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55EE-145F-43A8-982A-E7113EE97E9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8396" y="4303780"/>
            <a:ext cx="1883271" cy="24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920" y="4303780"/>
            <a:ext cx="1255514" cy="24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903A-CBF1-4C83-914B-510F09EFB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6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57967" rtl="0" eaLnBrk="1" latinLnBrk="0" hangingPunct="1">
        <a:lnSpc>
          <a:spcPct val="90000"/>
        </a:lnSpc>
        <a:spcBef>
          <a:spcPct val="0"/>
        </a:spcBef>
        <a:buNone/>
        <a:defRPr sz="26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492" indent="-139492" algn="l" defTabSz="557967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1709" kern="1200">
          <a:solidFill>
            <a:schemeClr val="tx1"/>
          </a:solidFill>
          <a:latin typeface="+mn-lt"/>
          <a:ea typeface="+mn-ea"/>
          <a:cs typeface="+mn-cs"/>
        </a:defRPr>
      </a:lvl1pPr>
      <a:lvl2pPr marL="418475" indent="-139492" algn="l" defTabSz="557967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2pPr>
      <a:lvl3pPr marL="697459" indent="-139492" algn="l" defTabSz="557967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3pPr>
      <a:lvl4pPr marL="976442" indent="-139492" algn="l" defTabSz="557967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255425" indent="-139492" algn="l" defTabSz="557967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534409" indent="-139492" algn="l" defTabSz="557967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813392" indent="-139492" algn="l" defTabSz="557967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2092376" indent="-139492" algn="l" defTabSz="557967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371359" indent="-139492" algn="l" defTabSz="557967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967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1pPr>
      <a:lvl2pPr marL="278983" algn="l" defTabSz="557967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2pPr>
      <a:lvl3pPr marL="557967" algn="l" defTabSz="557967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3pPr>
      <a:lvl4pPr marL="836950" algn="l" defTabSz="557967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115934" algn="l" defTabSz="557967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394917" algn="l" defTabSz="557967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673901" algn="l" defTabSz="557967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1952884" algn="l" defTabSz="557967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231868" algn="l" defTabSz="557967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0693A79C-886E-40EA-916E-4EF9B3B1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1" y="2345514"/>
            <a:ext cx="2880000" cy="2160246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CA42449E-3B96-4E9B-818E-C5BAB5FE66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1"/>
          <a:stretch/>
        </p:blipFill>
        <p:spPr>
          <a:xfrm>
            <a:off x="2872409" y="2345514"/>
            <a:ext cx="2713792" cy="216024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DF829B2-9654-4D5C-9630-D18C62DB0469}"/>
              </a:ext>
            </a:extLst>
          </p:cNvPr>
          <p:cNvSpPr txBox="1"/>
          <p:nvPr/>
        </p:nvSpPr>
        <p:spPr>
          <a:xfrm>
            <a:off x="-55417" y="416513"/>
            <a:ext cx="307777" cy="2046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/>
              <a:t>ENS</a:t>
            </a:r>
            <a:endParaRPr lang="en-GB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548906-5045-4AE1-85B6-31BC723F1210}"/>
              </a:ext>
            </a:extLst>
          </p:cNvPr>
          <p:cNvSpPr txBox="1"/>
          <p:nvPr/>
        </p:nvSpPr>
        <p:spPr>
          <a:xfrm>
            <a:off x="-49769" y="2345514"/>
            <a:ext cx="307777" cy="2046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/>
              <a:t>ecPoint</a:t>
            </a:r>
            <a:endParaRPr lang="en-GB" sz="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83D359-1552-46F1-A62C-DAD8CACBE018}"/>
              </a:ext>
            </a:extLst>
          </p:cNvPr>
          <p:cNvSpPr txBox="1"/>
          <p:nvPr/>
        </p:nvSpPr>
        <p:spPr>
          <a:xfrm>
            <a:off x="127572" y="2345514"/>
            <a:ext cx="307777" cy="2046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Hit Rate</a:t>
            </a:r>
            <a:endParaRPr lang="en-GB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4F1DFA-2EAB-4BCE-93C0-C1EF18D94C99}"/>
              </a:ext>
            </a:extLst>
          </p:cNvPr>
          <p:cNvSpPr txBox="1"/>
          <p:nvPr/>
        </p:nvSpPr>
        <p:spPr>
          <a:xfrm>
            <a:off x="547949" y="4430354"/>
            <a:ext cx="232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False Alarm Rate</a:t>
            </a:r>
            <a:endParaRPr lang="en-GB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E04820-569F-4985-9FE6-DC8795E3CA59}"/>
              </a:ext>
            </a:extLst>
          </p:cNvPr>
          <p:cNvSpPr txBox="1"/>
          <p:nvPr/>
        </p:nvSpPr>
        <p:spPr>
          <a:xfrm>
            <a:off x="3261741" y="4430354"/>
            <a:ext cx="232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False Alarm Rate</a:t>
            </a:r>
            <a:endParaRPr lang="en-GB" sz="8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98A0E6-D788-4B77-8220-D699CD1C6647}"/>
              </a:ext>
            </a:extLst>
          </p:cNvPr>
          <p:cNvCxnSpPr>
            <a:cxnSpLocks/>
          </p:cNvCxnSpPr>
          <p:nvPr/>
        </p:nvCxnSpPr>
        <p:spPr>
          <a:xfrm>
            <a:off x="1839933" y="115826"/>
            <a:ext cx="72000" cy="0"/>
          </a:xfrm>
          <a:prstGeom prst="line">
            <a:avLst/>
          </a:prstGeom>
          <a:ln w="76200">
            <a:solidFill>
              <a:srgbClr val="7E2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4A34E27-E53F-4C1E-AE7B-FC57309388F6}"/>
              </a:ext>
            </a:extLst>
          </p:cNvPr>
          <p:cNvSpPr txBox="1"/>
          <p:nvPr/>
        </p:nvSpPr>
        <p:spPr>
          <a:xfrm>
            <a:off x="1855109" y="8104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85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FE139A-3A7E-46FD-AE20-C2BF063B6410}"/>
              </a:ext>
            </a:extLst>
          </p:cNvPr>
          <p:cNvCxnSpPr>
            <a:cxnSpLocks/>
          </p:cNvCxnSpPr>
          <p:nvPr/>
        </p:nvCxnSpPr>
        <p:spPr>
          <a:xfrm>
            <a:off x="3037178" y="110597"/>
            <a:ext cx="72000" cy="0"/>
          </a:xfrm>
          <a:prstGeom prst="line">
            <a:avLst/>
          </a:prstGeom>
          <a:ln w="76200">
            <a:solidFill>
              <a:srgbClr val="D9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5144DF-D7CB-4EB3-AEE6-08A21B2322BF}"/>
              </a:ext>
            </a:extLst>
          </p:cNvPr>
          <p:cNvSpPr txBox="1"/>
          <p:nvPr/>
        </p:nvSpPr>
        <p:spPr>
          <a:xfrm>
            <a:off x="3044603" y="2875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99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</p:txBody>
      </p:sp>
      <p:pic>
        <p:nvPicPr>
          <p:cNvPr id="49" name="Picture 48" descr="Chart, line chart&#10;&#10;Description automatically generated">
            <a:extLst>
              <a:ext uri="{FF2B5EF4-FFF2-40B4-BE49-F238E27FC236}">
                <a16:creationId xmlns:a16="http://schemas.microsoft.com/office/drawing/2014/main" id="{3E66EDA0-93F4-4DC7-A233-B9107C113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1" y="308791"/>
            <a:ext cx="2880000" cy="2160246"/>
          </a:xfrm>
          <a:prstGeom prst="rect">
            <a:avLst/>
          </a:prstGeom>
        </p:spPr>
      </p:pic>
      <p:pic>
        <p:nvPicPr>
          <p:cNvPr id="50" name="Picture 49" descr="Chart, line chart&#10;&#10;Description automatically generated">
            <a:extLst>
              <a:ext uri="{FF2B5EF4-FFF2-40B4-BE49-F238E27FC236}">
                <a16:creationId xmlns:a16="http://schemas.microsoft.com/office/drawing/2014/main" id="{5543B88E-C763-4EF7-BDB6-933E0AF3C5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1"/>
          <a:stretch/>
        </p:blipFill>
        <p:spPr>
          <a:xfrm>
            <a:off x="2872409" y="308791"/>
            <a:ext cx="2713792" cy="216024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B431A1E-9EB1-48ED-921B-82E25AAF2A9F}"/>
              </a:ext>
            </a:extLst>
          </p:cNvPr>
          <p:cNvSpPr txBox="1"/>
          <p:nvPr/>
        </p:nvSpPr>
        <p:spPr>
          <a:xfrm>
            <a:off x="547949" y="201069"/>
            <a:ext cx="232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“La Costa”</a:t>
            </a:r>
            <a:endParaRPr lang="en-GB" sz="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BAB39E-BF68-462E-8CB0-A716B5998EE9}"/>
              </a:ext>
            </a:extLst>
          </p:cNvPr>
          <p:cNvSpPr txBox="1"/>
          <p:nvPr/>
        </p:nvSpPr>
        <p:spPr>
          <a:xfrm>
            <a:off x="3264567" y="201069"/>
            <a:ext cx="232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“La Sierra”</a:t>
            </a:r>
            <a:endParaRPr lang="en-GB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E0A456-623F-41C1-98ED-0D30E8C13965}"/>
              </a:ext>
            </a:extLst>
          </p:cNvPr>
          <p:cNvSpPr txBox="1"/>
          <p:nvPr/>
        </p:nvSpPr>
        <p:spPr>
          <a:xfrm>
            <a:off x="121924" y="416513"/>
            <a:ext cx="307777" cy="2046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Hit Rate</a:t>
            </a:r>
            <a:endParaRPr lang="en-GB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7F8855-8D08-4759-BC64-EEC3033666E3}"/>
              </a:ext>
            </a:extLst>
          </p:cNvPr>
          <p:cNvSpPr txBox="1"/>
          <p:nvPr/>
        </p:nvSpPr>
        <p:spPr>
          <a:xfrm>
            <a:off x="2538716" y="1937105"/>
            <a:ext cx="2154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805C3-1A8B-4566-B03F-9BA3E2482AC6}"/>
              </a:ext>
            </a:extLst>
          </p:cNvPr>
          <p:cNvSpPr txBox="1"/>
          <p:nvPr/>
        </p:nvSpPr>
        <p:spPr>
          <a:xfrm>
            <a:off x="5209036" y="1937105"/>
            <a:ext cx="2154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</a:t>
            </a:r>
            <a:endParaRPr lang="en-GB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AADB8-F03C-42A0-B9C2-AE16EB43C12C}"/>
              </a:ext>
            </a:extLst>
          </p:cNvPr>
          <p:cNvSpPr txBox="1"/>
          <p:nvPr/>
        </p:nvSpPr>
        <p:spPr>
          <a:xfrm>
            <a:off x="2538716" y="3989629"/>
            <a:ext cx="2154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</a:t>
            </a:r>
            <a:endParaRPr lang="en-GB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A46921-BCAF-44C0-96EA-D94026E977B8}"/>
              </a:ext>
            </a:extLst>
          </p:cNvPr>
          <p:cNvSpPr txBox="1"/>
          <p:nvPr/>
        </p:nvSpPr>
        <p:spPr>
          <a:xfrm>
            <a:off x="5209036" y="3989629"/>
            <a:ext cx="2154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0417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3</cp:revision>
  <dcterms:created xsi:type="dcterms:W3CDTF">2022-04-19T14:40:42Z</dcterms:created>
  <dcterms:modified xsi:type="dcterms:W3CDTF">2022-04-19T15:12:45Z</dcterms:modified>
</cp:coreProperties>
</file>