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611981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27C51-081D-4FF1-A77A-49BB58B5CFDB}" v="27" dt="2022-01-18T15:19:22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07B300B-CF3E-4CEE-90C3-D80997059B7C}"/>
    <pc:docChg chg="delSld">
      <pc:chgData name="Fatima Pillosu" userId="a6295d4dc9e22643" providerId="LiveId" clId="{A07B300B-CF3E-4CEE-90C3-D80997059B7C}" dt="2022-01-18T15:23:58.420" v="0" actId="47"/>
      <pc:docMkLst>
        <pc:docMk/>
      </pc:docMkLst>
      <pc:sldChg chg="del">
        <pc:chgData name="Fatima Pillosu" userId="a6295d4dc9e22643" providerId="LiveId" clId="{A07B300B-CF3E-4CEE-90C3-D80997059B7C}" dt="2022-01-18T15:23:58.420" v="0" actId="47"/>
        <pc:sldMkLst>
          <pc:docMk/>
          <pc:sldMk cId="148926176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621191"/>
            <a:ext cx="5201841" cy="344875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202944"/>
            <a:ext cx="4589860" cy="239165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6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27403"/>
            <a:ext cx="131958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27403"/>
            <a:ext cx="3882256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1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69624"/>
            <a:ext cx="5278339" cy="412062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629226"/>
            <a:ext cx="5278339" cy="216693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9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7405"/>
            <a:ext cx="5278339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428347"/>
            <a:ext cx="2588967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618442"/>
            <a:ext cx="258896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428347"/>
            <a:ext cx="2601718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618442"/>
            <a:ext cx="260171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426283"/>
            <a:ext cx="3098155" cy="703968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3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426283"/>
            <a:ext cx="3098155" cy="703968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27405"/>
            <a:ext cx="5278339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637014"/>
            <a:ext cx="5278339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181397"/>
            <a:ext cx="206543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96101202-83FB-4AF4-BCE9-1055B821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7608353"/>
            <a:ext cx="2520000" cy="1889280"/>
          </a:xfrm>
          <a:prstGeom prst="rect">
            <a:avLst/>
          </a:prstGeom>
        </p:spPr>
      </p:pic>
      <p:pic>
        <p:nvPicPr>
          <p:cNvPr id="57" name="Picture 56" descr="Chart&#10;&#10;Description automatically generated">
            <a:extLst>
              <a:ext uri="{FF2B5EF4-FFF2-40B4-BE49-F238E27FC236}">
                <a16:creationId xmlns:a16="http://schemas.microsoft.com/office/drawing/2014/main" id="{38C701DB-1B3C-44A2-B715-7645338A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7604551"/>
            <a:ext cx="2520000" cy="18892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81D39BB-23B1-429B-A50B-61F6095848DC}"/>
              </a:ext>
            </a:extLst>
          </p:cNvPr>
          <p:cNvSpPr txBox="1"/>
          <p:nvPr/>
        </p:nvSpPr>
        <p:spPr>
          <a:xfrm rot="16200000">
            <a:off x="-204108" y="8429520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3337B6-358F-4462-8677-8A291948B148}"/>
              </a:ext>
            </a:extLst>
          </p:cNvPr>
          <p:cNvSpPr txBox="1"/>
          <p:nvPr/>
        </p:nvSpPr>
        <p:spPr>
          <a:xfrm>
            <a:off x="5228901" y="7778759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j</a:t>
            </a:r>
            <a:endParaRPr lang="en-GB" sz="8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D9639D-3D47-4DFF-B4A1-EE3432EC3CE2}"/>
              </a:ext>
            </a:extLst>
          </p:cNvPr>
          <p:cNvSpPr txBox="1"/>
          <p:nvPr/>
        </p:nvSpPr>
        <p:spPr>
          <a:xfrm>
            <a:off x="2751873" y="8788694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</a:t>
            </a:r>
            <a:endParaRPr lang="en-GB" sz="8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F79A14D-E840-49FE-A988-278F27138980}"/>
              </a:ext>
            </a:extLst>
          </p:cNvPr>
          <p:cNvSpPr txBox="1"/>
          <p:nvPr/>
        </p:nvSpPr>
        <p:spPr>
          <a:xfrm>
            <a:off x="617781" y="9459381"/>
            <a:ext cx="254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B9E3BB-BF8E-4B32-883C-5705161AE0E0}"/>
              </a:ext>
            </a:extLst>
          </p:cNvPr>
          <p:cNvSpPr txBox="1"/>
          <p:nvPr/>
        </p:nvSpPr>
        <p:spPr>
          <a:xfrm>
            <a:off x="3164888" y="9459381"/>
            <a:ext cx="24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D8C6BFB-87A3-41EA-A677-220C59170F94}"/>
              </a:ext>
            </a:extLst>
          </p:cNvPr>
          <p:cNvSpPr txBox="1"/>
          <p:nvPr/>
        </p:nvSpPr>
        <p:spPr>
          <a:xfrm rot="16200000">
            <a:off x="-648606" y="835064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46.786 mm/12h)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1738E7-1752-4CC6-860E-B190539750CD}"/>
              </a:ext>
            </a:extLst>
          </p:cNvPr>
          <p:cNvSpPr txBox="1"/>
          <p:nvPr/>
        </p:nvSpPr>
        <p:spPr>
          <a:xfrm rot="5400000">
            <a:off x="4858643" y="8354443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27.501 mm/12h)</a:t>
            </a:r>
          </a:p>
        </p:txBody>
      </p:sp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DC89BBDB-247E-44B5-B8F9-41203C32A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5802199"/>
            <a:ext cx="2520000" cy="1889280"/>
          </a:xfrm>
          <a:prstGeom prst="rect">
            <a:avLst/>
          </a:prstGeom>
        </p:spPr>
      </p:pic>
      <p:pic>
        <p:nvPicPr>
          <p:cNvPr id="56" name="Picture 55" descr="A picture containing text, curtain&#10;&#10;Description automatically generated">
            <a:extLst>
              <a:ext uri="{FF2B5EF4-FFF2-40B4-BE49-F238E27FC236}">
                <a16:creationId xmlns:a16="http://schemas.microsoft.com/office/drawing/2014/main" id="{5CDE82BD-9EF2-4FD9-A53D-20EC0D7A9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5798397"/>
            <a:ext cx="2520000" cy="18892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C4EFFA-2500-4AEB-9B5D-53ECFAD343DA}"/>
              </a:ext>
            </a:extLst>
          </p:cNvPr>
          <p:cNvSpPr txBox="1"/>
          <p:nvPr/>
        </p:nvSpPr>
        <p:spPr>
          <a:xfrm rot="16200000">
            <a:off x="-204108" y="6620288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D1ADA5-898B-464C-94E1-9492191B9001}"/>
              </a:ext>
            </a:extLst>
          </p:cNvPr>
          <p:cNvSpPr txBox="1"/>
          <p:nvPr/>
        </p:nvSpPr>
        <p:spPr>
          <a:xfrm>
            <a:off x="5228901" y="5973558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h</a:t>
            </a:r>
            <a:endParaRPr lang="en-GB" sz="8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E4853D-24B2-49E2-AE62-E7287F112057}"/>
              </a:ext>
            </a:extLst>
          </p:cNvPr>
          <p:cNvSpPr txBox="1"/>
          <p:nvPr/>
        </p:nvSpPr>
        <p:spPr>
          <a:xfrm>
            <a:off x="2751873" y="6977296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</a:t>
            </a:r>
            <a:endParaRPr lang="en-GB" sz="8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F098D90-29C3-4FEA-96AF-6B5014DAAB0A}"/>
              </a:ext>
            </a:extLst>
          </p:cNvPr>
          <p:cNvSpPr txBox="1"/>
          <p:nvPr/>
        </p:nvSpPr>
        <p:spPr>
          <a:xfrm rot="16200000">
            <a:off x="-648606" y="6545209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36.011 mm/12h)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83B6590-4C69-422C-9C55-E58389B320CC}"/>
              </a:ext>
            </a:extLst>
          </p:cNvPr>
          <p:cNvSpPr txBox="1"/>
          <p:nvPr/>
        </p:nvSpPr>
        <p:spPr>
          <a:xfrm rot="5400000">
            <a:off x="4858643" y="6548289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22.497 mm/12h)</a:t>
            </a: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C87A7049-6DDB-44A6-BCFD-266AB04B5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4007920"/>
            <a:ext cx="2520000" cy="1889280"/>
          </a:xfrm>
          <a:prstGeom prst="rect">
            <a:avLst/>
          </a:prstGeom>
        </p:spPr>
      </p:pic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ECFD028B-2838-4131-B502-3001768FA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4004118"/>
            <a:ext cx="2520000" cy="18892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3135FCE-A4C5-436C-A4DE-05D730B54A05}"/>
              </a:ext>
            </a:extLst>
          </p:cNvPr>
          <p:cNvSpPr txBox="1"/>
          <p:nvPr/>
        </p:nvSpPr>
        <p:spPr>
          <a:xfrm rot="16200000">
            <a:off x="-204108" y="4826009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EBF44E-80DB-4BAC-AD98-C710C1917444}"/>
              </a:ext>
            </a:extLst>
          </p:cNvPr>
          <p:cNvSpPr txBox="1"/>
          <p:nvPr/>
        </p:nvSpPr>
        <p:spPr>
          <a:xfrm>
            <a:off x="5228901" y="4176423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</a:t>
            </a:r>
            <a:endParaRPr lang="en-GB" sz="8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357D06-8E91-401C-A9F8-1ED4ABA92009}"/>
              </a:ext>
            </a:extLst>
          </p:cNvPr>
          <p:cNvSpPr txBox="1"/>
          <p:nvPr/>
        </p:nvSpPr>
        <p:spPr>
          <a:xfrm>
            <a:off x="2751873" y="5180161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e</a:t>
            </a:r>
            <a:endParaRPr lang="en-GB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08867F-7804-4417-B118-50D4AC3E90B5}"/>
              </a:ext>
            </a:extLst>
          </p:cNvPr>
          <p:cNvSpPr txBox="1"/>
          <p:nvPr/>
        </p:nvSpPr>
        <p:spPr>
          <a:xfrm rot="16200000">
            <a:off x="-648606" y="475093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22.384 mm/12h)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B434B0-D5CE-42E1-820A-B6D2EB4CE750}"/>
              </a:ext>
            </a:extLst>
          </p:cNvPr>
          <p:cNvSpPr txBox="1"/>
          <p:nvPr/>
        </p:nvSpPr>
        <p:spPr>
          <a:xfrm rot="5400000">
            <a:off x="4858643" y="475401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14.616 mm/12h)</a:t>
            </a:r>
          </a:p>
        </p:txBody>
      </p:sp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7116EED6-5344-40BE-9AB8-618CB6AB3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2201770"/>
            <a:ext cx="2520000" cy="1889280"/>
          </a:xfrm>
          <a:prstGeom prst="rect">
            <a:avLst/>
          </a:prstGeom>
        </p:spPr>
      </p:pic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9CE4351D-6543-43CE-9628-91DF36C5CC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2197968"/>
            <a:ext cx="2520000" cy="188928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D0F7F4A-4C1E-43B9-8ADD-385A666A581A}"/>
              </a:ext>
            </a:extLst>
          </p:cNvPr>
          <p:cNvSpPr txBox="1"/>
          <p:nvPr/>
        </p:nvSpPr>
        <p:spPr>
          <a:xfrm rot="16200000">
            <a:off x="-204108" y="3019859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381014-7EE5-48CD-8EA1-C165B5252CE9}"/>
              </a:ext>
            </a:extLst>
          </p:cNvPr>
          <p:cNvSpPr txBox="1"/>
          <p:nvPr/>
        </p:nvSpPr>
        <p:spPr>
          <a:xfrm>
            <a:off x="5228901" y="2367417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d</a:t>
            </a:r>
            <a:endParaRPr lang="en-GB" sz="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FDBC3C-9705-46F9-BB21-AFED95138B19}"/>
              </a:ext>
            </a:extLst>
          </p:cNvPr>
          <p:cNvSpPr txBox="1"/>
          <p:nvPr/>
        </p:nvSpPr>
        <p:spPr>
          <a:xfrm>
            <a:off x="2751873" y="3371155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c</a:t>
            </a:r>
            <a:endParaRPr lang="en-GB" sz="8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EAE71A-FBEC-46FF-9973-830AE617C797}"/>
              </a:ext>
            </a:extLst>
          </p:cNvPr>
          <p:cNvSpPr txBox="1"/>
          <p:nvPr/>
        </p:nvSpPr>
        <p:spPr>
          <a:xfrm rot="16200000">
            <a:off x="-648606" y="294478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14.080 mm/12h)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18D459-0643-4D17-A659-AEC6968BA840}"/>
              </a:ext>
            </a:extLst>
          </p:cNvPr>
          <p:cNvSpPr txBox="1"/>
          <p:nvPr/>
        </p:nvSpPr>
        <p:spPr>
          <a:xfrm rot="5400000">
            <a:off x="4858643" y="294786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8.880 mm/12h)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E3BAE6B7-934F-46B2-9CDC-899AFCC5F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399418"/>
            <a:ext cx="2520000" cy="1889280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D218246B-01E4-4C08-9D41-DB884FC70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395616"/>
            <a:ext cx="2520000" cy="188928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622A09C-9CF6-482F-B646-EAE2672AADAB}"/>
              </a:ext>
            </a:extLst>
          </p:cNvPr>
          <p:cNvSpPr txBox="1"/>
          <p:nvPr/>
        </p:nvSpPr>
        <p:spPr>
          <a:xfrm rot="16200000">
            <a:off x="-204108" y="1217507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3E8BA3-25A6-48BC-853F-07D7221A16F4}"/>
              </a:ext>
            </a:extLst>
          </p:cNvPr>
          <p:cNvSpPr txBox="1"/>
          <p:nvPr/>
        </p:nvSpPr>
        <p:spPr>
          <a:xfrm>
            <a:off x="5228901" y="569837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</a:t>
            </a:r>
            <a:endParaRPr lang="en-GB" sz="8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61C0C3-1220-4076-9A38-E3BAFE214F82}"/>
              </a:ext>
            </a:extLst>
          </p:cNvPr>
          <p:cNvSpPr txBox="1"/>
          <p:nvPr/>
        </p:nvSpPr>
        <p:spPr>
          <a:xfrm>
            <a:off x="2751873" y="1569765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a</a:t>
            </a:r>
            <a:endParaRPr lang="en-GB" sz="8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BD2F6FD-0DAE-445C-AB3F-8233884245D8}"/>
              </a:ext>
            </a:extLst>
          </p:cNvPr>
          <p:cNvSpPr txBox="1"/>
          <p:nvPr/>
        </p:nvSpPr>
        <p:spPr>
          <a:xfrm>
            <a:off x="826519" y="282022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Costa”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227396-6189-4DEE-B534-C292519764B7}"/>
              </a:ext>
            </a:extLst>
          </p:cNvPr>
          <p:cNvSpPr txBox="1"/>
          <p:nvPr/>
        </p:nvSpPr>
        <p:spPr>
          <a:xfrm>
            <a:off x="3058009" y="282022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Sierra”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ABE292-53C1-4013-813F-2C322C8CA559}"/>
              </a:ext>
            </a:extLst>
          </p:cNvPr>
          <p:cNvSpPr txBox="1"/>
          <p:nvPr/>
        </p:nvSpPr>
        <p:spPr>
          <a:xfrm rot="16200000">
            <a:off x="-648606" y="1142428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9.419 mm/12h)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1D08E8B-4E44-4400-9BC5-3BD9EF49592E}"/>
              </a:ext>
            </a:extLst>
          </p:cNvPr>
          <p:cNvSpPr txBox="1"/>
          <p:nvPr/>
        </p:nvSpPr>
        <p:spPr>
          <a:xfrm rot="5400000">
            <a:off x="4858643" y="1145508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6.112 mm/12h)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9E389E-66FF-49C8-8025-F8FD5E3933F7}"/>
              </a:ext>
            </a:extLst>
          </p:cNvPr>
          <p:cNvCxnSpPr>
            <a:cxnSpLocks/>
          </p:cNvCxnSpPr>
          <p:nvPr/>
        </p:nvCxnSpPr>
        <p:spPr>
          <a:xfrm>
            <a:off x="3253839" y="186047"/>
            <a:ext cx="720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77EBE6-E7D0-4C33-8A47-88E3B6D50B17}"/>
              </a:ext>
            </a:extLst>
          </p:cNvPr>
          <p:cNvCxnSpPr>
            <a:cxnSpLocks/>
          </p:cNvCxnSpPr>
          <p:nvPr/>
        </p:nvCxnSpPr>
        <p:spPr>
          <a:xfrm>
            <a:off x="1933210" y="186047"/>
            <a:ext cx="72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EEA0CD-1073-4AFF-9F6D-2C151D749401}"/>
              </a:ext>
            </a:extLst>
          </p:cNvPr>
          <p:cNvSpPr txBox="1"/>
          <p:nvPr/>
        </p:nvSpPr>
        <p:spPr>
          <a:xfrm>
            <a:off x="2653210" y="62864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0B5EDD-E28D-49F1-9D42-C086D2022F6B}"/>
              </a:ext>
            </a:extLst>
          </p:cNvPr>
          <p:cNvSpPr txBox="1"/>
          <p:nvPr/>
        </p:nvSpPr>
        <p:spPr>
          <a:xfrm>
            <a:off x="3977579" y="61936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</p:spTree>
    <p:extLst>
      <p:ext uri="{BB962C8B-B14F-4D97-AF65-F5344CB8AC3E}">
        <p14:creationId xmlns:p14="http://schemas.microsoft.com/office/powerpoint/2010/main" val="30369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156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2022-01-13T16:49:31Z</dcterms:created>
  <dcterms:modified xsi:type="dcterms:W3CDTF">2022-01-18T15:24:00Z</dcterms:modified>
</cp:coreProperties>
</file>