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</p:sldIdLst>
  <p:sldSz cx="6119813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159FE-EE10-4CDC-9B04-E66099864B9C}" v="8" dt="2022-01-14T13:29:21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B2159FE-EE10-4CDC-9B04-E66099864B9C}"/>
    <pc:docChg chg="undo custSel delSld modSld">
      <pc:chgData name="Fatima Pillosu" userId="a6295d4dc9e22643" providerId="LiveId" clId="{8B2159FE-EE10-4CDC-9B04-E66099864B9C}" dt="2022-01-14T13:29:57.289" v="248" actId="1036"/>
      <pc:docMkLst>
        <pc:docMk/>
      </pc:docMkLst>
      <pc:sldChg chg="del">
        <pc:chgData name="Fatima Pillosu" userId="a6295d4dc9e22643" providerId="LiveId" clId="{8B2159FE-EE10-4CDC-9B04-E66099864B9C}" dt="2022-01-14T10:50:15.575" v="0" actId="47"/>
        <pc:sldMkLst>
          <pc:docMk/>
          <pc:sldMk cId="820257480" sldId="258"/>
        </pc:sldMkLst>
      </pc:sldChg>
      <pc:sldChg chg="del">
        <pc:chgData name="Fatima Pillosu" userId="a6295d4dc9e22643" providerId="LiveId" clId="{8B2159FE-EE10-4CDC-9B04-E66099864B9C}" dt="2022-01-14T10:50:15.575" v="0" actId="47"/>
        <pc:sldMkLst>
          <pc:docMk/>
          <pc:sldMk cId="1489261767" sldId="259"/>
        </pc:sldMkLst>
      </pc:sldChg>
      <pc:sldChg chg="addSp delSp modSp mod">
        <pc:chgData name="Fatima Pillosu" userId="a6295d4dc9e22643" providerId="LiveId" clId="{8B2159FE-EE10-4CDC-9B04-E66099864B9C}" dt="2022-01-14T13:29:57.289" v="248" actId="1036"/>
        <pc:sldMkLst>
          <pc:docMk/>
          <pc:sldMk cId="296574157" sldId="260"/>
        </pc:sldMkLst>
        <pc:spChg chg="add del mod">
          <ac:chgData name="Fatima Pillosu" userId="a6295d4dc9e22643" providerId="LiveId" clId="{8B2159FE-EE10-4CDC-9B04-E66099864B9C}" dt="2022-01-14T11:09:00.447" v="80" actId="478"/>
          <ac:spMkLst>
            <pc:docMk/>
            <pc:sldMk cId="296574157" sldId="260"/>
            <ac:spMk id="26" creationId="{D5D01675-7E98-466E-BA1F-5F4F2D8210AE}"/>
          </ac:spMkLst>
        </pc:spChg>
        <pc:spChg chg="add del mod">
          <ac:chgData name="Fatima Pillosu" userId="a6295d4dc9e22643" providerId="LiveId" clId="{8B2159FE-EE10-4CDC-9B04-E66099864B9C}" dt="2022-01-14T11:09:00.447" v="80" actId="478"/>
          <ac:spMkLst>
            <pc:docMk/>
            <pc:sldMk cId="296574157" sldId="260"/>
            <ac:spMk id="27" creationId="{6D8EC14E-4C0D-4B78-AB56-B2B2B2E85BD1}"/>
          </ac:spMkLst>
        </pc:spChg>
        <pc:spChg chg="add del mod">
          <ac:chgData name="Fatima Pillosu" userId="a6295d4dc9e22643" providerId="LiveId" clId="{8B2159FE-EE10-4CDC-9B04-E66099864B9C}" dt="2022-01-14T11:09:00.447" v="80" actId="478"/>
          <ac:spMkLst>
            <pc:docMk/>
            <pc:sldMk cId="296574157" sldId="260"/>
            <ac:spMk id="28" creationId="{EBFDBD6B-CDEE-4F72-B041-B8BB65162BD0}"/>
          </ac:spMkLst>
        </pc:spChg>
        <pc:spChg chg="add del mod">
          <ac:chgData name="Fatima Pillosu" userId="a6295d4dc9e22643" providerId="LiveId" clId="{8B2159FE-EE10-4CDC-9B04-E66099864B9C}" dt="2022-01-14T11:09:00.447" v="80" actId="478"/>
          <ac:spMkLst>
            <pc:docMk/>
            <pc:sldMk cId="296574157" sldId="260"/>
            <ac:spMk id="29" creationId="{1F11AEFC-C5E0-4BFD-A0C2-EF03D48B8196}"/>
          </ac:spMkLst>
        </pc:spChg>
        <pc:spChg chg="add del mod">
          <ac:chgData name="Fatima Pillosu" userId="a6295d4dc9e22643" providerId="LiveId" clId="{8B2159FE-EE10-4CDC-9B04-E66099864B9C}" dt="2022-01-14T11:09:00.447" v="80" actId="478"/>
          <ac:spMkLst>
            <pc:docMk/>
            <pc:sldMk cId="296574157" sldId="260"/>
            <ac:spMk id="30" creationId="{C034B78F-A007-4F48-BDFA-D0E5FDAD8396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31" creationId="{EBD6084E-841B-48A0-A98D-F93C389ED689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32" creationId="{C52B947A-6C7E-4107-8CC2-01F301ED06AD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33" creationId="{76BE7C3D-EF79-4752-BBFB-EEB7552105ED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34" creationId="{A6A1A03A-FAFA-4CB6-AEE8-71BAF968D5DE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34" creationId="{F2DB7F01-3A59-4892-8F01-B4A4EF9AB5E8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35" creationId="{6F27A5DE-2BD0-4811-8C39-9A72723DF0A6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35" creationId="{F55C4DA9-193B-4A34-8F97-16ADE0B72C6B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36" creationId="{8C3BD9A6-95BB-439B-A6F7-876CCCAF66EE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36" creationId="{DB0A308C-1927-45E8-A1E6-2D1D92BD1EC7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37" creationId="{0239A22C-BAEB-41B2-B867-E74D9A84F9B1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37" creationId="{BB60640C-19C6-4D69-91A5-649AFF8DBCC2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38" creationId="{424C9393-E875-40DD-BD79-54A5187CB8B2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39" creationId="{A1ADEFBC-0044-434F-8971-5B8D510D8C08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39" creationId="{C3BA848E-559C-48B4-B6F2-00018ECDDB0D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40" creationId="{796B9D27-F0B5-4066-9EF2-F8619E7C16A8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40" creationId="{7F146A4C-3728-441D-BB72-B6F5589C3BDC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41" creationId="{D6A4C95C-6E20-43F6-A363-28BB7FD377E7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42" creationId="{38AF1819-79D7-47D0-89BD-D98DC579DC2D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48" creationId="{49E34618-EA61-46F7-8DB2-EE747F271990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49" creationId="{03508BF8-4456-47CA-84B1-F692FD8863BF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50" creationId="{9A4F5F87-3242-4713-9BD3-7AD1DA9A7ED5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51" creationId="{8F3A32C3-25B0-41E5-8B7C-C24B5D6617C2}"/>
          </ac:spMkLst>
        </pc:spChg>
        <pc:spChg chg="add mo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51" creationId="{EC0CA45D-D6CC-4CFE-917C-650C79716F7B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52" creationId="{B7617651-E693-4ECA-A0E5-D96006032F64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52" creationId="{CC9862FA-F5DD-47E9-B76E-F6C44EE70A9D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53" creationId="{11E7D152-F0CC-4B0C-900C-7EA9CFD30214}"/>
          </ac:spMkLst>
        </pc:spChg>
        <pc:spChg chg="del">
          <ac:chgData name="Fatima Pillosu" userId="a6295d4dc9e22643" providerId="LiveId" clId="{8B2159FE-EE10-4CDC-9B04-E66099864B9C}" dt="2022-01-14T10:50:18.978" v="1" actId="21"/>
          <ac:spMkLst>
            <pc:docMk/>
            <pc:sldMk cId="296574157" sldId="260"/>
            <ac:spMk id="53" creationId="{AA575AE7-8F8F-4F53-9005-6363F9EE9001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54" creationId="{EF32BD2B-E945-4ED1-A476-D0598CC75DBD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55" creationId="{D9C3E572-8845-408A-A6A1-B3B9144343EE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56" creationId="{82E3CEA7-DC3A-4840-8215-7FF6B4F4E92E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57" creationId="{69F65C6F-9392-4244-B42A-1F3D246900E7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58" creationId="{4B91B1B3-9891-4531-88F6-0E30DA0551E3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59" creationId="{713528EA-30C9-45E1-BB37-9362CBB96D80}"/>
          </ac:spMkLst>
        </pc:spChg>
        <pc:spChg chg="add mo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60" creationId="{C612F2D1-ADF4-4A4A-9F56-5725C95CAE3D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61" creationId="{01FCD169-0E1D-4ABF-ADA0-60068250BCC1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62" creationId="{0AFDBC65-8FC9-4775-933E-FB631E723BAD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63" creationId="{AEBA27AC-D4B7-4878-89D7-811CF7E268BB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64" creationId="{0EF8D7F1-B2FE-4677-9092-F8C347B8D1E1}"/>
          </ac:spMkLst>
        </pc:spChg>
        <pc:spChg chg="add mo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65" creationId="{432AE9DA-C3F5-455A-A573-DD771AAE2F44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66" creationId="{D442F4E2-8F72-404E-8B87-BC8D0E207A60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67" creationId="{9FD2BA8F-C28C-4B35-B610-DF7F084AEA5A}"/>
          </ac:spMkLst>
        </pc:spChg>
        <pc:spChg chg="add mo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68" creationId="{B6299147-68D7-4166-BDBE-42D63BCA39B3}"/>
          </ac:spMkLst>
        </pc:spChg>
        <pc:spChg chg="add mo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69" creationId="{5FB91CAA-3D81-4B05-AC8E-36BBE2AE5EAE}"/>
          </ac:spMkLst>
        </pc:spChg>
        <pc:spChg chg="add mo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70" creationId="{DDE544B7-1AF4-4452-BBD4-92CDAC4BC9F4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71" creationId="{EFFD91C6-2216-4502-A4AF-A324231AAF5C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72" creationId="{ED3B3298-80B3-4275-8F4F-6FF256BE0F77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73" creationId="{273B0C01-01AD-4321-8BEF-38388D445DA5}"/>
          </ac:spMkLst>
        </pc:spChg>
        <pc:spChg chg="add mod">
          <ac:chgData name="Fatima Pillosu" userId="a6295d4dc9e22643" providerId="LiveId" clId="{8B2159FE-EE10-4CDC-9B04-E66099864B9C}" dt="2022-01-14T13:29:21.167" v="235"/>
          <ac:spMkLst>
            <pc:docMk/>
            <pc:sldMk cId="296574157" sldId="260"/>
            <ac:spMk id="76" creationId="{D512DF23-2053-4704-B3F2-74D8B5673772}"/>
          </ac:spMkLst>
        </pc:spChg>
        <pc:spChg chg="add mod">
          <ac:chgData name="Fatima Pillosu" userId="a6295d4dc9e22643" providerId="LiveId" clId="{8B2159FE-EE10-4CDC-9B04-E66099864B9C}" dt="2022-01-14T13:29:21.167" v="235"/>
          <ac:spMkLst>
            <pc:docMk/>
            <pc:sldMk cId="296574157" sldId="260"/>
            <ac:spMk id="77" creationId="{E6B4F814-55A4-4047-BB6E-2221B725A34B}"/>
          </ac:spMkLst>
        </pc:spChg>
        <pc:spChg chg="add del mod">
          <ac:chgData name="Fatima Pillosu" userId="a6295d4dc9e22643" providerId="LiveId" clId="{8B2159FE-EE10-4CDC-9B04-E66099864B9C}" dt="2022-01-14T13:15:29.119" v="135" actId="478"/>
          <ac:spMkLst>
            <pc:docMk/>
            <pc:sldMk cId="296574157" sldId="260"/>
            <ac:spMk id="84" creationId="{2513CA61-3187-4A35-84B4-F3AF5E429E76}"/>
          </ac:spMkLst>
        </pc:spChg>
        <pc:spChg chg="add del mod">
          <ac:chgData name="Fatima Pillosu" userId="a6295d4dc9e22643" providerId="LiveId" clId="{8B2159FE-EE10-4CDC-9B04-E66099864B9C}" dt="2022-01-14T13:15:29.119" v="135" actId="478"/>
          <ac:spMkLst>
            <pc:docMk/>
            <pc:sldMk cId="296574157" sldId="260"/>
            <ac:spMk id="85" creationId="{CC21FE4D-5C7A-4466-A90C-EC6CD2B1D108}"/>
          </ac:spMkLst>
        </pc:spChg>
        <pc:spChg chg="add del mod">
          <ac:chgData name="Fatima Pillosu" userId="a6295d4dc9e22643" providerId="LiveId" clId="{8B2159FE-EE10-4CDC-9B04-E66099864B9C}" dt="2022-01-14T13:15:29.119" v="135" actId="478"/>
          <ac:spMkLst>
            <pc:docMk/>
            <pc:sldMk cId="296574157" sldId="260"/>
            <ac:spMk id="86" creationId="{451196FD-0A2B-4698-B25F-5601B8C70FA2}"/>
          </ac:spMkLst>
        </pc:spChg>
        <pc:spChg chg="add del mod">
          <ac:chgData name="Fatima Pillosu" userId="a6295d4dc9e22643" providerId="LiveId" clId="{8B2159FE-EE10-4CDC-9B04-E66099864B9C}" dt="2022-01-14T13:15:29.119" v="135" actId="478"/>
          <ac:spMkLst>
            <pc:docMk/>
            <pc:sldMk cId="296574157" sldId="260"/>
            <ac:spMk id="87" creationId="{C32ACDCD-3137-429D-A481-B7CF3B021D98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88" creationId="{F28EE48E-A4FA-4B56-9AD9-FF3D1AEFC776}"/>
          </ac:spMkLst>
        </pc:spChg>
        <pc:spChg chg="add del mod">
          <ac:chgData name="Fatima Pillosu" userId="a6295d4dc9e22643" providerId="LiveId" clId="{8B2159FE-EE10-4CDC-9B04-E66099864B9C}" dt="2022-01-14T13:15:29.119" v="135" actId="478"/>
          <ac:spMkLst>
            <pc:docMk/>
            <pc:sldMk cId="296574157" sldId="260"/>
            <ac:spMk id="89" creationId="{57462CBF-C8BC-43CC-9286-183B8C19039E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90" creationId="{837302DF-F2BB-4F6F-AA43-B3362D8E57B0}"/>
          </ac:spMkLst>
        </pc:spChg>
        <pc:spChg chg="add del mod">
          <ac:chgData name="Fatima Pillosu" userId="a6295d4dc9e22643" providerId="LiveId" clId="{8B2159FE-EE10-4CDC-9B04-E66099864B9C}" dt="2022-01-14T13:15:29.119" v="135" actId="478"/>
          <ac:spMkLst>
            <pc:docMk/>
            <pc:sldMk cId="296574157" sldId="260"/>
            <ac:spMk id="91" creationId="{523108D3-F72A-4CF2-A31A-351C253D37C6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92" creationId="{27408BAD-D96E-41CB-A32E-2951DCE37EDC}"/>
          </ac:spMkLst>
        </pc:spChg>
        <pc:spChg chg="add del mod">
          <ac:chgData name="Fatima Pillosu" userId="a6295d4dc9e22643" providerId="LiveId" clId="{8B2159FE-EE10-4CDC-9B04-E66099864B9C}" dt="2022-01-14T13:15:29.119" v="135" actId="478"/>
          <ac:spMkLst>
            <pc:docMk/>
            <pc:sldMk cId="296574157" sldId="260"/>
            <ac:spMk id="93" creationId="{6DE8250C-804D-4C80-941E-099FF05CCCE6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94" creationId="{C7AE68C1-4E2F-42EA-9FB0-72FA0CF69727}"/>
          </ac:spMkLst>
        </pc:spChg>
        <pc:spChg chg="add del mod">
          <ac:chgData name="Fatima Pillosu" userId="a6295d4dc9e22643" providerId="LiveId" clId="{8B2159FE-EE10-4CDC-9B04-E66099864B9C}" dt="2022-01-14T13:15:29.119" v="135" actId="478"/>
          <ac:spMkLst>
            <pc:docMk/>
            <pc:sldMk cId="296574157" sldId="260"/>
            <ac:spMk id="95" creationId="{627B5591-68D0-4D86-83FC-C00E55F462D9}"/>
          </ac:spMkLst>
        </pc:spChg>
        <pc:spChg chg="add del mod">
          <ac:chgData name="Fatima Pillosu" userId="a6295d4dc9e22643" providerId="LiveId" clId="{8B2159FE-EE10-4CDC-9B04-E66099864B9C}" dt="2022-01-14T13:15:30.991" v="136" actId="21"/>
          <ac:spMkLst>
            <pc:docMk/>
            <pc:sldMk cId="296574157" sldId="260"/>
            <ac:spMk id="96" creationId="{F4B5F41D-D0C0-4E96-962D-DF5AC02A3D9A}"/>
          </ac:spMkLst>
        </pc:spChg>
        <pc:spChg chg="add del mod">
          <ac:chgData name="Fatima Pillosu" userId="a6295d4dc9e22643" providerId="LiveId" clId="{8B2159FE-EE10-4CDC-9B04-E66099864B9C}" dt="2022-01-14T13:15:29.119" v="135" actId="478"/>
          <ac:spMkLst>
            <pc:docMk/>
            <pc:sldMk cId="296574157" sldId="260"/>
            <ac:spMk id="97" creationId="{CE58ADAE-80DA-4C83-9FB7-E27A2E16C04F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98" creationId="{A0023870-A7B7-412A-8657-3B279A07CD9D}"/>
          </ac:spMkLst>
        </pc:spChg>
        <pc:spChg chg="add mo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99" creationId="{B9DBBA01-939C-4E91-8BDB-7D8E3654B056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100" creationId="{DAFB5750-6240-47BB-83B9-D00FF87BB9C7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101" creationId="{D93EE1FC-3A07-4F5D-9FDB-1651E9E41ABC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102" creationId="{3981DC16-DFCB-4A2D-81FD-9EC1FA986BA5}"/>
          </ac:spMkLst>
        </pc:spChg>
        <pc:spChg chg="add mod ord">
          <ac:chgData name="Fatima Pillosu" userId="a6295d4dc9e22643" providerId="LiveId" clId="{8B2159FE-EE10-4CDC-9B04-E66099864B9C}" dt="2022-01-14T13:29:57.289" v="248" actId="1036"/>
          <ac:spMkLst>
            <pc:docMk/>
            <pc:sldMk cId="296574157" sldId="260"/>
            <ac:spMk id="103" creationId="{38EEF69A-3569-42C5-B828-ED16D529616D}"/>
          </ac:spMkLst>
        </pc:spChg>
        <pc:picChg chg="add mod ord">
          <ac:chgData name="Fatima Pillosu" userId="a6295d4dc9e22643" providerId="LiveId" clId="{8B2159FE-EE10-4CDC-9B04-E66099864B9C}" dt="2022-01-14T13:29:57.289" v="248" actId="1036"/>
          <ac:picMkLst>
            <pc:docMk/>
            <pc:sldMk cId="296574157" sldId="260"/>
            <ac:picMk id="41" creationId="{4668F45A-F5D1-467F-A0C0-892168858FF7}"/>
          </ac:picMkLst>
        </pc:picChg>
        <pc:picChg chg="add mod ord">
          <ac:chgData name="Fatima Pillosu" userId="a6295d4dc9e22643" providerId="LiveId" clId="{8B2159FE-EE10-4CDC-9B04-E66099864B9C}" dt="2022-01-14T13:29:57.289" v="248" actId="1036"/>
          <ac:picMkLst>
            <pc:docMk/>
            <pc:sldMk cId="296574157" sldId="260"/>
            <ac:picMk id="42" creationId="{8FEE1480-640B-465A-8947-D84B7BF66B4D}"/>
          </ac:picMkLst>
        </pc:picChg>
        <pc:picChg chg="add mod ord">
          <ac:chgData name="Fatima Pillosu" userId="a6295d4dc9e22643" providerId="LiveId" clId="{8B2159FE-EE10-4CDC-9B04-E66099864B9C}" dt="2022-01-14T13:29:57.289" v="248" actId="1036"/>
          <ac:picMkLst>
            <pc:docMk/>
            <pc:sldMk cId="296574157" sldId="260"/>
            <ac:picMk id="43" creationId="{2A4D29D3-C4AA-4F92-AE34-841EC70C1C16}"/>
          </ac:picMkLst>
        </pc:picChg>
        <pc:picChg chg="add mod ord">
          <ac:chgData name="Fatima Pillosu" userId="a6295d4dc9e22643" providerId="LiveId" clId="{8B2159FE-EE10-4CDC-9B04-E66099864B9C}" dt="2022-01-14T13:29:57.289" v="248" actId="1036"/>
          <ac:picMkLst>
            <pc:docMk/>
            <pc:sldMk cId="296574157" sldId="260"/>
            <ac:picMk id="44" creationId="{C3F3DACE-0C69-4DB6-9363-EE319DA20990}"/>
          </ac:picMkLst>
        </pc:picChg>
        <pc:picChg chg="add mod ord">
          <ac:chgData name="Fatima Pillosu" userId="a6295d4dc9e22643" providerId="LiveId" clId="{8B2159FE-EE10-4CDC-9B04-E66099864B9C}" dt="2022-01-14T13:29:57.289" v="248" actId="1036"/>
          <ac:picMkLst>
            <pc:docMk/>
            <pc:sldMk cId="296574157" sldId="260"/>
            <ac:picMk id="45" creationId="{AF7979F2-E74B-4994-9A95-015BC9A9AC5D}"/>
          </ac:picMkLst>
        </pc:picChg>
        <pc:picChg chg="add mod ord">
          <ac:chgData name="Fatima Pillosu" userId="a6295d4dc9e22643" providerId="LiveId" clId="{8B2159FE-EE10-4CDC-9B04-E66099864B9C}" dt="2022-01-14T13:29:57.289" v="248" actId="1036"/>
          <ac:picMkLst>
            <pc:docMk/>
            <pc:sldMk cId="296574157" sldId="260"/>
            <ac:picMk id="46" creationId="{9D5F8B8A-782E-4992-8C64-2C51D07BAFA3}"/>
          </ac:picMkLst>
        </pc:picChg>
        <pc:picChg chg="add mod ord">
          <ac:chgData name="Fatima Pillosu" userId="a6295d4dc9e22643" providerId="LiveId" clId="{8B2159FE-EE10-4CDC-9B04-E66099864B9C}" dt="2022-01-14T13:29:57.289" v="248" actId="1036"/>
          <ac:picMkLst>
            <pc:docMk/>
            <pc:sldMk cId="296574157" sldId="260"/>
            <ac:picMk id="47" creationId="{601A9BA8-89F4-4E60-8592-8C1ADE4DF742}"/>
          </ac:picMkLst>
        </pc:picChg>
        <pc:picChg chg="add mod ord">
          <ac:chgData name="Fatima Pillosu" userId="a6295d4dc9e22643" providerId="LiveId" clId="{8B2159FE-EE10-4CDC-9B04-E66099864B9C}" dt="2022-01-14T13:29:57.289" v="248" actId="1036"/>
          <ac:picMkLst>
            <pc:docMk/>
            <pc:sldMk cId="296574157" sldId="260"/>
            <ac:picMk id="48" creationId="{FF43DFD9-5786-4DF7-B0D0-E28DE6F58670}"/>
          </ac:picMkLst>
        </pc:picChg>
        <pc:picChg chg="add mod">
          <ac:chgData name="Fatima Pillosu" userId="a6295d4dc9e22643" providerId="LiveId" clId="{8B2159FE-EE10-4CDC-9B04-E66099864B9C}" dt="2022-01-14T13:29:57.289" v="248" actId="1036"/>
          <ac:picMkLst>
            <pc:docMk/>
            <pc:sldMk cId="296574157" sldId="260"/>
            <ac:picMk id="49" creationId="{B8984A33-164A-458C-B436-7265C4FE1A0C}"/>
          </ac:picMkLst>
        </pc:picChg>
        <pc:picChg chg="add mod">
          <ac:chgData name="Fatima Pillosu" userId="a6295d4dc9e22643" providerId="LiveId" clId="{8B2159FE-EE10-4CDC-9B04-E66099864B9C}" dt="2022-01-14T13:29:57.289" v="248" actId="1036"/>
          <ac:picMkLst>
            <pc:docMk/>
            <pc:sldMk cId="296574157" sldId="260"/>
            <ac:picMk id="50" creationId="{D21B948C-3F22-4332-AB75-384E0ED1C12A}"/>
          </ac:picMkLst>
        </pc:picChg>
        <pc:picChg chg="del">
          <ac:chgData name="Fatima Pillosu" userId="a6295d4dc9e22643" providerId="LiveId" clId="{8B2159FE-EE10-4CDC-9B04-E66099864B9C}" dt="2022-01-14T10:50:18.978" v="1" actId="21"/>
          <ac:picMkLst>
            <pc:docMk/>
            <pc:sldMk cId="296574157" sldId="260"/>
            <ac:picMk id="54" creationId="{B15284E9-4F17-41F9-8A44-7A29C9CC5053}"/>
          </ac:picMkLst>
        </pc:picChg>
        <pc:picChg chg="del">
          <ac:chgData name="Fatima Pillosu" userId="a6295d4dc9e22643" providerId="LiveId" clId="{8B2159FE-EE10-4CDC-9B04-E66099864B9C}" dt="2022-01-14T10:50:18.978" v="1" actId="21"/>
          <ac:picMkLst>
            <pc:docMk/>
            <pc:sldMk cId="296574157" sldId="260"/>
            <ac:picMk id="55" creationId="{AF9877B7-16CE-43C9-BFD9-325D33337AA0}"/>
          </ac:picMkLst>
        </pc:picChg>
        <pc:picChg chg="del">
          <ac:chgData name="Fatima Pillosu" userId="a6295d4dc9e22643" providerId="LiveId" clId="{8B2159FE-EE10-4CDC-9B04-E66099864B9C}" dt="2022-01-14T10:50:18.978" v="1" actId="21"/>
          <ac:picMkLst>
            <pc:docMk/>
            <pc:sldMk cId="296574157" sldId="260"/>
            <ac:picMk id="56" creationId="{1FAAEECD-E121-4F1F-B3EA-FF64198778BB}"/>
          </ac:picMkLst>
        </pc:picChg>
        <pc:picChg chg="del">
          <ac:chgData name="Fatima Pillosu" userId="a6295d4dc9e22643" providerId="LiveId" clId="{8B2159FE-EE10-4CDC-9B04-E66099864B9C}" dt="2022-01-14T10:50:18.978" v="1" actId="21"/>
          <ac:picMkLst>
            <pc:docMk/>
            <pc:sldMk cId="296574157" sldId="260"/>
            <ac:picMk id="57" creationId="{0239350A-349E-4CAA-AF57-A115F2FCFAAE}"/>
          </ac:picMkLst>
        </pc:picChg>
        <pc:picChg chg="del">
          <ac:chgData name="Fatima Pillosu" userId="a6295d4dc9e22643" providerId="LiveId" clId="{8B2159FE-EE10-4CDC-9B04-E66099864B9C}" dt="2022-01-14T10:50:18.978" v="1" actId="21"/>
          <ac:picMkLst>
            <pc:docMk/>
            <pc:sldMk cId="296574157" sldId="260"/>
            <ac:picMk id="66" creationId="{DAA10BD3-EC43-4B20-998D-2B18ACB68781}"/>
          </ac:picMkLst>
        </pc:picChg>
        <pc:picChg chg="del">
          <ac:chgData name="Fatima Pillosu" userId="a6295d4dc9e22643" providerId="LiveId" clId="{8B2159FE-EE10-4CDC-9B04-E66099864B9C}" dt="2022-01-14T10:50:18.978" v="1" actId="21"/>
          <ac:picMkLst>
            <pc:docMk/>
            <pc:sldMk cId="296574157" sldId="260"/>
            <ac:picMk id="67" creationId="{C71C33BB-462A-46FA-B463-19A07C8B2AF2}"/>
          </ac:picMkLst>
        </pc:picChg>
        <pc:picChg chg="del">
          <ac:chgData name="Fatima Pillosu" userId="a6295d4dc9e22643" providerId="LiveId" clId="{8B2159FE-EE10-4CDC-9B04-E66099864B9C}" dt="2022-01-14T10:50:18.978" v="1" actId="21"/>
          <ac:picMkLst>
            <pc:docMk/>
            <pc:sldMk cId="296574157" sldId="260"/>
            <ac:picMk id="68" creationId="{D9CF74AB-C63C-4FCA-91D6-B623894EE682}"/>
          </ac:picMkLst>
        </pc:picChg>
        <pc:picChg chg="del">
          <ac:chgData name="Fatima Pillosu" userId="a6295d4dc9e22643" providerId="LiveId" clId="{8B2159FE-EE10-4CDC-9B04-E66099864B9C}" dt="2022-01-14T10:50:18.978" v="1" actId="21"/>
          <ac:picMkLst>
            <pc:docMk/>
            <pc:sldMk cId="296574157" sldId="260"/>
            <ac:picMk id="69" creationId="{CB39D421-B9D5-4C2D-A16E-32176A350685}"/>
          </ac:picMkLst>
        </pc:picChg>
        <pc:picChg chg="del">
          <ac:chgData name="Fatima Pillosu" userId="a6295d4dc9e22643" providerId="LiveId" clId="{8B2159FE-EE10-4CDC-9B04-E66099864B9C}" dt="2022-01-14T10:50:18.978" v="1" actId="21"/>
          <ac:picMkLst>
            <pc:docMk/>
            <pc:sldMk cId="296574157" sldId="260"/>
            <ac:picMk id="70" creationId="{286F76F5-F29A-4A9D-A480-47A18521056C}"/>
          </ac:picMkLst>
        </pc:picChg>
        <pc:picChg chg="del">
          <ac:chgData name="Fatima Pillosu" userId="a6295d4dc9e22643" providerId="LiveId" clId="{8B2159FE-EE10-4CDC-9B04-E66099864B9C}" dt="2022-01-14T10:50:18.978" v="1" actId="21"/>
          <ac:picMkLst>
            <pc:docMk/>
            <pc:sldMk cId="296574157" sldId="260"/>
            <ac:picMk id="71" creationId="{B4F80570-4730-4E4F-B20D-5B05A43D3155}"/>
          </ac:picMkLst>
        </pc:picChg>
        <pc:picChg chg="add del mod">
          <ac:chgData name="Fatima Pillosu" userId="a6295d4dc9e22643" providerId="LiveId" clId="{8B2159FE-EE10-4CDC-9B04-E66099864B9C}" dt="2022-01-14T13:15:30.991" v="136" actId="21"/>
          <ac:picMkLst>
            <pc:docMk/>
            <pc:sldMk cId="296574157" sldId="260"/>
            <ac:picMk id="74" creationId="{7D3B606B-694F-4427-8E76-F4B11F99ACCF}"/>
          </ac:picMkLst>
        </pc:picChg>
        <pc:picChg chg="add del mod">
          <ac:chgData name="Fatima Pillosu" userId="a6295d4dc9e22643" providerId="LiveId" clId="{8B2159FE-EE10-4CDC-9B04-E66099864B9C}" dt="2022-01-14T13:15:30.991" v="136" actId="21"/>
          <ac:picMkLst>
            <pc:docMk/>
            <pc:sldMk cId="296574157" sldId="260"/>
            <ac:picMk id="75" creationId="{FA6F17E0-B830-477E-BAB2-64CD10CB6440}"/>
          </ac:picMkLst>
        </pc:picChg>
        <pc:picChg chg="add del mod">
          <ac:chgData name="Fatima Pillosu" userId="a6295d4dc9e22643" providerId="LiveId" clId="{8B2159FE-EE10-4CDC-9B04-E66099864B9C}" dt="2022-01-14T13:15:30.991" v="136" actId="21"/>
          <ac:picMkLst>
            <pc:docMk/>
            <pc:sldMk cId="296574157" sldId="260"/>
            <ac:picMk id="76" creationId="{DBEA5DA3-FFB1-4225-8DB2-69760DDD013B}"/>
          </ac:picMkLst>
        </pc:picChg>
        <pc:picChg chg="add del mod">
          <ac:chgData name="Fatima Pillosu" userId="a6295d4dc9e22643" providerId="LiveId" clId="{8B2159FE-EE10-4CDC-9B04-E66099864B9C}" dt="2022-01-14T13:15:30.991" v="136" actId="21"/>
          <ac:picMkLst>
            <pc:docMk/>
            <pc:sldMk cId="296574157" sldId="260"/>
            <ac:picMk id="77" creationId="{F511F04E-7BCB-46CD-BED9-A73D6749B015}"/>
          </ac:picMkLst>
        </pc:picChg>
        <pc:picChg chg="add del mod">
          <ac:chgData name="Fatima Pillosu" userId="a6295d4dc9e22643" providerId="LiveId" clId="{8B2159FE-EE10-4CDC-9B04-E66099864B9C}" dt="2022-01-14T13:15:30.991" v="136" actId="21"/>
          <ac:picMkLst>
            <pc:docMk/>
            <pc:sldMk cId="296574157" sldId="260"/>
            <ac:picMk id="78" creationId="{D683AB41-A27B-4182-948C-1FB7A891F92F}"/>
          </ac:picMkLst>
        </pc:picChg>
        <pc:picChg chg="add del mod">
          <ac:chgData name="Fatima Pillosu" userId="a6295d4dc9e22643" providerId="LiveId" clId="{8B2159FE-EE10-4CDC-9B04-E66099864B9C}" dt="2022-01-14T13:15:30.991" v="136" actId="21"/>
          <ac:picMkLst>
            <pc:docMk/>
            <pc:sldMk cId="296574157" sldId="260"/>
            <ac:picMk id="79" creationId="{C43E3D0E-1376-4107-ABAD-F7DADE0C3D31}"/>
          </ac:picMkLst>
        </pc:picChg>
        <pc:picChg chg="add del mod">
          <ac:chgData name="Fatima Pillosu" userId="a6295d4dc9e22643" providerId="LiveId" clId="{8B2159FE-EE10-4CDC-9B04-E66099864B9C}" dt="2022-01-14T13:15:30.991" v="136" actId="21"/>
          <ac:picMkLst>
            <pc:docMk/>
            <pc:sldMk cId="296574157" sldId="260"/>
            <ac:picMk id="80" creationId="{B10A1114-F94B-4694-8F8B-FD742C750D80}"/>
          </ac:picMkLst>
        </pc:picChg>
        <pc:picChg chg="add del mod">
          <ac:chgData name="Fatima Pillosu" userId="a6295d4dc9e22643" providerId="LiveId" clId="{8B2159FE-EE10-4CDC-9B04-E66099864B9C}" dt="2022-01-14T13:15:30.991" v="136" actId="21"/>
          <ac:picMkLst>
            <pc:docMk/>
            <pc:sldMk cId="296574157" sldId="260"/>
            <ac:picMk id="81" creationId="{674D84FE-578F-4F7D-BD07-8423021E8E0E}"/>
          </ac:picMkLst>
        </pc:picChg>
        <pc:picChg chg="add del mod">
          <ac:chgData name="Fatima Pillosu" userId="a6295d4dc9e22643" providerId="LiveId" clId="{8B2159FE-EE10-4CDC-9B04-E66099864B9C}" dt="2022-01-14T13:15:30.991" v="136" actId="21"/>
          <ac:picMkLst>
            <pc:docMk/>
            <pc:sldMk cId="296574157" sldId="260"/>
            <ac:picMk id="82" creationId="{94815EF1-53CA-400F-92BF-512DCD60F507}"/>
          </ac:picMkLst>
        </pc:picChg>
        <pc:picChg chg="add del mod">
          <ac:chgData name="Fatima Pillosu" userId="a6295d4dc9e22643" providerId="LiveId" clId="{8B2159FE-EE10-4CDC-9B04-E66099864B9C}" dt="2022-01-14T13:15:30.991" v="136" actId="21"/>
          <ac:picMkLst>
            <pc:docMk/>
            <pc:sldMk cId="296574157" sldId="260"/>
            <ac:picMk id="83" creationId="{8997FB9B-1156-4AFF-B9F9-4D979FC806AC}"/>
          </ac:picMkLst>
        </pc:picChg>
        <pc:cxnChg chg="add mod">
          <ac:chgData name="Fatima Pillosu" userId="a6295d4dc9e22643" providerId="LiveId" clId="{8B2159FE-EE10-4CDC-9B04-E66099864B9C}" dt="2022-01-14T13:29:21.167" v="235"/>
          <ac:cxnSpMkLst>
            <pc:docMk/>
            <pc:sldMk cId="296574157" sldId="260"/>
            <ac:cxnSpMk id="74" creationId="{89DE5B00-759D-4F89-9B4D-CF432101A7BC}"/>
          </ac:cxnSpMkLst>
        </pc:cxnChg>
        <pc:cxnChg chg="add mod">
          <ac:chgData name="Fatima Pillosu" userId="a6295d4dc9e22643" providerId="LiveId" clId="{8B2159FE-EE10-4CDC-9B04-E66099864B9C}" dt="2022-01-14T13:29:21.167" v="235"/>
          <ac:cxnSpMkLst>
            <pc:docMk/>
            <pc:sldMk cId="296574157" sldId="260"/>
            <ac:cxnSpMk id="75" creationId="{45026CF9-3B11-49BC-A6D9-19B114A3885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621191"/>
            <a:ext cx="5201841" cy="344875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5202944"/>
            <a:ext cx="4589860" cy="2391656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0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8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527403"/>
            <a:ext cx="131958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527403"/>
            <a:ext cx="3882256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6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469624"/>
            <a:ext cx="5278339" cy="412062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629226"/>
            <a:ext cx="5278339" cy="216693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3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637014"/>
            <a:ext cx="260092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637014"/>
            <a:ext cx="260092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7405"/>
            <a:ext cx="5278339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428347"/>
            <a:ext cx="2588967" cy="119009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618442"/>
            <a:ext cx="2588967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428347"/>
            <a:ext cx="2601718" cy="1190095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618442"/>
            <a:ext cx="2601718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6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5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60400"/>
            <a:ext cx="1973799" cy="23114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426283"/>
            <a:ext cx="3098155" cy="7039681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71800"/>
            <a:ext cx="1973799" cy="55056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75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60400"/>
            <a:ext cx="1973799" cy="23114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426283"/>
            <a:ext cx="3098155" cy="7039681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71800"/>
            <a:ext cx="1973799" cy="55056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03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527405"/>
            <a:ext cx="5278339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637014"/>
            <a:ext cx="5278339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9181397"/>
            <a:ext cx="137695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FB8-EE70-486E-B3AB-0D048359C07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9181397"/>
            <a:ext cx="206543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9181397"/>
            <a:ext cx="137695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76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Chart&#10;&#10;Description automatically generated">
            <a:extLst>
              <a:ext uri="{FF2B5EF4-FFF2-40B4-BE49-F238E27FC236}">
                <a16:creationId xmlns:a16="http://schemas.microsoft.com/office/drawing/2014/main" id="{B8984A33-164A-458C-B436-7265C4FE1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8" y="7612450"/>
            <a:ext cx="2520000" cy="1889280"/>
          </a:xfrm>
          <a:prstGeom prst="rect">
            <a:avLst/>
          </a:prstGeom>
        </p:spPr>
      </p:pic>
      <p:pic>
        <p:nvPicPr>
          <p:cNvPr id="50" name="Picture 49" descr="Chart&#10;&#10;Description automatically generated">
            <a:extLst>
              <a:ext uri="{FF2B5EF4-FFF2-40B4-BE49-F238E27FC236}">
                <a16:creationId xmlns:a16="http://schemas.microsoft.com/office/drawing/2014/main" id="{D21B948C-3F22-4332-AB75-384E0ED1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33" y="7611729"/>
            <a:ext cx="2520000" cy="188928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C0CA45D-D6CC-4CFE-917C-650C79716F7B}"/>
              </a:ext>
            </a:extLst>
          </p:cNvPr>
          <p:cNvSpPr txBox="1"/>
          <p:nvPr/>
        </p:nvSpPr>
        <p:spPr>
          <a:xfrm rot="16200000">
            <a:off x="-180355" y="8437419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12F2D1-ADF4-4A4A-9F56-5725C95CAE3D}"/>
              </a:ext>
            </a:extLst>
          </p:cNvPr>
          <p:cNvSpPr txBox="1"/>
          <p:nvPr/>
        </p:nvSpPr>
        <p:spPr>
          <a:xfrm>
            <a:off x="5161585" y="7790842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j</a:t>
            </a:r>
            <a:endParaRPr lang="en-GB" sz="8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2AE9DA-C3F5-455A-A573-DD771AAE2F44}"/>
              </a:ext>
            </a:extLst>
          </p:cNvPr>
          <p:cNvSpPr txBox="1"/>
          <p:nvPr/>
        </p:nvSpPr>
        <p:spPr>
          <a:xfrm>
            <a:off x="2548461" y="8796967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i</a:t>
            </a:r>
            <a:endParaRPr lang="en-GB" sz="8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299147-68D7-4166-BDBE-42D63BCA39B3}"/>
              </a:ext>
            </a:extLst>
          </p:cNvPr>
          <p:cNvSpPr txBox="1"/>
          <p:nvPr/>
        </p:nvSpPr>
        <p:spPr>
          <a:xfrm>
            <a:off x="900456" y="9483128"/>
            <a:ext cx="215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Steps at the end of</a:t>
            </a:r>
          </a:p>
          <a:p>
            <a:pPr algn="ctr"/>
            <a:r>
              <a:rPr lang="en-GB" sz="1000" dirty="0"/>
              <a:t>12-h accumulation periods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B91CAA-3D81-4B05-AC8E-36BBE2AE5EAE}"/>
              </a:ext>
            </a:extLst>
          </p:cNvPr>
          <p:cNvSpPr txBox="1"/>
          <p:nvPr/>
        </p:nvSpPr>
        <p:spPr>
          <a:xfrm>
            <a:off x="3317899" y="9483128"/>
            <a:ext cx="2000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Steps at the end of</a:t>
            </a:r>
          </a:p>
          <a:p>
            <a:pPr algn="ctr"/>
            <a:r>
              <a:rPr lang="en-GB" sz="1000" dirty="0"/>
              <a:t>12-h accumulation periods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E544B7-1AF4-4452-BBD4-92CDAC4BC9F4}"/>
              </a:ext>
            </a:extLst>
          </p:cNvPr>
          <p:cNvSpPr txBox="1"/>
          <p:nvPr/>
        </p:nvSpPr>
        <p:spPr>
          <a:xfrm rot="16200000">
            <a:off x="-648606" y="8374388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99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46.786 mm/12h)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DBBA01-939C-4E91-8BDB-7D8E3654B056}"/>
              </a:ext>
            </a:extLst>
          </p:cNvPr>
          <p:cNvSpPr txBox="1"/>
          <p:nvPr/>
        </p:nvSpPr>
        <p:spPr>
          <a:xfrm rot="5400000">
            <a:off x="4858643" y="8378190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99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27.501 mm/12h)</a:t>
            </a:r>
          </a:p>
        </p:txBody>
      </p:sp>
      <p:pic>
        <p:nvPicPr>
          <p:cNvPr id="47" name="Picture 46" descr="Chart&#10;&#10;Description automatically generated">
            <a:extLst>
              <a:ext uri="{FF2B5EF4-FFF2-40B4-BE49-F238E27FC236}">
                <a16:creationId xmlns:a16="http://schemas.microsoft.com/office/drawing/2014/main" id="{601A9BA8-89F4-4E60-8592-8C1ADE4DF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8" y="5818171"/>
            <a:ext cx="2520000" cy="1889280"/>
          </a:xfrm>
          <a:prstGeom prst="rect">
            <a:avLst/>
          </a:prstGeom>
        </p:spPr>
      </p:pic>
      <p:pic>
        <p:nvPicPr>
          <p:cNvPr id="48" name="Picture 47" descr="Chart&#10;&#10;Description automatically generated">
            <a:extLst>
              <a:ext uri="{FF2B5EF4-FFF2-40B4-BE49-F238E27FC236}">
                <a16:creationId xmlns:a16="http://schemas.microsoft.com/office/drawing/2014/main" id="{FF43DFD9-5786-4DF7-B0D0-E28DE6F58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33" y="5817450"/>
            <a:ext cx="2520000" cy="18892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7617651-E693-4ECA-A0E5-D96006032F64}"/>
              </a:ext>
            </a:extLst>
          </p:cNvPr>
          <p:cNvSpPr txBox="1"/>
          <p:nvPr/>
        </p:nvSpPr>
        <p:spPr>
          <a:xfrm rot="16200000">
            <a:off x="-180355" y="6640062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3528EA-30C9-45E1-BB37-9362CBB96D80}"/>
              </a:ext>
            </a:extLst>
          </p:cNvPr>
          <p:cNvSpPr txBox="1"/>
          <p:nvPr/>
        </p:nvSpPr>
        <p:spPr>
          <a:xfrm>
            <a:off x="5161585" y="5993706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h</a:t>
            </a:r>
            <a:endParaRPr lang="en-GB" sz="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F8D7F1-B2FE-4677-9092-F8C347B8D1E1}"/>
              </a:ext>
            </a:extLst>
          </p:cNvPr>
          <p:cNvSpPr txBox="1"/>
          <p:nvPr/>
        </p:nvSpPr>
        <p:spPr>
          <a:xfrm>
            <a:off x="2705387" y="6993634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g</a:t>
            </a:r>
            <a:endParaRPr lang="en-GB" sz="8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FD91C6-2216-4502-A4AF-A324231AAF5C}"/>
              </a:ext>
            </a:extLst>
          </p:cNvPr>
          <p:cNvSpPr txBox="1"/>
          <p:nvPr/>
        </p:nvSpPr>
        <p:spPr>
          <a:xfrm rot="16200000">
            <a:off x="-648606" y="6580831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98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36.011 mm/12h)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FB5750-6240-47BB-83B9-D00FF87BB9C7}"/>
              </a:ext>
            </a:extLst>
          </p:cNvPr>
          <p:cNvSpPr txBox="1"/>
          <p:nvPr/>
        </p:nvSpPr>
        <p:spPr>
          <a:xfrm rot="5400000">
            <a:off x="4858643" y="6583911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98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22.497 mm/12h)</a:t>
            </a:r>
          </a:p>
        </p:txBody>
      </p:sp>
      <p:pic>
        <p:nvPicPr>
          <p:cNvPr id="45" name="Picture 44" descr="Chart, bar chart&#10;&#10;Description automatically generated">
            <a:extLst>
              <a:ext uri="{FF2B5EF4-FFF2-40B4-BE49-F238E27FC236}">
                <a16:creationId xmlns:a16="http://schemas.microsoft.com/office/drawing/2014/main" id="{AF7979F2-E74B-4994-9A95-015BC9A9A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8" y="4000142"/>
            <a:ext cx="2520000" cy="1889280"/>
          </a:xfrm>
          <a:prstGeom prst="rect">
            <a:avLst/>
          </a:prstGeom>
        </p:spPr>
      </p:pic>
      <p:pic>
        <p:nvPicPr>
          <p:cNvPr id="46" name="Picture 45" descr="Chart&#10;&#10;Description automatically generated">
            <a:extLst>
              <a:ext uri="{FF2B5EF4-FFF2-40B4-BE49-F238E27FC236}">
                <a16:creationId xmlns:a16="http://schemas.microsoft.com/office/drawing/2014/main" id="{9D5F8B8A-782E-4992-8C64-2C51D07BA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33" y="3999421"/>
            <a:ext cx="2520000" cy="188928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1E7D152-F0CC-4B0C-900C-7EA9CFD30214}"/>
              </a:ext>
            </a:extLst>
          </p:cNvPr>
          <p:cNvSpPr txBox="1"/>
          <p:nvPr/>
        </p:nvSpPr>
        <p:spPr>
          <a:xfrm rot="16200000">
            <a:off x="-180355" y="4822033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91B1B3-9891-4531-88F6-0E30DA0551E3}"/>
              </a:ext>
            </a:extLst>
          </p:cNvPr>
          <p:cNvSpPr txBox="1"/>
          <p:nvPr/>
        </p:nvSpPr>
        <p:spPr>
          <a:xfrm>
            <a:off x="5161585" y="4172821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f</a:t>
            </a:r>
            <a:endParaRPr lang="en-GB" sz="8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BA27AC-D4B7-4878-89D7-811CF7E268BB}"/>
              </a:ext>
            </a:extLst>
          </p:cNvPr>
          <p:cNvSpPr txBox="1"/>
          <p:nvPr/>
        </p:nvSpPr>
        <p:spPr>
          <a:xfrm>
            <a:off x="2705387" y="5172749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e</a:t>
            </a:r>
            <a:endParaRPr lang="en-GB" sz="8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3B3298-80B3-4275-8F4F-6FF256BE0F77}"/>
              </a:ext>
            </a:extLst>
          </p:cNvPr>
          <p:cNvSpPr txBox="1"/>
          <p:nvPr/>
        </p:nvSpPr>
        <p:spPr>
          <a:xfrm rot="16200000">
            <a:off x="-648606" y="4762802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22.384 mm/12h)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3EE1FC-3A07-4F5D-9FDB-1651E9E41ABC}"/>
              </a:ext>
            </a:extLst>
          </p:cNvPr>
          <p:cNvSpPr txBox="1"/>
          <p:nvPr/>
        </p:nvSpPr>
        <p:spPr>
          <a:xfrm rot="5400000">
            <a:off x="4858643" y="4765882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14.616 mm/12h)</a:t>
            </a:r>
          </a:p>
        </p:txBody>
      </p:sp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2A4D29D3-C4AA-4F92-AE34-841EC70C1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8" y="2205863"/>
            <a:ext cx="2520000" cy="1889280"/>
          </a:xfrm>
          <a:prstGeom prst="rect">
            <a:avLst/>
          </a:prstGeom>
        </p:spPr>
      </p:pic>
      <p:pic>
        <p:nvPicPr>
          <p:cNvPr id="44" name="Picture 43" descr="Chart&#10;&#10;Description automatically generated">
            <a:extLst>
              <a:ext uri="{FF2B5EF4-FFF2-40B4-BE49-F238E27FC236}">
                <a16:creationId xmlns:a16="http://schemas.microsoft.com/office/drawing/2014/main" id="{C3F3DACE-0C69-4DB6-9363-EE319DA209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33" y="2205142"/>
            <a:ext cx="2520000" cy="188928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F32BD2B-E945-4ED1-A476-D0598CC75DBD}"/>
              </a:ext>
            </a:extLst>
          </p:cNvPr>
          <p:cNvSpPr txBox="1"/>
          <p:nvPr/>
        </p:nvSpPr>
        <p:spPr>
          <a:xfrm rot="16200000">
            <a:off x="-180355" y="3027754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F65C6F-9392-4244-B42A-1F3D246900E7}"/>
              </a:ext>
            </a:extLst>
          </p:cNvPr>
          <p:cNvSpPr txBox="1"/>
          <p:nvPr/>
        </p:nvSpPr>
        <p:spPr>
          <a:xfrm>
            <a:off x="5161585" y="2375686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d</a:t>
            </a:r>
            <a:endParaRPr lang="en-GB" sz="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FDBC65-8FC9-4775-933E-FB631E723BAD}"/>
              </a:ext>
            </a:extLst>
          </p:cNvPr>
          <p:cNvSpPr txBox="1"/>
          <p:nvPr/>
        </p:nvSpPr>
        <p:spPr>
          <a:xfrm>
            <a:off x="2705387" y="3375614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c</a:t>
            </a:r>
            <a:endParaRPr lang="en-GB" sz="8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3B0C01-01AD-4321-8BEF-38388D445DA5}"/>
              </a:ext>
            </a:extLst>
          </p:cNvPr>
          <p:cNvSpPr txBox="1"/>
          <p:nvPr/>
        </p:nvSpPr>
        <p:spPr>
          <a:xfrm rot="16200000">
            <a:off x="-648606" y="2968523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90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14.080 mm/12h)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81DC16-DFCB-4A2D-81FD-9EC1FA986BA5}"/>
              </a:ext>
            </a:extLst>
          </p:cNvPr>
          <p:cNvSpPr txBox="1"/>
          <p:nvPr/>
        </p:nvSpPr>
        <p:spPr>
          <a:xfrm rot="5400000">
            <a:off x="4858643" y="2971603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90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8.880 mm/12h)</a:t>
            </a:r>
          </a:p>
        </p:txBody>
      </p:sp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4668F45A-F5D1-467F-A0C0-892168858F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8" y="403511"/>
            <a:ext cx="2520000" cy="1889280"/>
          </a:xfrm>
          <a:prstGeom prst="rect">
            <a:avLst/>
          </a:prstGeom>
        </p:spPr>
      </p:pic>
      <p:pic>
        <p:nvPicPr>
          <p:cNvPr id="42" name="Picture 41" descr="Chart&#10;&#10;Description automatically generated">
            <a:extLst>
              <a:ext uri="{FF2B5EF4-FFF2-40B4-BE49-F238E27FC236}">
                <a16:creationId xmlns:a16="http://schemas.microsoft.com/office/drawing/2014/main" id="{8FEE1480-640B-465A-8947-D84B7BF66B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33" y="402790"/>
            <a:ext cx="2520000" cy="18892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9C3E572-8845-408A-A6A1-B3B9144343EE}"/>
              </a:ext>
            </a:extLst>
          </p:cNvPr>
          <p:cNvSpPr txBox="1"/>
          <p:nvPr/>
        </p:nvSpPr>
        <p:spPr>
          <a:xfrm rot="16200000">
            <a:off x="-180355" y="1225402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Area under the ROC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E3CEA7-DC3A-4840-8215-7FF6B4F4E92E}"/>
              </a:ext>
            </a:extLst>
          </p:cNvPr>
          <p:cNvSpPr txBox="1"/>
          <p:nvPr/>
        </p:nvSpPr>
        <p:spPr>
          <a:xfrm>
            <a:off x="5161585" y="566676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b</a:t>
            </a:r>
            <a:endParaRPr lang="en-GB" sz="8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FCD169-0E1D-4ABF-ADA0-60068250BCC1}"/>
              </a:ext>
            </a:extLst>
          </p:cNvPr>
          <p:cNvSpPr txBox="1"/>
          <p:nvPr/>
        </p:nvSpPr>
        <p:spPr>
          <a:xfrm>
            <a:off x="2705387" y="1566604"/>
            <a:ext cx="180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42F4E2-8F72-404E-8B87-BC8D0E207A60}"/>
              </a:ext>
            </a:extLst>
          </p:cNvPr>
          <p:cNvSpPr txBox="1"/>
          <p:nvPr/>
        </p:nvSpPr>
        <p:spPr>
          <a:xfrm>
            <a:off x="731518" y="305765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“La Costa”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D2BA8F-C28C-4B35-B610-DF7F084AEA5A}"/>
              </a:ext>
            </a:extLst>
          </p:cNvPr>
          <p:cNvSpPr txBox="1"/>
          <p:nvPr/>
        </p:nvSpPr>
        <p:spPr>
          <a:xfrm>
            <a:off x="3094033" y="305765"/>
            <a:ext cx="2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“La Sierra”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023870-A7B7-412A-8657-3B279A07CD9D}"/>
              </a:ext>
            </a:extLst>
          </p:cNvPr>
          <p:cNvSpPr txBox="1"/>
          <p:nvPr/>
        </p:nvSpPr>
        <p:spPr>
          <a:xfrm rot="16200000">
            <a:off x="-648606" y="1166171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9.419 mm/12h)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EEF69A-3569-42C5-B828-ED16D529616D}"/>
              </a:ext>
            </a:extLst>
          </p:cNvPr>
          <p:cNvSpPr txBox="1"/>
          <p:nvPr/>
        </p:nvSpPr>
        <p:spPr>
          <a:xfrm rot="5400000">
            <a:off x="4858643" y="1169251"/>
            <a:ext cx="18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85</a:t>
            </a:r>
            <a:r>
              <a:rPr lang="en-GB" sz="1200" b="1" baseline="30000" dirty="0"/>
              <a:t>th</a:t>
            </a:r>
            <a:r>
              <a:rPr lang="en-GB" sz="1200" b="1" dirty="0"/>
              <a:t> percentile</a:t>
            </a:r>
          </a:p>
          <a:p>
            <a:pPr algn="ctr"/>
            <a:r>
              <a:rPr lang="en-GB" sz="1200" b="1" dirty="0"/>
              <a:t>(tp &gt;= 6.112 mm/12h)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9DE5B00-759D-4F89-9B4D-CF432101A7BC}"/>
              </a:ext>
            </a:extLst>
          </p:cNvPr>
          <p:cNvCxnSpPr>
            <a:cxnSpLocks/>
          </p:cNvCxnSpPr>
          <p:nvPr/>
        </p:nvCxnSpPr>
        <p:spPr>
          <a:xfrm>
            <a:off x="3253839" y="186047"/>
            <a:ext cx="7200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5026CF9-3B11-49BC-A6D9-19B114A38856}"/>
              </a:ext>
            </a:extLst>
          </p:cNvPr>
          <p:cNvCxnSpPr>
            <a:cxnSpLocks/>
          </p:cNvCxnSpPr>
          <p:nvPr/>
        </p:nvCxnSpPr>
        <p:spPr>
          <a:xfrm>
            <a:off x="1933210" y="186047"/>
            <a:ext cx="720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512DF23-2053-4704-B3F2-74D8B5673772}"/>
              </a:ext>
            </a:extLst>
          </p:cNvPr>
          <p:cNvSpPr txBox="1"/>
          <p:nvPr/>
        </p:nvSpPr>
        <p:spPr>
          <a:xfrm>
            <a:off x="2653210" y="62864"/>
            <a:ext cx="477097" cy="2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B4F814-55A4-4047-BB6E-2221B725A34B}"/>
              </a:ext>
            </a:extLst>
          </p:cNvPr>
          <p:cNvSpPr txBox="1"/>
          <p:nvPr/>
        </p:nvSpPr>
        <p:spPr>
          <a:xfrm>
            <a:off x="3977579" y="61936"/>
            <a:ext cx="657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</a:t>
            </a:r>
          </a:p>
        </p:txBody>
      </p:sp>
    </p:spTree>
    <p:extLst>
      <p:ext uri="{BB962C8B-B14F-4D97-AF65-F5344CB8AC3E}">
        <p14:creationId xmlns:p14="http://schemas.microsoft.com/office/powerpoint/2010/main" val="29657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156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3</cp:revision>
  <dcterms:created xsi:type="dcterms:W3CDTF">2022-01-13T16:49:31Z</dcterms:created>
  <dcterms:modified xsi:type="dcterms:W3CDTF">2022-01-14T13:30:00Z</dcterms:modified>
</cp:coreProperties>
</file>