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148263" cy="2555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16D1F-079A-4D0C-B2E0-4DEE8924D81F}" v="9" dt="2022-04-25T11:15:23.856"/>
    <p1510:client id="{9FC24174-03D9-453D-A87C-E3EB2BD1DD64}" v="2" dt="2022-04-25T11:09:3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3210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5A16D1F-079A-4D0C-B2E0-4DEE8924D81F}"/>
    <pc:docChg chg="undo custSel addSld delSld modSld">
      <pc:chgData name="Fatima Pillosu" userId="a6295d4dc9e22643" providerId="LiveId" clId="{15A16D1F-079A-4D0C-B2E0-4DEE8924D81F}" dt="2022-04-25T11:15:31.433" v="135" actId="1038"/>
      <pc:docMkLst>
        <pc:docMk/>
      </pc:docMkLst>
      <pc:sldChg chg="del">
        <pc:chgData name="Fatima Pillosu" userId="a6295d4dc9e22643" providerId="LiveId" clId="{15A16D1F-079A-4D0C-B2E0-4DEE8924D81F}" dt="2022-04-25T11:13:53.508" v="58" actId="2696"/>
        <pc:sldMkLst>
          <pc:docMk/>
          <pc:sldMk cId="4041778352" sldId="256"/>
        </pc:sldMkLst>
      </pc:sldChg>
      <pc:sldChg chg="addSp delSp modSp new mod">
        <pc:chgData name="Fatima Pillosu" userId="a6295d4dc9e22643" providerId="LiveId" clId="{15A16D1F-079A-4D0C-B2E0-4DEE8924D81F}" dt="2022-04-25T11:15:31.433" v="135" actId="1038"/>
        <pc:sldMkLst>
          <pc:docMk/>
          <pc:sldMk cId="731191140" sldId="257"/>
        </pc:sldMkLst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2" creationId="{67561AEF-B43C-4B9A-8CD7-D8D4D934D642}"/>
          </ac:spMkLst>
        </pc:spChg>
        <pc:spChg chg="del">
          <ac:chgData name="Fatima Pillosu" userId="a6295d4dc9e22643" providerId="LiveId" clId="{15A16D1F-079A-4D0C-B2E0-4DEE8924D81F}" dt="2022-04-25T11:08:13.806" v="1" actId="478"/>
          <ac:spMkLst>
            <pc:docMk/>
            <pc:sldMk cId="731191140" sldId="257"/>
            <ac:spMk id="2" creationId="{EFBBCD35-3A05-434F-87B5-C54524643F7A}"/>
          </ac:spMkLst>
        </pc:spChg>
        <pc:spChg chg="del">
          <ac:chgData name="Fatima Pillosu" userId="a6295d4dc9e22643" providerId="LiveId" clId="{15A16D1F-079A-4D0C-B2E0-4DEE8924D81F}" dt="2022-04-25T11:08:14.869" v="2" actId="478"/>
          <ac:spMkLst>
            <pc:docMk/>
            <pc:sldMk cId="731191140" sldId="257"/>
            <ac:spMk id="3" creationId="{D2BE8485-36F9-4DF1-ADFF-C563CE84F034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4" creationId="{9B36F055-3A97-42FC-9EF1-F5883896DD7F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6" creationId="{B7B1668B-219A-44A9-8338-4EE443141D73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7" creationId="{13BACBEE-669E-4840-A8E6-F1E37D6BF05E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8" creationId="{5924C2C7-5DAE-414E-9C65-581EC1C60585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9" creationId="{C463CEEB-7A31-4546-8103-70EFADA672D7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10" creationId="{2CD51766-39A6-40A6-926C-C19838BB9F6F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12" creationId="{6D71B538-A4C0-446C-9041-191E01F5DAC8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14" creationId="{75ECB73D-7E5E-4C01-AB90-229E0220BBE6}"/>
          </ac:spMkLst>
        </pc:spChg>
        <pc:spChg chg="add del mod">
          <ac:chgData name="Fatima Pillosu" userId="a6295d4dc9e22643" providerId="LiveId" clId="{15A16D1F-079A-4D0C-B2E0-4DEE8924D81F}" dt="2022-04-25T11:15:09.905" v="128" actId="21"/>
          <ac:spMkLst>
            <pc:docMk/>
            <pc:sldMk cId="731191140" sldId="257"/>
            <ac:spMk id="15" creationId="{3AF81A79-9A90-4EDD-AB82-04DA181359AC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18" creationId="{0E6BD9C9-21F8-4A20-A88C-443A9DEDD7FE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19" creationId="{AFBA44B8-7770-468F-AC4D-C819ABA89710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0" creationId="{E6F596F5-5601-42F8-A496-8E7A754BB188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1" creationId="{BB1B2AB8-A98F-44A1-BFD0-A6DEEF3D7F50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2" creationId="{6ECB3C22-C4D2-4D7C-BD30-CBB752F08378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3" creationId="{B47C0308-D061-4C0D-9E2A-C54B6573C9BF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5" creationId="{FCF00110-16E8-4AB1-A591-40E00A1A7C57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7" creationId="{E49EF5EB-D355-460C-B7BF-63CDABDDE97B}"/>
          </ac:spMkLst>
        </pc:spChg>
        <pc:spChg chg="add mod">
          <ac:chgData name="Fatima Pillosu" userId="a6295d4dc9e22643" providerId="LiveId" clId="{15A16D1F-079A-4D0C-B2E0-4DEE8924D81F}" dt="2022-04-25T11:15:31.433" v="135" actId="1038"/>
          <ac:spMkLst>
            <pc:docMk/>
            <pc:sldMk cId="731191140" sldId="257"/>
            <ac:spMk id="28" creationId="{68727786-CEE6-42D3-ABE6-04D199F99144}"/>
          </ac:spMkLst>
        </pc:spChg>
        <pc:spChg chg="add del mod">
          <ac:chgData name="Fatima Pillosu" userId="a6295d4dc9e22643" providerId="LiveId" clId="{15A16D1F-079A-4D0C-B2E0-4DEE8924D81F}" dt="2022-04-25T11:15:25.762" v="130" actId="478"/>
          <ac:spMkLst>
            <pc:docMk/>
            <pc:sldMk cId="731191140" sldId="257"/>
            <ac:spMk id="29" creationId="{4EC6A97F-2BB0-42BF-8377-F07400CA5B2E}"/>
          </ac:spMkLst>
        </pc:spChg>
        <pc:picChg chg="del mod modCrop">
          <ac:chgData name="Fatima Pillosu" userId="a6295d4dc9e22643" providerId="LiveId" clId="{15A16D1F-079A-4D0C-B2E0-4DEE8924D81F}" dt="2022-04-25T11:15:09.905" v="128" actId="21"/>
          <ac:picMkLst>
            <pc:docMk/>
            <pc:sldMk cId="731191140" sldId="257"/>
            <ac:picMk id="3" creationId="{F04C25D0-1EFD-43F5-AFE1-78ACEBA87FFB}"/>
          </ac:picMkLst>
        </pc:picChg>
        <pc:picChg chg="del mod modCrop">
          <ac:chgData name="Fatima Pillosu" userId="a6295d4dc9e22643" providerId="LiveId" clId="{15A16D1F-079A-4D0C-B2E0-4DEE8924D81F}" dt="2022-04-25T11:15:09.905" v="128" actId="21"/>
          <ac:picMkLst>
            <pc:docMk/>
            <pc:sldMk cId="731191140" sldId="257"/>
            <ac:picMk id="5" creationId="{BF52B1E3-173E-4D71-87B9-0F0EDF6BB3D2}"/>
          </ac:picMkLst>
        </pc:picChg>
        <pc:picChg chg="add mod">
          <ac:chgData name="Fatima Pillosu" userId="a6295d4dc9e22643" providerId="LiveId" clId="{15A16D1F-079A-4D0C-B2E0-4DEE8924D81F}" dt="2022-04-25T11:15:31.433" v="135" actId="1038"/>
          <ac:picMkLst>
            <pc:docMk/>
            <pc:sldMk cId="731191140" sldId="257"/>
            <ac:picMk id="16" creationId="{0C43CF89-B007-4BCF-A02C-3ACF15266C35}"/>
          </ac:picMkLst>
        </pc:picChg>
        <pc:picChg chg="add mod">
          <ac:chgData name="Fatima Pillosu" userId="a6295d4dc9e22643" providerId="LiveId" clId="{15A16D1F-079A-4D0C-B2E0-4DEE8924D81F}" dt="2022-04-25T11:15:31.433" v="135" actId="1038"/>
          <ac:picMkLst>
            <pc:docMk/>
            <pc:sldMk cId="731191140" sldId="257"/>
            <ac:picMk id="17" creationId="{0CF265B3-1DA6-4317-84FD-BAB4FAFE59B5}"/>
          </ac:picMkLst>
        </pc:picChg>
        <pc:cxnChg chg="add del mod">
          <ac:chgData name="Fatima Pillosu" userId="a6295d4dc9e22643" providerId="LiveId" clId="{15A16D1F-079A-4D0C-B2E0-4DEE8924D81F}" dt="2022-04-25T11:15:09.905" v="128" actId="21"/>
          <ac:cxnSpMkLst>
            <pc:docMk/>
            <pc:sldMk cId="731191140" sldId="257"/>
            <ac:cxnSpMk id="11" creationId="{797D11EC-A3AC-44F8-8C58-0FDA20CE1773}"/>
          </ac:cxnSpMkLst>
        </pc:cxnChg>
        <pc:cxnChg chg="add del mod">
          <ac:chgData name="Fatima Pillosu" userId="a6295d4dc9e22643" providerId="LiveId" clId="{15A16D1F-079A-4D0C-B2E0-4DEE8924D81F}" dt="2022-04-25T11:15:09.905" v="128" actId="21"/>
          <ac:cxnSpMkLst>
            <pc:docMk/>
            <pc:sldMk cId="731191140" sldId="257"/>
            <ac:cxnSpMk id="13" creationId="{70802F0E-580D-4587-8C2A-746025BB48FE}"/>
          </ac:cxnSpMkLst>
        </pc:cxnChg>
        <pc:cxnChg chg="add mod">
          <ac:chgData name="Fatima Pillosu" userId="a6295d4dc9e22643" providerId="LiveId" clId="{15A16D1F-079A-4D0C-B2E0-4DEE8924D81F}" dt="2022-04-25T11:15:31.433" v="135" actId="1038"/>
          <ac:cxnSpMkLst>
            <pc:docMk/>
            <pc:sldMk cId="731191140" sldId="257"/>
            <ac:cxnSpMk id="24" creationId="{CB89CF1D-7E9E-4766-AE20-A47B8EDB91A0}"/>
          </ac:cxnSpMkLst>
        </pc:cxnChg>
        <pc:cxnChg chg="add mod">
          <ac:chgData name="Fatima Pillosu" userId="a6295d4dc9e22643" providerId="LiveId" clId="{15A16D1F-079A-4D0C-B2E0-4DEE8924D81F}" dt="2022-04-25T11:15:31.433" v="135" actId="1038"/>
          <ac:cxnSpMkLst>
            <pc:docMk/>
            <pc:sldMk cId="731191140" sldId="257"/>
            <ac:cxnSpMk id="26" creationId="{DFC99975-8DF3-4F98-A91E-E9F5CB389506}"/>
          </ac:cxnSpMkLst>
        </pc:cxnChg>
      </pc:sldChg>
    </pc:docChg>
  </pc:docChgLst>
  <pc:docChgLst>
    <pc:chgData name="Fatima Pillosu" userId="a6295d4dc9e22643" providerId="LiveId" clId="{9FC24174-03D9-453D-A87C-E3EB2BD1DD64}"/>
    <pc:docChg chg="modSld">
      <pc:chgData name="Fatima Pillosu" userId="a6295d4dc9e22643" providerId="LiveId" clId="{9FC24174-03D9-453D-A87C-E3EB2BD1DD64}" dt="2022-04-25T11:09:38.237" v="26" actId="962"/>
      <pc:docMkLst>
        <pc:docMk/>
      </pc:docMkLst>
      <pc:sldChg chg="addSp modSp mod">
        <pc:chgData name="Fatima Pillosu" userId="a6295d4dc9e22643" providerId="LiveId" clId="{9FC24174-03D9-453D-A87C-E3EB2BD1DD64}" dt="2022-04-19T15:12:43.128" v="19" actId="20577"/>
        <pc:sldMkLst>
          <pc:docMk/>
          <pc:sldMk cId="4041778352" sldId="256"/>
        </pc:sldMkLst>
        <pc:spChg chg="add mod">
          <ac:chgData name="Fatima Pillosu" userId="a6295d4dc9e22643" providerId="LiveId" clId="{9FC24174-03D9-453D-A87C-E3EB2BD1DD64}" dt="2022-04-19T15:12:13.347" v="7" actId="1076"/>
          <ac:spMkLst>
            <pc:docMk/>
            <pc:sldMk cId="4041778352" sldId="256"/>
            <ac:spMk id="18" creationId="{C87F8855-8D08-4759-BC64-EEC3033666E3}"/>
          </ac:spMkLst>
        </pc:spChg>
        <pc:spChg chg="add mod">
          <ac:chgData name="Fatima Pillosu" userId="a6295d4dc9e22643" providerId="LiveId" clId="{9FC24174-03D9-453D-A87C-E3EB2BD1DD64}" dt="2022-04-19T15:12:40.482" v="17" actId="20577"/>
          <ac:spMkLst>
            <pc:docMk/>
            <pc:sldMk cId="4041778352" sldId="256"/>
            <ac:spMk id="19" creationId="{C2E805C3-1A8B-4566-B03F-9BA3E2482AC6}"/>
          </ac:spMkLst>
        </pc:spChg>
        <pc:spChg chg="add mod">
          <ac:chgData name="Fatima Pillosu" userId="a6295d4dc9e22643" providerId="LiveId" clId="{9FC24174-03D9-453D-A87C-E3EB2BD1DD64}" dt="2022-04-19T15:12:37.350" v="15" actId="20577"/>
          <ac:spMkLst>
            <pc:docMk/>
            <pc:sldMk cId="4041778352" sldId="256"/>
            <ac:spMk id="20" creationId="{208AADB8-F03C-42A0-B9C2-AE16EB43C12C}"/>
          </ac:spMkLst>
        </pc:spChg>
        <pc:spChg chg="add mod">
          <ac:chgData name="Fatima Pillosu" userId="a6295d4dc9e22643" providerId="LiveId" clId="{9FC24174-03D9-453D-A87C-E3EB2BD1DD64}" dt="2022-04-19T15:12:43.128" v="19" actId="20577"/>
          <ac:spMkLst>
            <pc:docMk/>
            <pc:sldMk cId="4041778352" sldId="256"/>
            <ac:spMk id="21" creationId="{8DA46921-BCAF-44C0-96EA-D94026E977B8}"/>
          </ac:spMkLst>
        </pc:spChg>
        <pc:spChg chg="mod">
          <ac:chgData name="Fatima Pillosu" userId="a6295d4dc9e22643" providerId="LiveId" clId="{9FC24174-03D9-453D-A87C-E3EB2BD1DD64}" dt="2022-04-19T15:02:06.720" v="5" actId="1038"/>
          <ac:spMkLst>
            <pc:docMk/>
            <pc:sldMk cId="4041778352" sldId="256"/>
            <ac:spMk id="40" creationId="{DDF829B2-9654-4D5C-9630-D18C62DB0469}"/>
          </ac:spMkLst>
        </pc:spChg>
        <pc:spChg chg="mod">
          <ac:chgData name="Fatima Pillosu" userId="a6295d4dc9e22643" providerId="LiveId" clId="{9FC24174-03D9-453D-A87C-E3EB2BD1DD64}" dt="2022-04-19T15:02:06.720" v="5" actId="1038"/>
          <ac:spMkLst>
            <pc:docMk/>
            <pc:sldMk cId="4041778352" sldId="256"/>
            <ac:spMk id="41" creationId="{A5548906-5045-4AE1-85B6-31BC723F1210}"/>
          </ac:spMkLst>
        </pc:spChg>
      </pc:sldChg>
      <pc:sldChg chg="addSp modSp mod">
        <pc:chgData name="Fatima Pillosu" userId="a6295d4dc9e22643" providerId="LiveId" clId="{9FC24174-03D9-453D-A87C-E3EB2BD1DD64}" dt="2022-04-25T11:09:38.237" v="26" actId="962"/>
        <pc:sldMkLst>
          <pc:docMk/>
          <pc:sldMk cId="731191140" sldId="257"/>
        </pc:sldMkLst>
        <pc:picChg chg="add mod">
          <ac:chgData name="Fatima Pillosu" userId="a6295d4dc9e22643" providerId="LiveId" clId="{9FC24174-03D9-453D-A87C-E3EB2BD1DD64}" dt="2022-04-25T11:09:34.480" v="23" actId="962"/>
          <ac:picMkLst>
            <pc:docMk/>
            <pc:sldMk cId="731191140" sldId="257"/>
            <ac:picMk id="3" creationId="{F04C25D0-1EFD-43F5-AFE1-78ACEBA87FFB}"/>
          </ac:picMkLst>
        </pc:picChg>
        <pc:picChg chg="add mod">
          <ac:chgData name="Fatima Pillosu" userId="a6295d4dc9e22643" providerId="LiveId" clId="{9FC24174-03D9-453D-A87C-E3EB2BD1DD64}" dt="2022-04-25T11:09:38.237" v="26" actId="962"/>
          <ac:picMkLst>
            <pc:docMk/>
            <pc:sldMk cId="731191140" sldId="257"/>
            <ac:picMk id="5" creationId="{BF52B1E3-173E-4D71-87B9-0F0EDF6BB3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533" y="418288"/>
            <a:ext cx="3861197" cy="889823"/>
          </a:xfrm>
        </p:spPr>
        <p:txBody>
          <a:bodyPr anchor="b"/>
          <a:lstStyle>
            <a:lvl1pPr algn="ctr">
              <a:defRPr sz="2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533" y="1342426"/>
            <a:ext cx="3861197" cy="617078"/>
          </a:xfrm>
        </p:spPr>
        <p:txBody>
          <a:bodyPr/>
          <a:lstStyle>
            <a:lvl1pPr marL="0" indent="0" algn="ctr">
              <a:buNone/>
              <a:defRPr sz="894"/>
            </a:lvl1pPr>
            <a:lvl2pPr marL="170398" indent="0" algn="ctr">
              <a:buNone/>
              <a:defRPr sz="745"/>
            </a:lvl2pPr>
            <a:lvl3pPr marL="340797" indent="0" algn="ctr">
              <a:buNone/>
              <a:defRPr sz="671"/>
            </a:lvl3pPr>
            <a:lvl4pPr marL="511195" indent="0" algn="ctr">
              <a:buNone/>
              <a:defRPr sz="596"/>
            </a:lvl4pPr>
            <a:lvl5pPr marL="681594" indent="0" algn="ctr">
              <a:buNone/>
              <a:defRPr sz="596"/>
            </a:lvl5pPr>
            <a:lvl6pPr marL="851992" indent="0" algn="ctr">
              <a:buNone/>
              <a:defRPr sz="596"/>
            </a:lvl6pPr>
            <a:lvl7pPr marL="1022391" indent="0" algn="ctr">
              <a:buNone/>
              <a:defRPr sz="596"/>
            </a:lvl7pPr>
            <a:lvl8pPr marL="1192789" indent="0" algn="ctr">
              <a:buNone/>
              <a:defRPr sz="596"/>
            </a:lvl8pPr>
            <a:lvl9pPr marL="1363188" indent="0" algn="ctr">
              <a:buNone/>
              <a:defRPr sz="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4226" y="136077"/>
            <a:ext cx="1110094" cy="21659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943" y="136077"/>
            <a:ext cx="3265929" cy="21659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62" y="637194"/>
            <a:ext cx="4440377" cy="1063173"/>
          </a:xfrm>
        </p:spPr>
        <p:txBody>
          <a:bodyPr anchor="b"/>
          <a:lstStyle>
            <a:lvl1pPr>
              <a:defRPr sz="2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62" y="1710425"/>
            <a:ext cx="4440377" cy="559097"/>
          </a:xfrm>
        </p:spPr>
        <p:txBody>
          <a:bodyPr/>
          <a:lstStyle>
            <a:lvl1pPr marL="0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1pPr>
            <a:lvl2pPr marL="170398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2pPr>
            <a:lvl3pPr marL="340797" indent="0">
              <a:buNone/>
              <a:defRPr sz="671">
                <a:solidFill>
                  <a:schemeClr val="tx1">
                    <a:tint val="75000"/>
                  </a:schemeClr>
                </a:solidFill>
              </a:defRPr>
            </a:lvl3pPr>
            <a:lvl4pPr marL="511195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4pPr>
            <a:lvl5pPr marL="681594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5pPr>
            <a:lvl6pPr marL="851992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6pPr>
            <a:lvl7pPr marL="1022391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7pPr>
            <a:lvl8pPr marL="1192789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8pPr>
            <a:lvl9pPr marL="1363188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2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943" y="680383"/>
            <a:ext cx="2188012" cy="1621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308" y="680383"/>
            <a:ext cx="2188012" cy="1621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2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136077"/>
            <a:ext cx="4440377" cy="494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614" y="626544"/>
            <a:ext cx="2177956" cy="307060"/>
          </a:xfrm>
        </p:spPr>
        <p:txBody>
          <a:bodyPr anchor="b"/>
          <a:lstStyle>
            <a:lvl1pPr marL="0" indent="0">
              <a:buNone/>
              <a:defRPr sz="894" b="1"/>
            </a:lvl1pPr>
            <a:lvl2pPr marL="170398" indent="0">
              <a:buNone/>
              <a:defRPr sz="745" b="1"/>
            </a:lvl2pPr>
            <a:lvl3pPr marL="340797" indent="0">
              <a:buNone/>
              <a:defRPr sz="671" b="1"/>
            </a:lvl3pPr>
            <a:lvl4pPr marL="511195" indent="0">
              <a:buNone/>
              <a:defRPr sz="596" b="1"/>
            </a:lvl4pPr>
            <a:lvl5pPr marL="681594" indent="0">
              <a:buNone/>
              <a:defRPr sz="596" b="1"/>
            </a:lvl5pPr>
            <a:lvl6pPr marL="851992" indent="0">
              <a:buNone/>
              <a:defRPr sz="596" b="1"/>
            </a:lvl6pPr>
            <a:lvl7pPr marL="1022391" indent="0">
              <a:buNone/>
              <a:defRPr sz="596" b="1"/>
            </a:lvl7pPr>
            <a:lvl8pPr marL="1192789" indent="0">
              <a:buNone/>
              <a:defRPr sz="596" b="1"/>
            </a:lvl8pPr>
            <a:lvl9pPr marL="1363188" indent="0">
              <a:buNone/>
              <a:defRPr sz="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14" y="933605"/>
            <a:ext cx="2177956" cy="1373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6308" y="626544"/>
            <a:ext cx="2188682" cy="307060"/>
          </a:xfrm>
        </p:spPr>
        <p:txBody>
          <a:bodyPr anchor="b"/>
          <a:lstStyle>
            <a:lvl1pPr marL="0" indent="0">
              <a:buNone/>
              <a:defRPr sz="894" b="1"/>
            </a:lvl1pPr>
            <a:lvl2pPr marL="170398" indent="0">
              <a:buNone/>
              <a:defRPr sz="745" b="1"/>
            </a:lvl2pPr>
            <a:lvl3pPr marL="340797" indent="0">
              <a:buNone/>
              <a:defRPr sz="671" b="1"/>
            </a:lvl3pPr>
            <a:lvl4pPr marL="511195" indent="0">
              <a:buNone/>
              <a:defRPr sz="596" b="1"/>
            </a:lvl4pPr>
            <a:lvl5pPr marL="681594" indent="0">
              <a:buNone/>
              <a:defRPr sz="596" b="1"/>
            </a:lvl5pPr>
            <a:lvl6pPr marL="851992" indent="0">
              <a:buNone/>
              <a:defRPr sz="596" b="1"/>
            </a:lvl6pPr>
            <a:lvl7pPr marL="1022391" indent="0">
              <a:buNone/>
              <a:defRPr sz="596" b="1"/>
            </a:lvl7pPr>
            <a:lvl8pPr marL="1192789" indent="0">
              <a:buNone/>
              <a:defRPr sz="596" b="1"/>
            </a:lvl8pPr>
            <a:lvl9pPr marL="1363188" indent="0">
              <a:buNone/>
              <a:defRPr sz="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6308" y="933605"/>
            <a:ext cx="2188682" cy="1373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76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170392"/>
            <a:ext cx="1660449" cy="596371"/>
          </a:xfrm>
        </p:spPr>
        <p:txBody>
          <a:bodyPr anchor="b"/>
          <a:lstStyle>
            <a:lvl1pPr>
              <a:defRPr sz="1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682" y="367999"/>
            <a:ext cx="2606308" cy="1816328"/>
          </a:xfrm>
        </p:spPr>
        <p:txBody>
          <a:bodyPr/>
          <a:lstStyle>
            <a:lvl1pPr>
              <a:defRPr sz="1193"/>
            </a:lvl1pPr>
            <a:lvl2pPr>
              <a:defRPr sz="1044"/>
            </a:lvl2pPr>
            <a:lvl3pPr>
              <a:defRPr sz="894"/>
            </a:lvl3pPr>
            <a:lvl4pPr>
              <a:defRPr sz="745"/>
            </a:lvl4pPr>
            <a:lvl5pPr>
              <a:defRPr sz="745"/>
            </a:lvl5pPr>
            <a:lvl6pPr>
              <a:defRPr sz="745"/>
            </a:lvl6pPr>
            <a:lvl7pPr>
              <a:defRPr sz="745"/>
            </a:lvl7pPr>
            <a:lvl8pPr>
              <a:defRPr sz="745"/>
            </a:lvl8pPr>
            <a:lvl9pPr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766763"/>
            <a:ext cx="1660449" cy="1420522"/>
          </a:xfrm>
        </p:spPr>
        <p:txBody>
          <a:bodyPr/>
          <a:lstStyle>
            <a:lvl1pPr marL="0" indent="0">
              <a:buNone/>
              <a:defRPr sz="596"/>
            </a:lvl1pPr>
            <a:lvl2pPr marL="170398" indent="0">
              <a:buNone/>
              <a:defRPr sz="522"/>
            </a:lvl2pPr>
            <a:lvl3pPr marL="340797" indent="0">
              <a:buNone/>
              <a:defRPr sz="447"/>
            </a:lvl3pPr>
            <a:lvl4pPr marL="511195" indent="0">
              <a:buNone/>
              <a:defRPr sz="373"/>
            </a:lvl4pPr>
            <a:lvl5pPr marL="681594" indent="0">
              <a:buNone/>
              <a:defRPr sz="373"/>
            </a:lvl5pPr>
            <a:lvl6pPr marL="851992" indent="0">
              <a:buNone/>
              <a:defRPr sz="373"/>
            </a:lvl6pPr>
            <a:lvl7pPr marL="1022391" indent="0">
              <a:buNone/>
              <a:defRPr sz="373"/>
            </a:lvl7pPr>
            <a:lvl8pPr marL="1192789" indent="0">
              <a:buNone/>
              <a:defRPr sz="373"/>
            </a:lvl8pPr>
            <a:lvl9pPr marL="136318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170392"/>
            <a:ext cx="1660449" cy="596371"/>
          </a:xfrm>
        </p:spPr>
        <p:txBody>
          <a:bodyPr anchor="b"/>
          <a:lstStyle>
            <a:lvl1pPr>
              <a:defRPr sz="1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8682" y="367999"/>
            <a:ext cx="2606308" cy="1816328"/>
          </a:xfrm>
        </p:spPr>
        <p:txBody>
          <a:bodyPr anchor="t"/>
          <a:lstStyle>
            <a:lvl1pPr marL="0" indent="0">
              <a:buNone/>
              <a:defRPr sz="1193"/>
            </a:lvl1pPr>
            <a:lvl2pPr marL="170398" indent="0">
              <a:buNone/>
              <a:defRPr sz="1044"/>
            </a:lvl2pPr>
            <a:lvl3pPr marL="340797" indent="0">
              <a:buNone/>
              <a:defRPr sz="894"/>
            </a:lvl3pPr>
            <a:lvl4pPr marL="511195" indent="0">
              <a:buNone/>
              <a:defRPr sz="745"/>
            </a:lvl4pPr>
            <a:lvl5pPr marL="681594" indent="0">
              <a:buNone/>
              <a:defRPr sz="745"/>
            </a:lvl5pPr>
            <a:lvl6pPr marL="851992" indent="0">
              <a:buNone/>
              <a:defRPr sz="745"/>
            </a:lvl6pPr>
            <a:lvl7pPr marL="1022391" indent="0">
              <a:buNone/>
              <a:defRPr sz="745"/>
            </a:lvl7pPr>
            <a:lvl8pPr marL="1192789" indent="0">
              <a:buNone/>
              <a:defRPr sz="745"/>
            </a:lvl8pPr>
            <a:lvl9pPr marL="1363188" indent="0">
              <a:buNone/>
              <a:defRPr sz="7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766763"/>
            <a:ext cx="1660449" cy="1420522"/>
          </a:xfrm>
        </p:spPr>
        <p:txBody>
          <a:bodyPr/>
          <a:lstStyle>
            <a:lvl1pPr marL="0" indent="0">
              <a:buNone/>
              <a:defRPr sz="596"/>
            </a:lvl1pPr>
            <a:lvl2pPr marL="170398" indent="0">
              <a:buNone/>
              <a:defRPr sz="522"/>
            </a:lvl2pPr>
            <a:lvl3pPr marL="340797" indent="0">
              <a:buNone/>
              <a:defRPr sz="447"/>
            </a:lvl3pPr>
            <a:lvl4pPr marL="511195" indent="0">
              <a:buNone/>
              <a:defRPr sz="373"/>
            </a:lvl4pPr>
            <a:lvl5pPr marL="681594" indent="0">
              <a:buNone/>
              <a:defRPr sz="373"/>
            </a:lvl5pPr>
            <a:lvl6pPr marL="851992" indent="0">
              <a:buNone/>
              <a:defRPr sz="373"/>
            </a:lvl6pPr>
            <a:lvl7pPr marL="1022391" indent="0">
              <a:buNone/>
              <a:defRPr sz="373"/>
            </a:lvl7pPr>
            <a:lvl8pPr marL="1192789" indent="0">
              <a:buNone/>
              <a:defRPr sz="373"/>
            </a:lvl8pPr>
            <a:lvl9pPr marL="136318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136077"/>
            <a:ext cx="4440377" cy="49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680383"/>
            <a:ext cx="4440377" cy="162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2368918"/>
            <a:ext cx="1158359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55EE-145F-43A8-982A-E7113EE97E9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2368918"/>
            <a:ext cx="1737539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2368918"/>
            <a:ext cx="1158359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0797" rtl="0" eaLnBrk="1" latinLnBrk="0" hangingPunct="1">
        <a:lnSpc>
          <a:spcPct val="90000"/>
        </a:lnSpc>
        <a:spcBef>
          <a:spcPct val="0"/>
        </a:spcBef>
        <a:buNone/>
        <a:defRPr sz="1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199" indent="-85199" algn="l" defTabSz="34079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55598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2pPr>
      <a:lvl3pPr marL="425996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3pPr>
      <a:lvl4pPr marL="596395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4pPr>
      <a:lvl5pPr marL="766793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5pPr>
      <a:lvl6pPr marL="937191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6pPr>
      <a:lvl7pPr marL="1107590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7pPr>
      <a:lvl8pPr marL="1277988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8pPr>
      <a:lvl9pPr marL="1448387" indent="-85199" algn="l" defTabSz="340797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1pPr>
      <a:lvl2pPr marL="170398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2pPr>
      <a:lvl3pPr marL="340797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3pPr>
      <a:lvl4pPr marL="511195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4pPr>
      <a:lvl5pPr marL="681594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5pPr>
      <a:lvl6pPr marL="851992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6pPr>
      <a:lvl7pPr marL="1022391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7pPr>
      <a:lvl8pPr marL="1192789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8pPr>
      <a:lvl9pPr marL="1363188" algn="l" defTabSz="340797" rtl="0" eaLnBrk="1" latinLnBrk="0" hangingPunct="1">
        <a:defRPr sz="6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0C43CF89-B007-4BCF-A02C-3ACF15266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5400" r="8764" b="4161"/>
          <a:stretch/>
        </p:blipFill>
        <p:spPr>
          <a:xfrm>
            <a:off x="199554" y="390681"/>
            <a:ext cx="2438401" cy="195371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0CF265B3-1DA6-4317-84FD-BAB4FAFE5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5400" r="8764" b="4161"/>
          <a:stretch/>
        </p:blipFill>
        <p:spPr>
          <a:xfrm>
            <a:off x="2672933" y="390681"/>
            <a:ext cx="2438400" cy="19537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BD9C9-21F8-4A20-A88C-443A9DEDD7FE}"/>
              </a:ext>
            </a:extLst>
          </p:cNvPr>
          <p:cNvSpPr txBox="1"/>
          <p:nvPr/>
        </p:nvSpPr>
        <p:spPr>
          <a:xfrm>
            <a:off x="-71904" y="390681"/>
            <a:ext cx="307777" cy="18000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Hit Rate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A44B8-7770-468F-AC4D-C819ABA89710}"/>
              </a:ext>
            </a:extLst>
          </p:cNvPr>
          <p:cNvSpPr txBox="1"/>
          <p:nvPr/>
        </p:nvSpPr>
        <p:spPr>
          <a:xfrm>
            <a:off x="380999" y="2344399"/>
            <a:ext cx="2256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False Alarm Rate</a:t>
            </a:r>
            <a:endParaRPr lang="en-GB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596F5-5601-42F8-A496-8E7A754BB188}"/>
              </a:ext>
            </a:extLst>
          </p:cNvPr>
          <p:cNvSpPr txBox="1"/>
          <p:nvPr/>
        </p:nvSpPr>
        <p:spPr>
          <a:xfrm>
            <a:off x="2332277" y="1899106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B2AB8-A98F-44A1-BFD0-A6DEEF3D7F50}"/>
              </a:ext>
            </a:extLst>
          </p:cNvPr>
          <p:cNvSpPr txBox="1"/>
          <p:nvPr/>
        </p:nvSpPr>
        <p:spPr>
          <a:xfrm>
            <a:off x="4831908" y="1899106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</a:t>
            </a:r>
            <a:endParaRPr lang="en-GB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3C22-C4D2-4D7C-BD30-CBB752F08378}"/>
              </a:ext>
            </a:extLst>
          </p:cNvPr>
          <p:cNvSpPr txBox="1"/>
          <p:nvPr/>
        </p:nvSpPr>
        <p:spPr>
          <a:xfrm>
            <a:off x="380999" y="175237"/>
            <a:ext cx="2256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“La Costa”</a:t>
            </a:r>
            <a:endParaRPr lang="en-GB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C0308-D061-4C0D-9E2A-C54B6573C9BF}"/>
              </a:ext>
            </a:extLst>
          </p:cNvPr>
          <p:cNvSpPr txBox="1"/>
          <p:nvPr/>
        </p:nvSpPr>
        <p:spPr>
          <a:xfrm>
            <a:off x="2819399" y="175237"/>
            <a:ext cx="229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“La Sierra”</a:t>
            </a:r>
            <a:endParaRPr lang="en-GB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89CF1D-7E9E-4766-AE20-A47B8EDB91A0}"/>
              </a:ext>
            </a:extLst>
          </p:cNvPr>
          <p:cNvCxnSpPr>
            <a:cxnSpLocks/>
          </p:cNvCxnSpPr>
          <p:nvPr/>
        </p:nvCxnSpPr>
        <p:spPr>
          <a:xfrm>
            <a:off x="1439883" y="96776"/>
            <a:ext cx="72000" cy="0"/>
          </a:xfrm>
          <a:prstGeom prst="line">
            <a:avLst/>
          </a:prstGeom>
          <a:ln w="76200">
            <a:solidFill>
              <a:srgbClr val="7E2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F00110-16E8-4AB1-A591-40E00A1A7C57}"/>
              </a:ext>
            </a:extLst>
          </p:cNvPr>
          <p:cNvSpPr txBox="1"/>
          <p:nvPr/>
        </p:nvSpPr>
        <p:spPr>
          <a:xfrm>
            <a:off x="1455059" y="-10946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ENS 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99975-8DF3-4F98-A91E-E9F5CB389506}"/>
              </a:ext>
            </a:extLst>
          </p:cNvPr>
          <p:cNvCxnSpPr>
            <a:cxnSpLocks/>
          </p:cNvCxnSpPr>
          <p:nvPr/>
        </p:nvCxnSpPr>
        <p:spPr>
          <a:xfrm>
            <a:off x="2637128" y="91547"/>
            <a:ext cx="72000" cy="0"/>
          </a:xfrm>
          <a:prstGeom prst="line">
            <a:avLst/>
          </a:prstGeom>
          <a:ln w="76200">
            <a:solidFill>
              <a:srgbClr val="D9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9EF5EB-D355-460C-B7BF-63CDABDDE97B}"/>
              </a:ext>
            </a:extLst>
          </p:cNvPr>
          <p:cNvSpPr txBox="1"/>
          <p:nvPr/>
        </p:nvSpPr>
        <p:spPr>
          <a:xfrm>
            <a:off x="2644553" y="-1617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ecPoint 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727786-CEE6-42D3-ABE6-04D199F99144}"/>
              </a:ext>
            </a:extLst>
          </p:cNvPr>
          <p:cNvSpPr txBox="1"/>
          <p:nvPr/>
        </p:nvSpPr>
        <p:spPr>
          <a:xfrm>
            <a:off x="2854378" y="2344399"/>
            <a:ext cx="2256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False Alarm Rate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7311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3</cp:revision>
  <dcterms:created xsi:type="dcterms:W3CDTF">2022-04-19T14:40:42Z</dcterms:created>
  <dcterms:modified xsi:type="dcterms:W3CDTF">2022-04-25T11:15:31Z</dcterms:modified>
</cp:coreProperties>
</file>