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6858000" cy="5597525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7E2F8E"/>
    <a:srgbClr val="FF00FF"/>
    <a:srgbClr val="0072BD"/>
    <a:srgbClr val="00FFFF"/>
    <a:srgbClr val="00FF00"/>
    <a:srgbClr val="EDB120"/>
    <a:srgbClr val="38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396D1-7CDF-424C-B865-C984153A0302}" v="27" dt="2022-07-22T05:55:43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241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8748E65-FF65-45B8-9A73-6B8E569D4CFE}"/>
    <pc:docChg chg="undo custSel modSld">
      <pc:chgData name="Fatima Pillosu" userId="a6295d4dc9e22643" providerId="LiveId" clId="{78748E65-FF65-45B8-9A73-6B8E569D4CFE}" dt="2022-03-26T13:21:33.041" v="115" actId="1076"/>
      <pc:docMkLst>
        <pc:docMk/>
      </pc:docMkLst>
      <pc:sldChg chg="addSp delSp modSp mod">
        <pc:chgData name="Fatima Pillosu" userId="a6295d4dc9e22643" providerId="LiveId" clId="{78748E65-FF65-45B8-9A73-6B8E569D4CFE}" dt="2022-03-26T13:21:33.041" v="115" actId="1076"/>
        <pc:sldMkLst>
          <pc:docMk/>
          <pc:sldMk cId="1853236471" sldId="258"/>
        </pc:sldMkLst>
        <pc:spChg chg="add mod">
          <ac:chgData name="Fatima Pillosu" userId="a6295d4dc9e22643" providerId="LiveId" clId="{78748E65-FF65-45B8-9A73-6B8E569D4CFE}" dt="2022-03-26T12:56:59.953" v="25" actId="107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78748E65-FF65-45B8-9A73-6B8E569D4CFE}" dt="2022-03-26T12:57:39.116" v="34" actId="20577"/>
          <ac:spMkLst>
            <pc:docMk/>
            <pc:sldMk cId="1853236471" sldId="258"/>
            <ac:spMk id="104" creationId="{95F5FC5A-5430-43FB-AE9B-0A2051D30B39}"/>
          </ac:spMkLst>
        </pc:spChg>
        <pc:spChg chg="add mod">
          <ac:chgData name="Fatima Pillosu" userId="a6295d4dc9e22643" providerId="LiveId" clId="{78748E65-FF65-45B8-9A73-6B8E569D4CFE}" dt="2022-03-26T12:57:41.520" v="36" actId="20577"/>
          <ac:spMkLst>
            <pc:docMk/>
            <pc:sldMk cId="1853236471" sldId="258"/>
            <ac:spMk id="105" creationId="{5AF8AADE-32E0-4F2D-AF25-8AA83F78433C}"/>
          </ac:spMkLst>
        </pc:spChg>
        <pc:spChg chg="add mod">
          <ac:chgData name="Fatima Pillosu" userId="a6295d4dc9e22643" providerId="LiveId" clId="{78748E65-FF65-45B8-9A73-6B8E569D4CFE}" dt="2022-03-26T12:57:44.380" v="38" actId="20577"/>
          <ac:spMkLst>
            <pc:docMk/>
            <pc:sldMk cId="1853236471" sldId="258"/>
            <ac:spMk id="106" creationId="{3F5AC802-9FF0-4390-8592-A60E0412718F}"/>
          </ac:spMkLst>
        </pc:spChg>
        <pc:spChg chg="add mod">
          <ac:chgData name="Fatima Pillosu" userId="a6295d4dc9e22643" providerId="LiveId" clId="{78748E65-FF65-45B8-9A73-6B8E569D4CFE}" dt="2022-03-26T12:57:48.451" v="40" actId="20577"/>
          <ac:spMkLst>
            <pc:docMk/>
            <pc:sldMk cId="1853236471" sldId="258"/>
            <ac:spMk id="107" creationId="{724FDC21-0BB8-4948-A666-8B5FAB9FC72A}"/>
          </ac:spMkLst>
        </pc:spChg>
        <pc:spChg chg="add mod">
          <ac:chgData name="Fatima Pillosu" userId="a6295d4dc9e22643" providerId="LiveId" clId="{78748E65-FF65-45B8-9A73-6B8E569D4CFE}" dt="2022-03-26T12:57:51.026" v="42" actId="20577"/>
          <ac:spMkLst>
            <pc:docMk/>
            <pc:sldMk cId="1853236471" sldId="258"/>
            <ac:spMk id="108" creationId="{1D7C31CE-5BC2-481D-AF97-54F4E85222FE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97" creationId="{4092983F-8B99-4BB8-BC0F-338CB0F42034}"/>
          </ac:spMkLst>
        </pc:spChg>
        <pc:spChg chg="mod ord">
          <ac:chgData name="Fatima Pillosu" userId="a6295d4dc9e22643" providerId="LiveId" clId="{78748E65-FF65-45B8-9A73-6B8E569D4CFE}" dt="2022-03-26T13:21:01.432" v="109" actId="553"/>
          <ac:spMkLst>
            <pc:docMk/>
            <pc:sldMk cId="1853236471" sldId="258"/>
            <ac:spMk id="409" creationId="{1CCC524C-C6C5-4656-BB88-31A932A3F15A}"/>
          </ac:spMkLst>
        </pc:spChg>
        <pc:spChg chg="del mod">
          <ac:chgData name="Fatima Pillosu" userId="a6295d4dc9e22643" providerId="LiveId" clId="{78748E65-FF65-45B8-9A73-6B8E569D4CFE}" dt="2022-03-26T13:17:42.749" v="45" actId="478"/>
          <ac:spMkLst>
            <pc:docMk/>
            <pc:sldMk cId="1853236471" sldId="258"/>
            <ac:spMk id="411" creationId="{2DA019C1-1EBE-4C4B-8F36-0598BAB2EEF6}"/>
          </ac:spMkLst>
        </pc:spChg>
        <pc:spChg chg="del mod">
          <ac:chgData name="Fatima Pillosu" userId="a6295d4dc9e22643" providerId="LiveId" clId="{78748E65-FF65-45B8-9A73-6B8E569D4CFE}" dt="2022-03-26T13:17:41.066" v="43" actId="478"/>
          <ac:spMkLst>
            <pc:docMk/>
            <pc:sldMk cId="1853236471" sldId="258"/>
            <ac:spMk id="413" creationId="{F023C65D-0DFB-48FD-8ECE-78CC030C074D}"/>
          </ac:spMkLst>
        </pc:spChg>
        <pc:spChg chg="mod ord">
          <ac:chgData name="Fatima Pillosu" userId="a6295d4dc9e22643" providerId="LiveId" clId="{78748E65-FF65-45B8-9A73-6B8E569D4CFE}" dt="2022-03-26T13:21:07.698" v="110" actId="1035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78748E65-FF65-45B8-9A73-6B8E569D4CFE}" dt="2022-03-26T13:17:49.187" v="49" actId="478"/>
          <ac:spMkLst>
            <pc:docMk/>
            <pc:sldMk cId="1853236471" sldId="258"/>
            <ac:spMk id="417" creationId="{970DB3AC-6066-4444-89BD-4200767A4E4C}"/>
          </ac:spMkLst>
        </pc:spChg>
        <pc:spChg chg="del mod">
          <ac:chgData name="Fatima Pillosu" userId="a6295d4dc9e22643" providerId="LiveId" clId="{78748E65-FF65-45B8-9A73-6B8E569D4CFE}" dt="2022-03-26T13:17:45.880" v="47" actId="478"/>
          <ac:spMkLst>
            <pc:docMk/>
            <pc:sldMk cId="1853236471" sldId="258"/>
            <ac:spMk id="419" creationId="{44D3F61F-5236-47F5-AEA8-70FE908F3433}"/>
          </ac:spMkLst>
        </pc:spChg>
        <pc:spChg chg="mod ord">
          <ac:chgData name="Fatima Pillosu" userId="a6295d4dc9e22643" providerId="LiveId" clId="{78748E65-FF65-45B8-9A73-6B8E569D4CFE}" dt="2022-03-26T13:21:14.454" v="112" actId="1035"/>
          <ac:spMkLst>
            <pc:docMk/>
            <pc:sldMk cId="1853236471" sldId="258"/>
            <ac:spMk id="421" creationId="{5E92023B-B751-4D5F-8F9E-2DC2082BCCB3}"/>
          </ac:spMkLst>
        </pc:spChg>
        <pc:spChg chg="del mod">
          <ac:chgData name="Fatima Pillosu" userId="a6295d4dc9e22643" providerId="LiveId" clId="{78748E65-FF65-45B8-9A73-6B8E569D4CFE}" dt="2022-03-26T13:17:54.500" v="53" actId="478"/>
          <ac:spMkLst>
            <pc:docMk/>
            <pc:sldMk cId="1853236471" sldId="258"/>
            <ac:spMk id="423" creationId="{CAF04EB6-7D50-4147-9BCD-BBFF09161489}"/>
          </ac:spMkLst>
        </pc:spChg>
        <pc:spChg chg="del mod">
          <ac:chgData name="Fatima Pillosu" userId="a6295d4dc9e22643" providerId="LiveId" clId="{78748E65-FF65-45B8-9A73-6B8E569D4CFE}" dt="2022-03-26T13:17:52.417" v="51" actId="478"/>
          <ac:spMkLst>
            <pc:docMk/>
            <pc:sldMk cId="1853236471" sldId="258"/>
            <ac:spMk id="425" creationId="{13E96917-9DD2-4302-8641-C53B8FCAA07B}"/>
          </ac:spMkLst>
        </pc:spChg>
        <pc:spChg chg="mod ord">
          <ac:chgData name="Fatima Pillosu" userId="a6295d4dc9e22643" providerId="LiveId" clId="{78748E65-FF65-45B8-9A73-6B8E569D4CFE}" dt="2022-03-26T13:19:06.893" v="72" actId="14100"/>
          <ac:spMkLst>
            <pc:docMk/>
            <pc:sldMk cId="1853236471" sldId="258"/>
            <ac:spMk id="427" creationId="{0C8A24E9-F8FC-4DF6-BC4D-41B0164D4495}"/>
          </ac:spMkLst>
        </pc:spChg>
        <pc:spChg chg="del mod">
          <ac:chgData name="Fatima Pillosu" userId="a6295d4dc9e22643" providerId="LiveId" clId="{78748E65-FF65-45B8-9A73-6B8E569D4CFE}" dt="2022-03-26T13:17:59.782" v="57" actId="478"/>
          <ac:spMkLst>
            <pc:docMk/>
            <pc:sldMk cId="1853236471" sldId="258"/>
            <ac:spMk id="429" creationId="{1C537B34-1E7A-42DC-A134-BEDB9AA1B288}"/>
          </ac:spMkLst>
        </pc:spChg>
        <pc:spChg chg="del mod">
          <ac:chgData name="Fatima Pillosu" userId="a6295d4dc9e22643" providerId="LiveId" clId="{78748E65-FF65-45B8-9A73-6B8E569D4CFE}" dt="2022-03-26T13:17:57.261" v="55" actId="478"/>
          <ac:spMkLst>
            <pc:docMk/>
            <pc:sldMk cId="1853236471" sldId="258"/>
            <ac:spMk id="431" creationId="{8590F47A-0A06-4759-8B05-104D86315F8E}"/>
          </ac:spMkLst>
        </pc:spChg>
        <pc:spChg chg="mod ord">
          <ac:chgData name="Fatima Pillosu" userId="a6295d4dc9e22643" providerId="LiveId" clId="{78748E65-FF65-45B8-9A73-6B8E569D4CFE}" dt="2022-03-26T13:21:25.552" v="113" actId="1076"/>
          <ac:spMkLst>
            <pc:docMk/>
            <pc:sldMk cId="1853236471" sldId="258"/>
            <ac:spMk id="433" creationId="{631AB16D-24CC-4C7F-9E45-C1E3B596FA3B}"/>
          </ac:spMkLst>
        </pc:spChg>
        <pc:spChg chg="del mod">
          <ac:chgData name="Fatima Pillosu" userId="a6295d4dc9e22643" providerId="LiveId" clId="{78748E65-FF65-45B8-9A73-6B8E569D4CFE}" dt="2022-03-26T13:18:02.858" v="59" actId="478"/>
          <ac:spMkLst>
            <pc:docMk/>
            <pc:sldMk cId="1853236471" sldId="258"/>
            <ac:spMk id="435" creationId="{EFC16CC8-EDBF-46A2-ACA0-2ABA9189C537}"/>
          </ac:spMkLst>
        </pc:spChg>
        <pc:spChg chg="del mod">
          <ac:chgData name="Fatima Pillosu" userId="a6295d4dc9e22643" providerId="LiveId" clId="{78748E65-FF65-45B8-9A73-6B8E569D4CFE}" dt="2022-03-26T13:18:08.419" v="63" actId="478"/>
          <ac:spMkLst>
            <pc:docMk/>
            <pc:sldMk cId="1853236471" sldId="258"/>
            <ac:spMk id="437" creationId="{E15E9DAA-8FF5-4273-B394-ACC20132B355}"/>
          </ac:spMkLst>
        </pc:spChg>
        <pc:spChg chg="mod ord">
          <ac:chgData name="Fatima Pillosu" userId="a6295d4dc9e22643" providerId="LiveId" clId="{78748E65-FF65-45B8-9A73-6B8E569D4CFE}" dt="2022-03-26T13:21:33.041" v="115" actId="1076"/>
          <ac:spMkLst>
            <pc:docMk/>
            <pc:sldMk cId="1853236471" sldId="258"/>
            <ac:spMk id="439" creationId="{67C08D9C-C17B-4D3C-9C90-F504C9437907}"/>
          </ac:spMkLst>
        </pc:spChg>
        <pc:spChg chg="del mod">
          <ac:chgData name="Fatima Pillosu" userId="a6295d4dc9e22643" providerId="LiveId" clId="{78748E65-FF65-45B8-9A73-6B8E569D4CFE}" dt="2022-03-26T13:18:11.226" v="65" actId="478"/>
          <ac:spMkLst>
            <pc:docMk/>
            <pc:sldMk cId="1853236471" sldId="258"/>
            <ac:spMk id="441" creationId="{47DE6372-2550-4EAC-B205-01C5DFC5865B}"/>
          </ac:spMkLst>
        </pc:spChg>
        <pc:spChg chg="del mod">
          <ac:chgData name="Fatima Pillosu" userId="a6295d4dc9e22643" providerId="LiveId" clId="{78748E65-FF65-45B8-9A73-6B8E569D4CFE}" dt="2022-03-26T13:18:13.368" v="67" actId="478"/>
          <ac:spMkLst>
            <pc:docMk/>
            <pc:sldMk cId="1853236471" sldId="258"/>
            <ac:spMk id="443" creationId="{1CF69621-BE36-438A-B291-08A7021433ED}"/>
          </ac:spMkLst>
        </pc:spChg>
        <pc:picChg chg="add del">
          <ac:chgData name="Fatima Pillosu" userId="a6295d4dc9e22643" providerId="LiveId" clId="{78748E65-FF65-45B8-9A73-6B8E569D4CFE}" dt="2022-03-26T13:18:04.808" v="61" actId="478"/>
          <ac:picMkLst>
            <pc:docMk/>
            <pc:sldMk cId="1853236471" sldId="258"/>
            <ac:picMk id="372" creationId="{401BD1D9-E55A-411F-9E45-561347F57E98}"/>
          </ac:picMkLst>
        </pc:picChg>
        <pc:cxnChg chg="mod ord">
          <ac:chgData name="Fatima Pillosu" userId="a6295d4dc9e22643" providerId="LiveId" clId="{78748E65-FF65-45B8-9A73-6B8E569D4CFE}" dt="2022-03-26T13:20:26.998" v="86" actId="103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78748E65-FF65-45B8-9A73-6B8E569D4CFE}" dt="2022-03-26T13:17:43.836" v="46" actId="478"/>
          <ac:cxnSpMkLst>
            <pc:docMk/>
            <pc:sldMk cId="1853236471" sldId="258"/>
            <ac:cxnSpMk id="410" creationId="{9D0A9D01-CAB4-4FDB-86A5-682E53B3F4D2}"/>
          </ac:cxnSpMkLst>
        </pc:cxnChg>
        <pc:cxnChg chg="del">
          <ac:chgData name="Fatima Pillosu" userId="a6295d4dc9e22643" providerId="LiveId" clId="{78748E65-FF65-45B8-9A73-6B8E569D4CFE}" dt="2022-03-26T13:17:41.948" v="44" actId="478"/>
          <ac:cxnSpMkLst>
            <pc:docMk/>
            <pc:sldMk cId="1853236471" sldId="258"/>
            <ac:cxnSpMk id="412" creationId="{3040C177-72F0-4B13-991D-09F39E306034}"/>
          </ac:cxnSpMkLst>
        </pc:cxnChg>
        <pc:cxnChg chg="mod ord">
          <ac:chgData name="Fatima Pillosu" userId="a6295d4dc9e22643" providerId="LiveId" clId="{78748E65-FF65-45B8-9A73-6B8E569D4CFE}" dt="2022-03-26T13:20:35.476" v="91" actId="1035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78748E65-FF65-45B8-9A73-6B8E569D4CFE}" dt="2022-03-26T13:17:50.026" v="50" actId="478"/>
          <ac:cxnSpMkLst>
            <pc:docMk/>
            <pc:sldMk cId="1853236471" sldId="258"/>
            <ac:cxnSpMk id="416" creationId="{60D55CC7-2EE0-4D48-A7D1-F8E2C4DEDEE8}"/>
          </ac:cxnSpMkLst>
        </pc:cxnChg>
        <pc:cxnChg chg="del">
          <ac:chgData name="Fatima Pillosu" userId="a6295d4dc9e22643" providerId="LiveId" clId="{78748E65-FF65-45B8-9A73-6B8E569D4CFE}" dt="2022-03-26T13:17:47.751" v="48" actId="478"/>
          <ac:cxnSpMkLst>
            <pc:docMk/>
            <pc:sldMk cId="1853236471" sldId="258"/>
            <ac:cxnSpMk id="418" creationId="{7121B4CF-A1B8-403C-9817-DB13CAFDDD43}"/>
          </ac:cxnSpMkLst>
        </pc:cxnChg>
        <pc:cxnChg chg="mod ord">
          <ac:chgData name="Fatima Pillosu" userId="a6295d4dc9e22643" providerId="LiveId" clId="{78748E65-FF65-45B8-9A73-6B8E569D4CFE}" dt="2022-03-26T13:20:50.733" v="103" actId="103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78748E65-FF65-45B8-9A73-6B8E569D4CFE}" dt="2022-03-26T13:17:55.217" v="54" actId="478"/>
          <ac:cxnSpMkLst>
            <pc:docMk/>
            <pc:sldMk cId="1853236471" sldId="258"/>
            <ac:cxnSpMk id="422" creationId="{BC49390E-6788-4F53-A725-02CCC6C087D3}"/>
          </ac:cxnSpMkLst>
        </pc:cxnChg>
        <pc:cxnChg chg="del">
          <ac:chgData name="Fatima Pillosu" userId="a6295d4dc9e22643" providerId="LiveId" clId="{78748E65-FF65-45B8-9A73-6B8E569D4CFE}" dt="2022-03-26T13:17:53.335" v="52" actId="478"/>
          <ac:cxnSpMkLst>
            <pc:docMk/>
            <pc:sldMk cId="1853236471" sldId="258"/>
            <ac:cxnSpMk id="424" creationId="{98DDC202-1907-4900-996D-70DC4E6958C3}"/>
          </ac:cxnSpMkLst>
        </pc:cxnChg>
        <pc:cxnChg chg="mod ord">
          <ac:chgData name="Fatima Pillosu" userId="a6295d4dc9e22643" providerId="LiveId" clId="{78748E65-FF65-45B8-9A73-6B8E569D4CFE}" dt="2022-03-26T13:19:52.391" v="80" actId="14100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78748E65-FF65-45B8-9A73-6B8E569D4CFE}" dt="2022-03-26T13:18:00.452" v="58" actId="478"/>
          <ac:cxnSpMkLst>
            <pc:docMk/>
            <pc:sldMk cId="1853236471" sldId="258"/>
            <ac:cxnSpMk id="428" creationId="{D41B60D8-4EC6-4913-B003-BBE73450FA02}"/>
          </ac:cxnSpMkLst>
        </pc:cxnChg>
        <pc:cxnChg chg="del">
          <ac:chgData name="Fatima Pillosu" userId="a6295d4dc9e22643" providerId="LiveId" clId="{78748E65-FF65-45B8-9A73-6B8E569D4CFE}" dt="2022-03-26T13:17:58.294" v="56" actId="478"/>
          <ac:cxnSpMkLst>
            <pc:docMk/>
            <pc:sldMk cId="1853236471" sldId="258"/>
            <ac:cxnSpMk id="430" creationId="{372582B9-52F9-4E29-A070-138C310FD760}"/>
          </ac:cxnSpMkLst>
        </pc:cxnChg>
        <pc:cxnChg chg="mod ord">
          <ac:chgData name="Fatima Pillosu" userId="a6295d4dc9e22643" providerId="LiveId" clId="{78748E65-FF65-45B8-9A73-6B8E569D4CFE}" dt="2022-03-26T13:20:19.333" v="84" actId="1035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78748E65-FF65-45B8-9A73-6B8E569D4CFE}" dt="2022-03-26T13:18:06.930" v="62" actId="478"/>
          <ac:cxnSpMkLst>
            <pc:docMk/>
            <pc:sldMk cId="1853236471" sldId="258"/>
            <ac:cxnSpMk id="434" creationId="{540DF825-DB3F-418E-B1FE-87FDF7741BBA}"/>
          </ac:cxnSpMkLst>
        </pc:cxnChg>
        <pc:cxnChg chg="del">
          <ac:chgData name="Fatima Pillosu" userId="a6295d4dc9e22643" providerId="LiveId" clId="{78748E65-FF65-45B8-9A73-6B8E569D4CFE}" dt="2022-03-26T13:18:09.274" v="64" actId="478"/>
          <ac:cxnSpMkLst>
            <pc:docMk/>
            <pc:sldMk cId="1853236471" sldId="258"/>
            <ac:cxnSpMk id="436" creationId="{6675430F-EB7C-424A-B5C0-6BDEB5656407}"/>
          </ac:cxnSpMkLst>
        </pc:cxnChg>
        <pc:cxnChg chg="mod ord">
          <ac:chgData name="Fatima Pillosu" userId="a6295d4dc9e22643" providerId="LiveId" clId="{78748E65-FF65-45B8-9A73-6B8E569D4CFE}" dt="2022-03-26T13:21:28.877" v="114" actId="1035"/>
          <ac:cxnSpMkLst>
            <pc:docMk/>
            <pc:sldMk cId="1853236471" sldId="258"/>
            <ac:cxnSpMk id="438" creationId="{F32C7725-D351-4483-BF6F-C5675B170665}"/>
          </ac:cxnSpMkLst>
        </pc:cxnChg>
        <pc:cxnChg chg="del">
          <ac:chgData name="Fatima Pillosu" userId="a6295d4dc9e22643" providerId="LiveId" clId="{78748E65-FF65-45B8-9A73-6B8E569D4CFE}" dt="2022-03-26T13:18:12.028" v="66" actId="478"/>
          <ac:cxnSpMkLst>
            <pc:docMk/>
            <pc:sldMk cId="1853236471" sldId="258"/>
            <ac:cxnSpMk id="440" creationId="{CAD70FF2-36FB-440F-9C8D-B00F7321F157}"/>
          </ac:cxnSpMkLst>
        </pc:cxnChg>
        <pc:cxnChg chg="del">
          <ac:chgData name="Fatima Pillosu" userId="a6295d4dc9e22643" providerId="LiveId" clId="{78748E65-FF65-45B8-9A73-6B8E569D4CFE}" dt="2022-03-26T13:18:14.064" v="68" actId="478"/>
          <ac:cxnSpMkLst>
            <pc:docMk/>
            <pc:sldMk cId="1853236471" sldId="258"/>
            <ac:cxnSpMk id="442" creationId="{989A56A5-E643-4B9D-A522-74854035F282}"/>
          </ac:cxnSpMkLst>
        </pc:cxnChg>
      </pc:sldChg>
    </pc:docChg>
  </pc:docChgLst>
  <pc:docChgLst>
    <pc:chgData name="Fatima Pillosu" userId="a6295d4dc9e22643" providerId="LiveId" clId="{02CE9C6E-E1EE-4040-8E88-3D181215977C}"/>
    <pc:docChg chg="custSel modSld">
      <pc:chgData name="Fatima Pillosu" userId="a6295d4dc9e22643" providerId="LiveId" clId="{02CE9C6E-E1EE-4040-8E88-3D181215977C}" dt="2022-02-17T23:14:13.677" v="1" actId="478"/>
      <pc:docMkLst>
        <pc:docMk/>
      </pc:docMkLst>
      <pc:sldChg chg="delSp mod">
        <pc:chgData name="Fatima Pillosu" userId="a6295d4dc9e22643" providerId="LiveId" clId="{02CE9C6E-E1EE-4040-8E88-3D181215977C}" dt="2022-02-17T23:14:13.677" v="1" actId="478"/>
        <pc:sldMkLst>
          <pc:docMk/>
          <pc:sldMk cId="1853236471" sldId="258"/>
        </pc:sldMkLst>
        <pc:picChg chg="del">
          <ac:chgData name="Fatima Pillosu" userId="a6295d4dc9e22643" providerId="LiveId" clId="{02CE9C6E-E1EE-4040-8E88-3D181215977C}" dt="2022-02-17T23:14:12.884" v="0" actId="478"/>
          <ac:picMkLst>
            <pc:docMk/>
            <pc:sldMk cId="1853236471" sldId="258"/>
            <ac:picMk id="455" creationId="{CA637222-1D2A-4052-A519-6BD8F03AA88F}"/>
          </ac:picMkLst>
        </pc:picChg>
        <pc:picChg chg="del">
          <ac:chgData name="Fatima Pillosu" userId="a6295d4dc9e22643" providerId="LiveId" clId="{02CE9C6E-E1EE-4040-8E88-3D181215977C}" dt="2022-02-17T23:14:13.677" v="1" actId="478"/>
          <ac:picMkLst>
            <pc:docMk/>
            <pc:sldMk cId="1853236471" sldId="258"/>
            <ac:picMk id="457" creationId="{B29D4982-D8FD-4971-A744-99DFE46C9BEE}"/>
          </ac:picMkLst>
        </pc:picChg>
      </pc:sldChg>
    </pc:docChg>
  </pc:docChgLst>
  <pc:docChgLst>
    <pc:chgData name="Fatima Pillosu" userId="a6295d4dc9e22643" providerId="LiveId" clId="{86F396D1-7CDF-424C-B865-C984153A0302}"/>
    <pc:docChg chg="undo custSel modSld">
      <pc:chgData name="Fatima Pillosu" userId="a6295d4dc9e22643" providerId="LiveId" clId="{86F396D1-7CDF-424C-B865-C984153A0302}" dt="2022-07-22T05:55:53.375" v="829" actId="1038"/>
      <pc:docMkLst>
        <pc:docMk/>
      </pc:docMkLst>
      <pc:sldChg chg="addSp delSp modSp mod">
        <pc:chgData name="Fatima Pillosu" userId="a6295d4dc9e22643" providerId="LiveId" clId="{86F396D1-7CDF-424C-B865-C984153A0302}" dt="2022-07-22T05:55:53.375" v="829" actId="1038"/>
        <pc:sldMkLst>
          <pc:docMk/>
          <pc:sldMk cId="1853236471" sldId="258"/>
        </pc:sldMkLst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5" creationId="{1E79C216-D4FF-40DD-8B6E-58021D6B7F9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5" creationId="{4980A7A2-0F2A-4899-8EFA-7535DD820D2A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6" creationId="{1CB17BD8-41CB-4412-927B-4784EC79E0A9}"/>
          </ac:spMkLst>
        </pc:spChg>
        <pc:spChg chg="add del mod">
          <ac:chgData name="Fatima Pillosu" userId="a6295d4dc9e22643" providerId="LiveId" clId="{86F396D1-7CDF-424C-B865-C984153A0302}" dt="2022-07-22T05:34:24.001" v="58" actId="478"/>
          <ac:spMkLst>
            <pc:docMk/>
            <pc:sldMk cId="1853236471" sldId="258"/>
            <ac:spMk id="87" creationId="{2DF1AED6-7E6A-45CF-A869-82D19AC846C9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8" creationId="{03C51D11-02FF-475D-BFB7-1DF53A0E7123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9" creationId="{1C765805-96E1-4B3E-B89B-378130C3F354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0" creationId="{43602DDF-4FE9-434B-BF0A-57DD785A5592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86F396D1-7CDF-424C-B865-C984153A0302}" dt="2022-07-22T05:39:52.501" v="219" actId="478"/>
          <ac:spMkLst>
            <pc:docMk/>
            <pc:sldMk cId="1853236471" sldId="258"/>
            <ac:spMk id="94" creationId="{DB31582B-1DA8-494A-AB76-1C26606E0779}"/>
          </ac:spMkLst>
        </pc:spChg>
        <pc:spChg chg="add del mod">
          <ac:chgData name="Fatima Pillosu" userId="a6295d4dc9e22643" providerId="LiveId" clId="{86F396D1-7CDF-424C-B865-C984153A0302}" dt="2022-07-22T05:39:50.693" v="218" actId="478"/>
          <ac:spMkLst>
            <pc:docMk/>
            <pc:sldMk cId="1853236471" sldId="258"/>
            <ac:spMk id="95" creationId="{05244F7A-D814-412C-AF5D-BFD4561419E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6" creationId="{E385D1B4-F190-430E-9C3B-68819046A58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7" creationId="{B77B2DFE-46E7-4BF1-B03A-F614C98895F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8" creationId="{83E1012D-20AB-4F01-8AA8-F5DF94165F9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9" creationId="{20445A9D-DBC2-44F9-BE59-F0EABCC19B4E}"/>
          </ac:spMkLst>
        </pc:spChg>
        <pc:spChg chg="add mod">
          <ac:chgData name="Fatima Pillosu" userId="a6295d4dc9e22643" providerId="LiveId" clId="{86F396D1-7CDF-424C-B865-C984153A0302}" dt="2022-07-22T05:49:23.517" v="686" actId="1035"/>
          <ac:spMkLst>
            <pc:docMk/>
            <pc:sldMk cId="1853236471" sldId="258"/>
            <ac:spMk id="100" creationId="{18FA9629-D01E-4B95-BA29-1A87AC866A24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1" creationId="{28143D6D-39D3-45D1-851E-6F1A21E37D2D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2" creationId="{390B2CB3-FD97-4856-8642-838D37192A5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86F396D1-7CDF-424C-B865-C984153A0302}" dt="2022-07-22T05:52:12.652" v="795" actId="1038"/>
          <ac:spMkLst>
            <pc:docMk/>
            <pc:sldMk cId="1853236471" sldId="258"/>
            <ac:spMk id="109" creationId="{6BC9434B-B71F-4324-A16E-320D4DD34F09}"/>
          </ac:spMkLst>
        </pc:spChg>
        <pc:spChg chg="add mod">
          <ac:chgData name="Fatima Pillosu" userId="a6295d4dc9e22643" providerId="LiveId" clId="{86F396D1-7CDF-424C-B865-C984153A0302}" dt="2022-07-22T05:52:33.928" v="799" actId="1035"/>
          <ac:spMkLst>
            <pc:docMk/>
            <pc:sldMk cId="1853236471" sldId="258"/>
            <ac:spMk id="111" creationId="{86C48127-6EC2-4090-88CA-6A1480DA6D9F}"/>
          </ac:spMkLst>
        </pc:spChg>
        <pc:spChg chg="add mod">
          <ac:chgData name="Fatima Pillosu" userId="a6295d4dc9e22643" providerId="LiveId" clId="{86F396D1-7CDF-424C-B865-C984153A0302}" dt="2022-07-22T05:53:14.957" v="803" actId="1076"/>
          <ac:spMkLst>
            <pc:docMk/>
            <pc:sldMk cId="1853236471" sldId="258"/>
            <ac:spMk id="113" creationId="{0DC9380A-1902-4D73-8C20-374C9F539D71}"/>
          </ac:spMkLst>
        </pc:spChg>
        <pc:spChg chg="add mod">
          <ac:chgData name="Fatima Pillosu" userId="a6295d4dc9e22643" providerId="LiveId" clId="{86F396D1-7CDF-424C-B865-C984153A0302}" dt="2022-07-22T05:53:28.617" v="805" actId="1076"/>
          <ac:spMkLst>
            <pc:docMk/>
            <pc:sldMk cId="1853236471" sldId="258"/>
            <ac:spMk id="115" creationId="{B82532E5-3F25-41EA-8D57-8A40F314C54B}"/>
          </ac:spMkLst>
        </pc:spChg>
        <pc:spChg chg="add mod">
          <ac:chgData name="Fatima Pillosu" userId="a6295d4dc9e22643" providerId="LiveId" clId="{86F396D1-7CDF-424C-B865-C984153A0302}" dt="2022-07-22T05:53:47.850" v="808" actId="1076"/>
          <ac:spMkLst>
            <pc:docMk/>
            <pc:sldMk cId="1853236471" sldId="258"/>
            <ac:spMk id="117" creationId="{A690ED56-8DD1-4CBC-B01A-E113250B74B3}"/>
          </ac:spMkLst>
        </pc:spChg>
        <pc:spChg chg="add mod">
          <ac:chgData name="Fatima Pillosu" userId="a6295d4dc9e22643" providerId="LiveId" clId="{86F396D1-7CDF-424C-B865-C984153A0302}" dt="2022-07-22T05:54:20.012" v="811" actId="1036"/>
          <ac:spMkLst>
            <pc:docMk/>
            <pc:sldMk cId="1853236471" sldId="258"/>
            <ac:spMk id="119" creationId="{CCB53309-59A9-49D4-B5F2-FBD5AF84B07B}"/>
          </ac:spMkLst>
        </pc:spChg>
        <pc:spChg chg="add mod">
          <ac:chgData name="Fatima Pillosu" userId="a6295d4dc9e22643" providerId="LiveId" clId="{86F396D1-7CDF-424C-B865-C984153A0302}" dt="2022-07-22T05:54:34.136" v="814" actId="1076"/>
          <ac:spMkLst>
            <pc:docMk/>
            <pc:sldMk cId="1853236471" sldId="258"/>
            <ac:spMk id="121" creationId="{D98D5718-99F8-44AE-81DE-0499B9116A49}"/>
          </ac:spMkLst>
        </pc:spChg>
        <pc:spChg chg="add mod">
          <ac:chgData name="Fatima Pillosu" userId="a6295d4dc9e22643" providerId="LiveId" clId="{86F396D1-7CDF-424C-B865-C984153A0302}" dt="2022-07-22T05:55:22.857" v="823" actId="1036"/>
          <ac:spMkLst>
            <pc:docMk/>
            <pc:sldMk cId="1853236471" sldId="258"/>
            <ac:spMk id="123" creationId="{23B115A7-D3EE-4F0F-96F1-83E270E0E3B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86F396D1-7CDF-424C-B865-C984153A0302}" dt="2022-07-22T05:55:33.780" v="826" actId="1038"/>
          <ac:spMkLst>
            <pc:docMk/>
            <pc:sldMk cId="1853236471" sldId="258"/>
            <ac:spMk id="127" creationId="{57663907-7F4C-4F7A-9FCD-A7512037A3C2}"/>
          </ac:spMkLst>
        </pc:spChg>
        <pc:spChg chg="del mod">
          <ac:chgData name="Fatima Pillosu" userId="a6295d4dc9e22643" providerId="LiveId" clId="{86F396D1-7CDF-424C-B865-C984153A0302}" dt="2022-07-22T05:33:57.557" v="53" actId="478"/>
          <ac:spMkLst>
            <pc:docMk/>
            <pc:sldMk cId="1853236471" sldId="258"/>
            <ac:spMk id="129" creationId="{D330A620-6087-45C6-85A5-31C145E300D8}"/>
          </ac:spMkLst>
        </pc:spChg>
        <pc:spChg chg="del mod">
          <ac:chgData name="Fatima Pillosu" userId="a6295d4dc9e22643" providerId="LiveId" clId="{86F396D1-7CDF-424C-B865-C984153A0302}" dt="2022-07-22T05:34:16.960" v="56" actId="478"/>
          <ac:spMkLst>
            <pc:docMk/>
            <pc:sldMk cId="1853236471" sldId="258"/>
            <ac:spMk id="131" creationId="{FFC23E94-3384-4A5C-BFF4-46E125061AEE}"/>
          </ac:spMkLst>
        </pc:spChg>
        <pc:spChg chg="del mod">
          <ac:chgData name="Fatima Pillosu" userId="a6295d4dc9e22643" providerId="LiveId" clId="{86F396D1-7CDF-424C-B865-C984153A0302}" dt="2022-07-22T05:34:26.545" v="59" actId="478"/>
          <ac:spMkLst>
            <pc:docMk/>
            <pc:sldMk cId="1853236471" sldId="258"/>
            <ac:spMk id="133" creationId="{2A4F0432-01E5-4A76-A408-08192B227F02}"/>
          </ac:spMkLst>
        </pc:spChg>
        <pc:spChg chg="del mod">
          <ac:chgData name="Fatima Pillosu" userId="a6295d4dc9e22643" providerId="LiveId" clId="{86F396D1-7CDF-424C-B865-C984153A0302}" dt="2022-07-22T05:34:28.599" v="60" actId="478"/>
          <ac:spMkLst>
            <pc:docMk/>
            <pc:sldMk cId="1853236471" sldId="258"/>
            <ac:spMk id="135" creationId="{16AFF4DD-7A8D-474F-BDC4-04324BCC516C}"/>
          </ac:spMkLst>
        </pc:spChg>
        <pc:spChg chg="del mod">
          <ac:chgData name="Fatima Pillosu" userId="a6295d4dc9e22643" providerId="LiveId" clId="{86F396D1-7CDF-424C-B865-C984153A0302}" dt="2022-07-22T05:34:30.458" v="61" actId="478"/>
          <ac:spMkLst>
            <pc:docMk/>
            <pc:sldMk cId="1853236471" sldId="258"/>
            <ac:spMk id="137" creationId="{FE050DCD-CC6A-41F3-8C19-0DAE53C0F3A7}"/>
          </ac:spMkLst>
        </pc:spChg>
        <pc:spChg chg="add mod">
          <ac:chgData name="Fatima Pillosu" userId="a6295d4dc9e22643" providerId="LiveId" clId="{86F396D1-7CDF-424C-B865-C984153A0302}" dt="2022-07-22T05:55:53.375" v="829" actId="1038"/>
          <ac:spMkLst>
            <pc:docMk/>
            <pc:sldMk cId="1853236471" sldId="258"/>
            <ac:spMk id="139" creationId="{18077344-B0C5-4D88-BBE9-314749A1586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0" creationId="{7F19B993-CBD2-466D-95EC-7EAE6407A0D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2" creationId="{511C17CC-78E4-4E0A-B9AB-18ECFFB6F91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4" creationId="{C52D2110-DBB9-4DE3-AEC8-D0AAD3FB5651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6" creationId="{CF43ACB2-07C3-4687-8A6D-2620A350B439}"/>
          </ac:spMkLst>
        </pc:spChg>
        <pc:spChg chg="mod">
          <ac:chgData name="Fatima Pillosu" userId="a6295d4dc9e22643" providerId="LiveId" clId="{86F396D1-7CDF-424C-B865-C984153A0302}" dt="2022-07-22T05:50:44.995" v="752" actId="1035"/>
          <ac:spMkLst>
            <pc:docMk/>
            <pc:sldMk cId="1853236471" sldId="258"/>
            <ac:spMk id="358" creationId="{05A2A533-D203-4F1C-B193-419DA64C545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0" creationId="{44645B24-5DFC-40E8-923A-06E42F48BBE7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2" creationId="{247C47D9-4E77-4551-A736-12053A034B1D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8" creationId="{28B6C3BD-1ED2-4947-81AD-33C99BFE43C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97" creationId="{4092983F-8B99-4BB8-BC0F-338CB0F42034}"/>
          </ac:spMkLst>
        </pc:s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403" creationId="{751505F4-61F8-4050-8172-E397F9DCC3CF}"/>
          </ac:grpSpMkLst>
        </pc:grp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8" creationId="{CDE0FE67-2E41-4973-B3E6-9E5EC963079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2" creationId="{15F2179F-DF67-40F4-BD7A-1CBC565008F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6" creationId="{D09AAEF1-7571-49DD-B6FF-E38550D3A55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0" creationId="{1A01B256-9A5D-4773-BA33-D96E69CBD4DD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4" creationId="{4C49ADED-98DE-4E50-B0AF-0E49CA91A2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8" creationId="{BD9F5AE9-8E21-4D9C-B55F-EA5D68DFDD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2" creationId="{445546BD-E8B8-458D-9247-CD032AF4699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4" creationId="{98DF4285-9633-4EF7-B625-8C2A1AF7500A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6" creationId="{00ED8A2F-0C50-4A3A-A15C-86540B264EC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8" creationId="{F53DAE0A-613A-4A67-8685-4A73A2AFB32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0" creationId="{52A56371-F983-45A5-BA4D-72297F861B6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2" creationId="{01FFE5BA-376A-45C4-97D9-1C260796DCF2}"/>
          </ac:picMkLst>
        </pc:pic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4" creationId="{4E9DF774-6B5D-4F71-B2B3-9575862BEBF9}"/>
          </ac:cxnSpMkLst>
        </pc:cxnChg>
        <pc:cxnChg chg="add del mod">
          <ac:chgData name="Fatima Pillosu" userId="a6295d4dc9e22643" providerId="LiveId" clId="{86F396D1-7CDF-424C-B865-C984153A0302}" dt="2022-07-22T05:32:08.695" v="27" actId="478"/>
          <ac:cxnSpMkLst>
            <pc:docMk/>
            <pc:sldMk cId="1853236471" sldId="258"/>
            <ac:cxnSpMk id="83" creationId="{6E2D206D-A864-4BCE-88B5-CC232A895B7A}"/>
          </ac:cxnSpMkLst>
        </pc:cxn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84" creationId="{1B5CB688-BF60-4EC4-8BC4-782744293B1C}"/>
          </ac:cxnSpMkLst>
        </pc:cxnChg>
        <pc:cxnChg chg="add del mod">
          <ac:chgData name="Fatima Pillosu" userId="a6295d4dc9e22643" providerId="LiveId" clId="{86F396D1-7CDF-424C-B865-C984153A0302}" dt="2022-07-22T05:36:03.971" v="78" actId="478"/>
          <ac:cxnSpMkLst>
            <pc:docMk/>
            <pc:sldMk cId="1853236471" sldId="258"/>
            <ac:cxnSpMk id="91" creationId="{052AC258-7C08-4530-968D-6031FC3E33AB}"/>
          </ac:cxnSpMkLst>
        </pc:cxnChg>
        <pc:cxnChg chg="add mod">
          <ac:chgData name="Fatima Pillosu" userId="a6295d4dc9e22643" providerId="LiveId" clId="{86F396D1-7CDF-424C-B865-C984153A0302}" dt="2022-07-22T05:52:12.652" v="795" actId="1038"/>
          <ac:cxnSpMkLst>
            <pc:docMk/>
            <pc:sldMk cId="1853236471" sldId="258"/>
            <ac:cxnSpMk id="103" creationId="{0F4A7DAB-E7ED-4D3F-960A-81CD2309CF25}"/>
          </ac:cxnSpMkLst>
        </pc:cxnChg>
        <pc:cxnChg chg="add mod">
          <ac:chgData name="Fatima Pillosu" userId="a6295d4dc9e22643" providerId="LiveId" clId="{86F396D1-7CDF-424C-B865-C984153A0302}" dt="2022-07-22T05:52:33.928" v="799" actId="1035"/>
          <ac:cxnSpMkLst>
            <pc:docMk/>
            <pc:sldMk cId="1853236471" sldId="258"/>
            <ac:cxnSpMk id="110" creationId="{4704B757-9678-47A0-81C5-745A92CB8432}"/>
          </ac:cxnSpMkLst>
        </pc:cxnChg>
        <pc:cxnChg chg="add mod">
          <ac:chgData name="Fatima Pillosu" userId="a6295d4dc9e22643" providerId="LiveId" clId="{86F396D1-7CDF-424C-B865-C984153A0302}" dt="2022-07-22T05:53:14.957" v="803" actId="1076"/>
          <ac:cxnSpMkLst>
            <pc:docMk/>
            <pc:sldMk cId="1853236471" sldId="258"/>
            <ac:cxnSpMk id="112" creationId="{7F6CBC28-CF54-43D9-A757-0D99352D58FC}"/>
          </ac:cxnSpMkLst>
        </pc:cxnChg>
        <pc:cxnChg chg="add mod">
          <ac:chgData name="Fatima Pillosu" userId="a6295d4dc9e22643" providerId="LiveId" clId="{86F396D1-7CDF-424C-B865-C984153A0302}" dt="2022-07-22T05:53:28.617" v="805" actId="1076"/>
          <ac:cxnSpMkLst>
            <pc:docMk/>
            <pc:sldMk cId="1853236471" sldId="258"/>
            <ac:cxnSpMk id="114" creationId="{A64F48AB-EB8E-466C-80F0-0F0F50C79832}"/>
          </ac:cxnSpMkLst>
        </pc:cxnChg>
        <pc:cxnChg chg="add mod">
          <ac:chgData name="Fatima Pillosu" userId="a6295d4dc9e22643" providerId="LiveId" clId="{86F396D1-7CDF-424C-B865-C984153A0302}" dt="2022-07-22T05:53:47.850" v="808" actId="1076"/>
          <ac:cxnSpMkLst>
            <pc:docMk/>
            <pc:sldMk cId="1853236471" sldId="258"/>
            <ac:cxnSpMk id="116" creationId="{708F28DA-97E3-4C3C-93D7-DCF4438C20FF}"/>
          </ac:cxnSpMkLst>
        </pc:cxnChg>
        <pc:cxnChg chg="add mod">
          <ac:chgData name="Fatima Pillosu" userId="a6295d4dc9e22643" providerId="LiveId" clId="{86F396D1-7CDF-424C-B865-C984153A0302}" dt="2022-07-22T05:54:20.012" v="811" actId="1036"/>
          <ac:cxnSpMkLst>
            <pc:docMk/>
            <pc:sldMk cId="1853236471" sldId="258"/>
            <ac:cxnSpMk id="118" creationId="{E52E8D97-F4E6-494B-AEFF-F239D930F3F3}"/>
          </ac:cxnSpMkLst>
        </pc:cxnChg>
        <pc:cxnChg chg="add mod">
          <ac:chgData name="Fatima Pillosu" userId="a6295d4dc9e22643" providerId="LiveId" clId="{86F396D1-7CDF-424C-B865-C984153A0302}" dt="2022-07-22T05:54:34.136" v="814" actId="1076"/>
          <ac:cxnSpMkLst>
            <pc:docMk/>
            <pc:sldMk cId="1853236471" sldId="258"/>
            <ac:cxnSpMk id="120" creationId="{D7A53FD3-3BC8-4265-8A6B-F2C112E21D8A}"/>
          </ac:cxnSpMkLst>
        </pc:cxnChg>
        <pc:cxnChg chg="add mod">
          <ac:chgData name="Fatima Pillosu" userId="a6295d4dc9e22643" providerId="LiveId" clId="{86F396D1-7CDF-424C-B865-C984153A0302}" dt="2022-07-22T05:55:22.857" v="823" actId="1036"/>
          <ac:cxnSpMkLst>
            <pc:docMk/>
            <pc:sldMk cId="1853236471" sldId="258"/>
            <ac:cxnSpMk id="122" creationId="{206B403A-F48B-434A-864D-7E700A7CC165}"/>
          </ac:cxnSpMkLst>
        </pc:cxnChg>
        <pc:cxnChg chg="add mod">
          <ac:chgData name="Fatima Pillosu" userId="a6295d4dc9e22643" providerId="LiveId" clId="{86F396D1-7CDF-424C-B865-C984153A0302}" dt="2022-07-22T05:55:33.780" v="826" actId="1038"/>
          <ac:cxnSpMkLst>
            <pc:docMk/>
            <pc:sldMk cId="1853236471" sldId="258"/>
            <ac:cxnSpMk id="124" creationId="{9C7EA058-4F07-4C77-814A-181A3B224800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5" creationId="{6B20D0A1-064C-4AA5-8CA5-26A490CFE9E6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8" creationId="{9ED81FFA-2398-4173-87FA-08725D34BC58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0" creationId="{5DD6E975-20E0-4C8D-8A7B-8715461BDCFD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2" creationId="{7DE9A4CF-9597-4A57-888F-8C13EA1DE93B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4" creationId="{EE33E613-7B7E-45D0-A96C-20DC0B5F764C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6" creationId="{08E59C1B-B40E-4ED8-ABAF-21457BE1B778}"/>
          </ac:cxnSpMkLst>
        </pc:cxnChg>
        <pc:cxnChg chg="add mod">
          <ac:chgData name="Fatima Pillosu" userId="a6295d4dc9e22643" providerId="LiveId" clId="{86F396D1-7CDF-424C-B865-C984153A0302}" dt="2022-07-22T05:55:53.375" v="829" actId="1038"/>
          <ac:cxnSpMkLst>
            <pc:docMk/>
            <pc:sldMk cId="1853236471" sldId="258"/>
            <ac:cxnSpMk id="138" creationId="{1BD3398A-8D4B-47DF-B3A1-F3871044413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49" creationId="{66F6F784-8396-4A56-8535-0922F4780287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1" creationId="{7DD78F4B-3CEA-421E-859F-EBE8F472C6BA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3" creationId="{26D59997-B252-4AD5-ADE0-E8DDB941381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5" creationId="{954A0448-7F29-4488-94F3-D3680D76A25E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7" creationId="{52711C94-68DC-41E8-A28C-A3B95210D454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9" creationId="{CD65FEA7-C599-41A2-B7DE-8A5DE0E753C3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61" creationId="{E13E62BB-0169-4AA4-853E-F7E52F4F326A}"/>
          </ac:cxnSpMkLst>
        </pc:cxnChg>
      </pc:sldChg>
    </pc:docChg>
  </pc:docChgLst>
  <pc:docChgLst>
    <pc:chgData name="Fatima Pillosu" userId="a6295d4dc9e22643" providerId="LiveId" clId="{51869371-FC51-4D01-85C0-2D4DFBAF78F8}"/>
    <pc:docChg chg="undo redo custSel addSld delSld modSld sldOrd modMainMaster">
      <pc:chgData name="Fatima Pillosu" userId="a6295d4dc9e22643" providerId="LiveId" clId="{51869371-FC51-4D01-85C0-2D4DFBAF78F8}" dt="2022-01-05T12:18:02.300" v="2786" actId="1076"/>
      <pc:docMkLst>
        <pc:docMk/>
      </pc:docMkLst>
      <pc:sldChg chg="addSp delSp modSp del mod">
        <pc:chgData name="Fatima Pillosu" userId="a6295d4dc9e22643" providerId="LiveId" clId="{51869371-FC51-4D01-85C0-2D4DFBAF78F8}" dt="2022-01-05T10:52:57.823" v="1494" actId="2696"/>
        <pc:sldMkLst>
          <pc:docMk/>
          <pc:sldMk cId="2029648901" sldId="256"/>
        </pc:sldMkLst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2" creationId="{F4744D65-A014-4F2F-8327-76622DBFA0DB}"/>
          </ac:spMkLst>
        </pc:spChg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3" creationId="{66771A45-2147-4A8A-B61A-1E494AAA1BDE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4" creationId="{090CCC6A-F09B-4537-951B-B3400B96E770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8" creationId="{6975AF7C-7664-4197-9C4D-C5B464E8B87A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9" creationId="{129DA7A6-7DBB-432E-BA35-1222E4E83684}"/>
          </ac:spMkLst>
        </pc:spChg>
        <pc:spChg chg="del mod">
          <ac:chgData name="Fatima Pillosu" userId="a6295d4dc9e22643" providerId="LiveId" clId="{51869371-FC51-4D01-85C0-2D4DFBAF78F8}" dt="2022-01-05T06:43:39.690" v="1354" actId="478"/>
          <ac:spMkLst>
            <pc:docMk/>
            <pc:sldMk cId="2029648901" sldId="256"/>
            <ac:spMk id="20" creationId="{FDC6011D-D81D-476C-8A06-184DB155B798}"/>
          </ac:spMkLst>
        </pc:spChg>
        <pc:spChg chg="add mod or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1" creationId="{A7AF98A4-F904-45B4-AC92-443640F8668B}"/>
          </ac:spMkLst>
        </pc:spChg>
        <pc:spChg chg="add 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2" creationId="{F2197653-7F1C-4386-85EA-FF20F6FE934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5" creationId="{E79F3C83-6137-4B18-9C40-B628D498B9EB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8" creationId="{505AD6A4-B41A-439F-9090-4233CA45181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9" creationId="{7868C05C-6CC8-4C07-AAAC-EAA1F740544B}"/>
          </ac:spMkLst>
        </pc:spChg>
        <pc:spChg chg="add mod">
          <ac:chgData name="Fatima Pillosu" userId="a6295d4dc9e22643" providerId="LiveId" clId="{51869371-FC51-4D01-85C0-2D4DFBAF78F8}" dt="2022-01-05T06:46:31.790" v="1456" actId="12789"/>
          <ac:spMkLst>
            <pc:docMk/>
            <pc:sldMk cId="2029648901" sldId="256"/>
            <ac:spMk id="30" creationId="{56F5ED14-614E-4723-BA1F-4828C741A1A1}"/>
          </ac:spMkLst>
        </pc:spChg>
        <pc:spChg chg="add mod">
          <ac:chgData name="Fatima Pillosu" userId="a6295d4dc9e22643" providerId="LiveId" clId="{51869371-FC51-4D01-85C0-2D4DFBAF78F8}" dt="2022-01-05T06:44:38.413" v="1410" actId="1076"/>
          <ac:spMkLst>
            <pc:docMk/>
            <pc:sldMk cId="2029648901" sldId="256"/>
            <ac:spMk id="31" creationId="{F83F64EB-4482-494A-AACA-2C34FE0931C6}"/>
          </ac:spMkLst>
        </pc:spChg>
        <pc:spChg chg="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33" creationId="{05042DCE-257F-40F6-8DAE-3D327966AE49}"/>
          </ac:spMkLst>
        </pc:spChg>
        <pc:spChg chg="del mod topLvl">
          <ac:chgData name="Fatima Pillosu" userId="a6295d4dc9e22643" providerId="LiveId" clId="{51869371-FC51-4D01-85C0-2D4DFBAF78F8}" dt="2022-01-04T15:06:27.797" v="285" actId="478"/>
          <ac:spMkLst>
            <pc:docMk/>
            <pc:sldMk cId="2029648901" sldId="256"/>
            <ac:spMk id="36" creationId="{578275C8-18A0-4FBB-8A44-848A56A5356B}"/>
          </ac:spMkLst>
        </pc:spChg>
        <pc:spChg chg="mod topLvl">
          <ac:chgData name="Fatima Pillosu" userId="a6295d4dc9e22643" providerId="LiveId" clId="{51869371-FC51-4D01-85C0-2D4DFBAF78F8}" dt="2022-01-05T06:47:56.520" v="1472" actId="20577"/>
          <ac:spMkLst>
            <pc:docMk/>
            <pc:sldMk cId="2029648901" sldId="256"/>
            <ac:spMk id="37" creationId="{83E0B0E6-E484-4D42-BEEA-DE62B407C0D4}"/>
          </ac:spMkLst>
        </pc:spChg>
        <pc:spChg chg="add mod topLvl">
          <ac:chgData name="Fatima Pillosu" userId="a6295d4dc9e22643" providerId="LiveId" clId="{51869371-FC51-4D01-85C0-2D4DFBAF78F8}" dt="2022-01-05T06:46:58.392" v="1458" actId="20577"/>
          <ac:spMkLst>
            <pc:docMk/>
            <pc:sldMk cId="2029648901" sldId="256"/>
            <ac:spMk id="39" creationId="{A841CABF-58DC-4941-926B-B7284C7EC598}"/>
          </ac:spMkLst>
        </pc:spChg>
        <pc:spChg chg="add mod topLvl">
          <ac:chgData name="Fatima Pillosu" userId="a6295d4dc9e22643" providerId="LiveId" clId="{51869371-FC51-4D01-85C0-2D4DFBAF78F8}" dt="2022-01-05T06:46:59.349" v="1459" actId="20577"/>
          <ac:spMkLst>
            <pc:docMk/>
            <pc:sldMk cId="2029648901" sldId="256"/>
            <ac:spMk id="41" creationId="{2AAC06FF-DDC1-45A3-9457-551A6253CA15}"/>
          </ac:spMkLst>
        </pc:spChg>
        <pc:spChg chg="add mod topLvl">
          <ac:chgData name="Fatima Pillosu" userId="a6295d4dc9e22643" providerId="LiveId" clId="{51869371-FC51-4D01-85C0-2D4DFBAF78F8}" dt="2022-01-05T06:47:00.061" v="1460" actId="20577"/>
          <ac:spMkLst>
            <pc:docMk/>
            <pc:sldMk cId="2029648901" sldId="256"/>
            <ac:spMk id="43" creationId="{47F5CE8A-C939-49EF-96E9-56C7C9A49ED5}"/>
          </ac:spMkLst>
        </pc:spChg>
        <pc:spChg chg="add mod topLvl">
          <ac:chgData name="Fatima Pillosu" userId="a6295d4dc9e22643" providerId="LiveId" clId="{51869371-FC51-4D01-85C0-2D4DFBAF78F8}" dt="2022-01-05T06:47:00.837" v="1461" actId="20577"/>
          <ac:spMkLst>
            <pc:docMk/>
            <pc:sldMk cId="2029648901" sldId="256"/>
            <ac:spMk id="45" creationId="{5AF7F69C-1E96-44B8-A400-EEEAF5B2842D}"/>
          </ac:spMkLst>
        </pc:spChg>
        <pc:spChg chg="add mod topLvl">
          <ac:chgData name="Fatima Pillosu" userId="a6295d4dc9e22643" providerId="LiveId" clId="{51869371-FC51-4D01-85C0-2D4DFBAF78F8}" dt="2022-01-05T06:47:01.857" v="1462" actId="20577"/>
          <ac:spMkLst>
            <pc:docMk/>
            <pc:sldMk cId="2029648901" sldId="256"/>
            <ac:spMk id="47" creationId="{782211B6-CCED-4B6C-96CE-41EFAE50BC5C}"/>
          </ac:spMkLst>
        </pc:spChg>
        <pc:spChg chg="add mod topLvl">
          <ac:chgData name="Fatima Pillosu" userId="a6295d4dc9e22643" providerId="LiveId" clId="{51869371-FC51-4D01-85C0-2D4DFBAF78F8}" dt="2022-01-05T06:47:02.929" v="1463" actId="20577"/>
          <ac:spMkLst>
            <pc:docMk/>
            <pc:sldMk cId="2029648901" sldId="256"/>
            <ac:spMk id="49" creationId="{CA823AD8-E995-4F5E-9EFE-815FECFAC49A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2" creationId="{35D74F92-BAB8-4E2B-A4F2-A6ECE9AD77A7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4" creationId="{A05E372F-04F7-4A3C-9122-8A0C5C6CCF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6" creationId="{F25FB00A-43A0-4D55-A4E8-B904B077A466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8" creationId="{4D010192-CECF-41AA-BFDA-A13CAC1BC0D5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0" creationId="{FAA585B9-9BD3-4F98-933C-CFCEA83518ED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2" creationId="{13D59CDD-C9BE-4DF3-8871-A701534AB8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4" creationId="{884B8789-DAE7-4EB2-8E08-8B4EE7656EC2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6" creationId="{46AFC188-4912-4D15-81D8-FF0060BFDA79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69" creationId="{8E6B60B7-A531-4646-8F25-46C12F03EFE7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70" creationId="{E3E6D0A8-E722-40A5-8497-629F5E6F43A0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3" creationId="{407133E3-F17D-4E19-9036-AEBB36E50A66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5" creationId="{661B9979-D91B-458F-A87C-3A11B3AF1469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7" creationId="{8A598BB5-C9A5-47C4-B344-9AB7B0281A5E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9" creationId="{49D40A37-1E11-409D-9CBD-52B532C9CCCD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1" creationId="{EA9633B8-48AA-49E9-98B4-0DE7BB38E607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3" creationId="{42644852-08B6-417C-9A0F-8B709C7B5B33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5" creationId="{1F2A898B-517C-45D5-92B3-F07ACAA3B7A8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7" creationId="{5139C363-5E3C-4681-AD59-6A1F03DE837A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0" creationId="{6C515772-87B4-4D4A-80C2-C47FBB55F201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1" creationId="{A2ACA2F9-B881-41B3-AC21-123CBEA33096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4" creationId="{44B9921A-FFAC-485F-9C2E-456F07F668FD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7" creationId="{D57A8ACE-65CB-44C9-AD05-78DAFC53713C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8" creationId="{168F2657-ED0B-47DC-9856-653A68FC2C74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1" creationId="{1C2554F1-0177-438D-8C7F-ADE80B88445B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3" creationId="{1F15B281-1864-4F12-A38E-0CCA3BAA5E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5" creationId="{C9A19EDF-4638-43EA-9E13-B0DD2C071A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7" creationId="{0FF97D56-4319-4B6E-B3C9-88EE018FA50D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9" creationId="{464A6863-DFEE-4796-BB1E-F3FD58760CA2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1" creationId="{9F443D01-B970-433E-A26E-F1383EF9ED2E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3" creationId="{9C0571AE-1AA4-43FE-B68E-6C5F97524E63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5" creationId="{CE3ED791-1A3E-4BC8-B98C-8E15E5A94FB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8" creationId="{C6487706-A022-44AC-9C2A-9739F7318B3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9" creationId="{F3D234E2-35AE-4566-9D2B-85008DC4E05F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1" creationId="{7CDD3208-5306-4CB9-9CA7-132F17062880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3" creationId="{8C61C5A2-6437-4952-9B08-C8D2EEEF83C7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5" creationId="{97482FE7-2D01-46B6-8B84-C9592E850EE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7" creationId="{64092CB6-9813-4AB6-9538-0050C8F6308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9" creationId="{9E6187C0-005A-4B1E-A833-A4CE9A61925D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1" creationId="{49219D1D-180D-4AEA-90B7-78AFA4847A11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3" creationId="{6F1EFD29-9B79-4DE2-8213-F4C39768C63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5" creationId="{D6B56773-ABA7-4A8B-99FF-0DDC8D83A575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8" creationId="{DDF7CA14-3E0C-4C07-89F6-854728D39426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9" creationId="{2DE6669D-70FD-48B2-AA60-44ABA6A6E40B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42" creationId="{F59C446B-FC19-453E-9DF4-903A309D756E}"/>
          </ac:spMkLst>
        </pc:spChg>
        <pc:spChg chg="mod">
          <ac:chgData name="Fatima Pillosu" userId="a6295d4dc9e22643" providerId="LiveId" clId="{51869371-FC51-4D01-85C0-2D4DFBAF78F8}" dt="2022-01-05T06:47:54.895" v="1471" actId="20577"/>
          <ac:spMkLst>
            <pc:docMk/>
            <pc:sldMk cId="2029648901" sldId="256"/>
            <ac:spMk id="144" creationId="{E4EE5C9A-753E-4F90-9E05-B312B9113338}"/>
          </ac:spMkLst>
        </pc:spChg>
        <pc:spChg chg="mod">
          <ac:chgData name="Fatima Pillosu" userId="a6295d4dc9e22643" providerId="LiveId" clId="{51869371-FC51-4D01-85C0-2D4DFBAF78F8}" dt="2022-01-05T06:47:05.646" v="1465" actId="20577"/>
          <ac:spMkLst>
            <pc:docMk/>
            <pc:sldMk cId="2029648901" sldId="256"/>
            <ac:spMk id="146" creationId="{DC3C9212-723E-49D5-83FF-4CC3EDE7C286}"/>
          </ac:spMkLst>
        </pc:spChg>
        <pc:spChg chg="mod">
          <ac:chgData name="Fatima Pillosu" userId="a6295d4dc9e22643" providerId="LiveId" clId="{51869371-FC51-4D01-85C0-2D4DFBAF78F8}" dt="2022-01-05T06:47:06.381" v="1466" actId="20577"/>
          <ac:spMkLst>
            <pc:docMk/>
            <pc:sldMk cId="2029648901" sldId="256"/>
            <ac:spMk id="148" creationId="{99B17ABA-0AB8-4331-AC22-A04D1AD18B96}"/>
          </ac:spMkLst>
        </pc:spChg>
        <pc:spChg chg="mod">
          <ac:chgData name="Fatima Pillosu" userId="a6295d4dc9e22643" providerId="LiveId" clId="{51869371-FC51-4D01-85C0-2D4DFBAF78F8}" dt="2022-01-05T06:47:07.317" v="1467" actId="20577"/>
          <ac:spMkLst>
            <pc:docMk/>
            <pc:sldMk cId="2029648901" sldId="256"/>
            <ac:spMk id="150" creationId="{C9FE35B3-A27B-448E-B604-518EA7EF8E66}"/>
          </ac:spMkLst>
        </pc:spChg>
        <pc:spChg chg="mod">
          <ac:chgData name="Fatima Pillosu" userId="a6295d4dc9e22643" providerId="LiveId" clId="{51869371-FC51-4D01-85C0-2D4DFBAF78F8}" dt="2022-01-05T06:47:08.285" v="1468" actId="20577"/>
          <ac:spMkLst>
            <pc:docMk/>
            <pc:sldMk cId="2029648901" sldId="256"/>
            <ac:spMk id="152" creationId="{4C486AB3-69FF-45C6-A380-7CB1D786BBA9}"/>
          </ac:spMkLst>
        </pc:spChg>
        <pc:spChg chg="mod">
          <ac:chgData name="Fatima Pillosu" userId="a6295d4dc9e22643" providerId="LiveId" clId="{51869371-FC51-4D01-85C0-2D4DFBAF78F8}" dt="2022-01-05T06:47:09.360" v="1469" actId="20577"/>
          <ac:spMkLst>
            <pc:docMk/>
            <pc:sldMk cId="2029648901" sldId="256"/>
            <ac:spMk id="154" creationId="{07183F44-1918-4F21-B88C-D6C9D74D9DCA}"/>
          </ac:spMkLst>
        </pc:spChg>
        <pc:spChg chg="mod">
          <ac:chgData name="Fatima Pillosu" userId="a6295d4dc9e22643" providerId="LiveId" clId="{51869371-FC51-4D01-85C0-2D4DFBAF78F8}" dt="2022-01-05T06:47:09.973" v="1470" actId="20577"/>
          <ac:spMkLst>
            <pc:docMk/>
            <pc:sldMk cId="2029648901" sldId="256"/>
            <ac:spMk id="156" creationId="{B11C6BFB-6B0A-4376-82F2-73DABF9E953C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59" creationId="{EC279C94-AE62-4CC4-9FB5-C18AFE6A45C9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60" creationId="{F2D6DF5D-58F0-4DB6-BB60-1F8E6E88184D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2" creationId="{E3B51CB6-81B6-4C19-B08F-512BCABAF409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4" creationId="{EE6CD24B-71D3-4F97-8B99-1ABDB69DD871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6" creationId="{193CAF7B-AFF5-41E7-AFB7-7DE783D07D6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8" creationId="{12A77EB7-B8F0-4B28-9DD5-378688F175E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0" creationId="{C113AE9E-AE9C-4638-86D7-FE26990AEAB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2" creationId="{7BFC3020-803E-498B-BB5A-2651D642542A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4" creationId="{67026F23-E6EF-4960-BB62-687C574B058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6" creationId="{B482D9A0-CB58-484F-8C62-8D1B17150BA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9" creationId="{9D0E4F7C-5CF3-4FCD-B63D-5109D71D000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80" creationId="{58408448-0F6B-4C50-A30A-4EC9CCE56873}"/>
          </ac:spMkLst>
        </pc:spChg>
        <pc:grpChg chg="add del mod">
          <ac:chgData name="Fatima Pillosu" userId="a6295d4dc9e22643" providerId="LiveId" clId="{51869371-FC51-4D01-85C0-2D4DFBAF78F8}" dt="2022-01-04T15:18:08.675" v="428" actId="165"/>
          <ac:grpSpMkLst>
            <pc:docMk/>
            <pc:sldMk cId="2029648901" sldId="256"/>
            <ac:grpSpMk id="23" creationId="{AEC0F7D8-89AA-483D-8F36-98923A15C69C}"/>
          </ac:grpSpMkLst>
        </pc:grpChg>
        <pc:grpChg chg="add del mod">
          <ac:chgData name="Fatima Pillosu" userId="a6295d4dc9e22643" providerId="LiveId" clId="{51869371-FC51-4D01-85C0-2D4DFBAF78F8}" dt="2022-01-04T15:17:48.139" v="420" actId="478"/>
          <ac:grpSpMkLst>
            <pc:docMk/>
            <pc:sldMk cId="2029648901" sldId="256"/>
            <ac:grpSpMk id="24" creationId="{093E9ADA-C2FB-41A5-8EC2-F6C82C874308}"/>
          </ac:grpSpMkLst>
        </pc:grpChg>
        <pc:grpChg chg="add del mod">
          <ac:chgData name="Fatima Pillosu" userId="a6295d4dc9e22643" providerId="LiveId" clId="{51869371-FC51-4D01-85C0-2D4DFBAF78F8}" dt="2022-01-04T15:06:16.041" v="283" actId="165"/>
          <ac:grpSpMkLst>
            <pc:docMk/>
            <pc:sldMk cId="2029648901" sldId="256"/>
            <ac:grpSpMk id="32" creationId="{9ACD3BD0-97DE-4511-BBA5-9EF25EC58043}"/>
          </ac:grpSpMkLst>
        </pc:grpChg>
        <pc:grpChg chg="add del mod">
          <ac:chgData name="Fatima Pillosu" userId="a6295d4dc9e22643" providerId="LiveId" clId="{51869371-FC51-4D01-85C0-2D4DFBAF78F8}" dt="2022-01-04T15:14:38.029" v="396" actId="165"/>
          <ac:grpSpMkLst>
            <pc:docMk/>
            <pc:sldMk cId="2029648901" sldId="256"/>
            <ac:grpSpMk id="50" creationId="{2F344A70-4A66-4421-B2D5-DE963DBD16D3}"/>
          </ac:grpSpMkLst>
        </pc:grpChg>
        <pc:grpChg chg="add del mod">
          <ac:chgData name="Fatima Pillosu" userId="a6295d4dc9e22643" providerId="LiveId" clId="{51869371-FC51-4D01-85C0-2D4DFBAF78F8}" dt="2022-01-04T15:14:29.244" v="395" actId="478"/>
          <ac:grpSpMkLst>
            <pc:docMk/>
            <pc:sldMk cId="2029648901" sldId="256"/>
            <ac:grpSpMk id="51" creationId="{C5EC730C-28B8-4A29-86B3-DBC9649DDEAA}"/>
          </ac:grpSpMkLst>
        </pc:grpChg>
        <pc:grpChg chg="add del mod">
          <ac:chgData name="Fatima Pillosu" userId="a6295d4dc9e22643" providerId="LiveId" clId="{51869371-FC51-4D01-85C0-2D4DFBAF78F8}" dt="2022-01-04T15:17:07.041" v="416" actId="165"/>
          <ac:grpSpMkLst>
            <pc:docMk/>
            <pc:sldMk cId="2029648901" sldId="256"/>
            <ac:grpSpMk id="71" creationId="{B4A69A66-81DF-4555-8EA2-C6DD22FBD11C}"/>
          </ac:grpSpMkLst>
        </pc:grpChg>
        <pc:grpChg chg="add del mod">
          <ac:chgData name="Fatima Pillosu" userId="a6295d4dc9e22643" providerId="LiveId" clId="{51869371-FC51-4D01-85C0-2D4DFBAF78F8}" dt="2022-01-04T15:16:53.525" v="413" actId="478"/>
          <ac:grpSpMkLst>
            <pc:docMk/>
            <pc:sldMk cId="2029648901" sldId="256"/>
            <ac:grpSpMk id="72" creationId="{2F91ECAD-04F4-47AD-A520-4FD3D1C3EDAF}"/>
          </ac:grpSpMkLst>
        </pc:grpChg>
        <pc:grpChg chg="add mod">
          <ac:chgData name="Fatima Pillosu" userId="a6295d4dc9e22643" providerId="LiveId" clId="{51869371-FC51-4D01-85C0-2D4DFBAF78F8}" dt="2022-01-05T10:22:30.727" v="1489" actId="1076"/>
          <ac:grpSpMkLst>
            <pc:docMk/>
            <pc:sldMk cId="2029648901" sldId="256"/>
            <ac:grpSpMk id="92" creationId="{9E7F80DC-C33E-4F5E-8C3E-817D888B7B4B}"/>
          </ac:grpSpMkLst>
        </pc:grpChg>
        <pc:grpChg chg="add mod">
          <ac:chgData name="Fatima Pillosu" userId="a6295d4dc9e22643" providerId="LiveId" clId="{51869371-FC51-4D01-85C0-2D4DFBAF78F8}" dt="2022-01-05T10:22:48.660" v="1493" actId="1076"/>
          <ac:grpSpMkLst>
            <pc:docMk/>
            <pc:sldMk cId="2029648901" sldId="256"/>
            <ac:grpSpMk id="93" creationId="{8F3D4AB8-236E-4B4A-BD2C-32B2417E6735}"/>
          </ac:grpSpMkLst>
        </pc:grpChg>
        <pc:grpChg chg="add del mod">
          <ac:chgData name="Fatima Pillosu" userId="a6295d4dc9e22643" providerId="LiveId" clId="{51869371-FC51-4D01-85C0-2D4DFBAF78F8}" dt="2022-01-04T16:03:42.419" v="568" actId="165"/>
          <ac:grpSpMkLst>
            <pc:docMk/>
            <pc:sldMk cId="2029648901" sldId="256"/>
            <ac:grpSpMk id="99" creationId="{34E25CB4-32C9-4133-BBAA-AE2F70648F45}"/>
          </ac:grpSpMkLst>
        </pc:grpChg>
        <pc:grpChg chg="add del mod">
          <ac:chgData name="Fatima Pillosu" userId="a6295d4dc9e22643" providerId="LiveId" clId="{51869371-FC51-4D01-85C0-2D4DFBAF78F8}" dt="2022-01-04T16:02:07.311" v="547" actId="478"/>
          <ac:grpSpMkLst>
            <pc:docMk/>
            <pc:sldMk cId="2029648901" sldId="256"/>
            <ac:grpSpMk id="100" creationId="{AFDBED2C-1E65-4B58-B5F8-A9FB57E8A895}"/>
          </ac:grpSpMkLst>
        </pc:grpChg>
        <pc:grpChg chg="add mod">
          <ac:chgData name="Fatima Pillosu" userId="a6295d4dc9e22643" providerId="LiveId" clId="{51869371-FC51-4D01-85C0-2D4DFBAF78F8}" dt="2022-01-04T16:05:16.130" v="578" actId="164"/>
          <ac:grpSpMkLst>
            <pc:docMk/>
            <pc:sldMk cId="2029648901" sldId="256"/>
            <ac:grpSpMk id="120" creationId="{AB8CF65F-F681-4EAB-8A9C-75E2BCF62036}"/>
          </ac:grpSpMkLst>
        </pc:grpChg>
        <pc:grpChg chg="add del mod">
          <ac:chgData name="Fatima Pillosu" userId="a6295d4dc9e22643" providerId="LiveId" clId="{51869371-FC51-4D01-85C0-2D4DFBAF78F8}" dt="2022-01-05T10:20:38.213" v="1474" actId="478"/>
          <ac:grpSpMkLst>
            <pc:docMk/>
            <pc:sldMk cId="2029648901" sldId="256"/>
            <ac:grpSpMk id="140" creationId="{A17C1035-CC04-4333-AAFA-11FE80D10E13}"/>
          </ac:grpSpMkLst>
        </pc:grpChg>
        <pc:grpChg chg="add del mod">
          <ac:chgData name="Fatima Pillosu" userId="a6295d4dc9e22643" providerId="LiveId" clId="{51869371-FC51-4D01-85C0-2D4DFBAF78F8}" dt="2022-01-05T10:21:10.861" v="1478" actId="478"/>
          <ac:grpSpMkLst>
            <pc:docMk/>
            <pc:sldMk cId="2029648901" sldId="256"/>
            <ac:grpSpMk id="141" creationId="{E734F0C0-05C1-4997-A986-A388B2E225CC}"/>
          </ac:grpSpMkLst>
        </pc:grpChg>
        <pc:grpChg chg="add mod">
          <ac:chgData name="Fatima Pillosu" userId="a6295d4dc9e22643" providerId="LiveId" clId="{51869371-FC51-4D01-85C0-2D4DFBAF78F8}" dt="2022-01-05T10:21:50.297" v="1486" actId="1076"/>
          <ac:grpSpMkLst>
            <pc:docMk/>
            <pc:sldMk cId="2029648901" sldId="256"/>
            <ac:grpSpMk id="161" creationId="{446ECE72-92B6-472A-9168-56B34B88A7A1}"/>
          </ac:grpSpMkLst>
        </pc:grpChg>
        <pc:picChg chg="mod modCrop">
          <ac:chgData name="Fatima Pillosu" userId="a6295d4dc9e22643" providerId="LiveId" clId="{51869371-FC51-4D01-85C0-2D4DFBAF78F8}" dt="2022-01-05T10:22:05.694" v="1488" actId="1076"/>
          <ac:picMkLst>
            <pc:docMk/>
            <pc:sldMk cId="2029648901" sldId="256"/>
            <ac:picMk id="5" creationId="{A425BDA0-C9FC-41CD-B144-FCD5A2B64595}"/>
          </ac:picMkLst>
        </pc:picChg>
        <pc:picChg chg="mod modCrop">
          <ac:chgData name="Fatima Pillosu" userId="a6295d4dc9e22643" providerId="LiveId" clId="{51869371-FC51-4D01-85C0-2D4DFBAF78F8}" dt="2022-01-05T10:22:42.361" v="1492" actId="14100"/>
          <ac:picMkLst>
            <pc:docMk/>
            <pc:sldMk cId="2029648901" sldId="256"/>
            <ac:picMk id="7" creationId="{92068650-3252-45CC-841E-EED622DDE7D0}"/>
          </ac:picMkLst>
        </pc:picChg>
        <pc:picChg chg="mod modCrop">
          <ac:chgData name="Fatima Pillosu" userId="a6295d4dc9e22643" providerId="LiveId" clId="{51869371-FC51-4D01-85C0-2D4DFBAF78F8}" dt="2022-01-05T10:21:25.836" v="1480" actId="14100"/>
          <ac:picMkLst>
            <pc:docMk/>
            <pc:sldMk cId="2029648901" sldId="256"/>
            <ac:picMk id="9" creationId="{6591322A-673D-4F4A-9459-82D2D5F5B6B7}"/>
          </ac:picMkLst>
        </pc:picChg>
        <pc:picChg chg="mod modCrop">
          <ac:chgData name="Fatima Pillosu" userId="a6295d4dc9e22643" providerId="LiveId" clId="{51869371-FC51-4D01-85C0-2D4DFBAF78F8}" dt="2022-01-05T10:21:42.610" v="1485" actId="14100"/>
          <ac:picMkLst>
            <pc:docMk/>
            <pc:sldMk cId="2029648901" sldId="256"/>
            <ac:picMk id="11" creationId="{A0711BE2-5EF4-48C6-AD96-6B8C15D1EB88}"/>
          </ac:picMkLst>
        </pc:pic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6" creationId="{37ECD2DD-0CF2-4F49-BBEB-B8D6E833BCF9}"/>
          </ac:cxnSpMkLst>
        </pc:cxn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7" creationId="{89BD38B3-3C20-4973-AEC8-99A2B74CBD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6" creationId="{F4BC7FBD-2F1C-458A-BF05-72D696CBDB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7" creationId="{23AB0567-21E0-484C-9842-E7A1479C194C}"/>
          </ac:cxnSpMkLst>
        </pc:cxnChg>
        <pc:cxnChg chg="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4" creationId="{C31B8569-C3A1-4BF5-847E-35332B62596B}"/>
          </ac:cxnSpMkLst>
        </pc:cxnChg>
        <pc:cxnChg chg="del mod topLvl">
          <ac:chgData name="Fatima Pillosu" userId="a6295d4dc9e22643" providerId="LiveId" clId="{51869371-FC51-4D01-85C0-2D4DFBAF78F8}" dt="2022-01-04T15:06:49.103" v="309" actId="478"/>
          <ac:cxnSpMkLst>
            <pc:docMk/>
            <pc:sldMk cId="2029648901" sldId="256"/>
            <ac:cxnSpMk id="35" creationId="{9DD9AF17-3D73-4487-AF28-38C01E36C98B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8" creationId="{1790FB93-C4D9-4067-9CB6-265469D2246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0" creationId="{D5802295-A0B1-49B3-83F3-C651EBB9CE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2" creationId="{038E41BF-A30D-400C-B4DC-DECAB9487B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4" creationId="{C3DADAA1-571A-43B0-B68B-A5EB12CFD97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6" creationId="{A680B608-8824-4514-BC05-A1117452ADA0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8" creationId="{BCDCD1D4-D2B5-4710-8051-7EBA31D34EDD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3" creationId="{40622230-D600-456F-8797-49C833D9440C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5" creationId="{AEB88BF4-9341-4653-BFDB-97D0199BA952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7" creationId="{A371B366-418F-4B3E-B49F-E2D42E6D3B97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9" creationId="{6355A068-25A5-4F2F-B635-7C9D133C2FD1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1" creationId="{A68264B2-FF8E-4F90-82ED-3D4E27118365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3" creationId="{9827F363-719B-4D10-BFF1-B2A9DF1E22BB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5" creationId="{2CFDBA57-8FA3-45F7-8409-B3990E2E66B2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7" creationId="{A487D7CF-B6F5-43E1-B3C6-0A2D00D20EDE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8" creationId="{D961DD72-7B2D-43D0-9487-C886F5783D79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4" creationId="{5208804C-8057-4E2F-AAFD-3E9D92CA2D4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6" creationId="{E7E977F3-36D8-4715-B5BB-3E55A7A5AE5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8" creationId="{18276059-0BBE-431F-AB25-B25B22190EBD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0" creationId="{2B6A30AF-8059-4E2B-9DF5-A959D4861DFC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2" creationId="{151803FF-7D60-4C7E-8C5D-4FE34CB87C3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4" creationId="{1269F3A2-D0D6-45F2-ABA1-D4BB689A0848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6" creationId="{FCE764DE-A11F-49A9-8956-D38461D959B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8" creationId="{73C4C4F3-E01B-4A71-BCD8-6719D9402A00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9" creationId="{A2CA6360-4672-4416-8F54-1A5793C890F9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5" creationId="{1C073392-B99B-4081-A103-0CB40E2BCA4E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6" creationId="{10361586-A01E-4DAE-94D0-BC9756B5BE2D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2" creationId="{38542B14-BC11-4045-9C6A-AA3BCF85200C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4" creationId="{735BFC30-2C08-4A62-98B5-FCC03512B28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6" creationId="{C68AA80A-B3DC-4F28-AEE1-34AF37F79BF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8" creationId="{93206A29-DF4B-412E-B649-F04D59BC784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0" creationId="{B72DD69F-AEF7-4046-851D-CE080B179F9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2" creationId="{3C6702C2-E4A6-42D7-AA4D-29876C695EC3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4" creationId="{9C950EE5-2761-41B2-B83E-C8E16125F9E2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6" creationId="{651C248C-FB0B-461E-930C-DB1E4E5558A1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7" creationId="{96D3FA16-F51B-42F0-8898-A5FE66AAF780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2" creationId="{32B0F29E-E5E9-4255-8B56-E24342AC4E2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4" creationId="{E683BF94-D5E0-474C-9D26-E4AD39FDF565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6" creationId="{C690E100-94B4-42AC-BEA9-12FC0F84B98E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8" creationId="{769300D9-A8BD-4D42-86B7-0ADEFDB9603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0" creationId="{C9208F9F-BDF5-47B0-9651-109773928032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2" creationId="{E29C5453-BB24-4AFD-80CF-F4B662E8188A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4" creationId="{BEF27549-ABC3-42ED-8011-471CE677AA2C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6" creationId="{04CE821F-521C-4F50-827B-A6635E98C50F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7" creationId="{FEA80C38-67B7-4477-B393-2A55DBD592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3" creationId="{FA06D783-2E6E-4597-B54A-9B85EDB7835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5" creationId="{1199DCAE-E103-4760-BA33-BA72AADB2B4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7" creationId="{7A35413D-6BB3-48DB-B364-42110CADAA3B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9" creationId="{0E3DCCFE-356C-4DFA-BF34-F036D635D4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1" creationId="{69E8284B-7F93-442A-AEC0-D5B2EB9AE875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3" creationId="{E4F01E80-5E10-498D-93B0-0C0E8EF5B9F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5" creationId="{4BAC2D08-13F8-4009-86CF-9C0F62CBDD5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7" creationId="{CD3FE8A2-3612-4F43-8A1E-D35C8848251D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8" creationId="{A2B1B25E-A7C5-4CAE-97C9-26FE29C8CBC4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3" creationId="{C64B3DC1-D847-44E7-A50A-9D1FF8AFF45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5" creationId="{E18829AA-67AC-47BB-A06B-195A62D1291B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7" creationId="{47A18A5A-6E42-4415-9C48-146ACDF73EA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9" creationId="{5AF5C08A-5738-404B-A151-93094E69D07D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1" creationId="{E1D40A66-F1D6-4A97-8C48-85FC2D18ED99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3" creationId="{7AFFC349-9A6E-49F4-B57C-75E99D0E23FE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5" creationId="{36347603-C7B2-41D9-9E57-282DE61221E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7" creationId="{E34B8B6D-F6A3-4B91-B77A-9433A5888D1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8" creationId="{5E578FCF-A4B9-44C8-B3FD-CBAF812BFD0B}"/>
          </ac:cxnSpMkLst>
        </pc:cxnChg>
      </pc:sldChg>
      <pc:sldChg chg="addSp delSp modSp new del mod">
        <pc:chgData name="Fatima Pillosu" userId="a6295d4dc9e22643" providerId="LiveId" clId="{51869371-FC51-4D01-85C0-2D4DFBAF78F8}" dt="2022-01-05T11:36:27.758" v="2335" actId="2696"/>
        <pc:sldMkLst>
          <pc:docMk/>
          <pc:sldMk cId="1508921591" sldId="257"/>
        </pc:sldMkLst>
        <pc:spChg chg="del">
          <ac:chgData name="Fatima Pillosu" userId="a6295d4dc9e22643" providerId="LiveId" clId="{51869371-FC51-4D01-85C0-2D4DFBAF78F8}" dt="2022-01-04T16:08:25.776" v="636" actId="478"/>
          <ac:spMkLst>
            <pc:docMk/>
            <pc:sldMk cId="1508921591" sldId="257"/>
            <ac:spMk id="2" creationId="{492443BF-CC07-463A-8150-2021FF78FA69}"/>
          </ac:spMkLst>
        </pc:spChg>
        <pc:spChg chg="del">
          <ac:chgData name="Fatima Pillosu" userId="a6295d4dc9e22643" providerId="LiveId" clId="{51869371-FC51-4D01-85C0-2D4DFBAF78F8}" dt="2022-01-04T16:08:26.902" v="637" actId="478"/>
          <ac:spMkLst>
            <pc:docMk/>
            <pc:sldMk cId="1508921591" sldId="257"/>
            <ac:spMk id="3" creationId="{E69EC351-1FF0-49A9-81DC-7801E021DE9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6" creationId="{ECAA80AC-8299-4735-9115-1F772B2B9F28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7" creationId="{12FC5886-2FC8-4361-B9A5-47A003073D62}"/>
          </ac:spMkLst>
        </pc:spChg>
        <pc:spChg chg="add mod">
          <ac:chgData name="Fatima Pillosu" userId="a6295d4dc9e22643" providerId="LiveId" clId="{51869371-FC51-4D01-85C0-2D4DFBAF78F8}" dt="2022-01-05T11:30:53.936" v="2047" actId="1076"/>
          <ac:spMkLst>
            <pc:docMk/>
            <pc:sldMk cId="1508921591" sldId="257"/>
            <ac:spMk id="48" creationId="{1B14E9D1-5A0C-4C4B-8D1D-54F8A9A15AA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9" creationId="{1B3F613F-1E95-4449-913B-93E6CAA3DDC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0" creationId="{5CB61EFD-52EA-41E5-8A72-D271B8EE2D2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1" creationId="{22B22BAB-4BC2-43E6-8738-1061C029841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2" creationId="{F4A15D0B-7B3B-480F-BB6E-110460A20DB7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3" creationId="{BD5D64BC-A781-4AB3-AC3C-2C8EDB63CE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8" creationId="{39178FC3-A409-4CB5-8C9A-01523AFF611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9" creationId="{F38F90E9-522C-42C8-AD10-78631C93F10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0" creationId="{0CE69C3A-B49A-4EE9-A108-5D94139A87C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1" creationId="{4FD066A4-CD4F-4E7D-A2F1-002754E55C1D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2" creationId="{44E651E4-35B4-4208-A353-9894E8CFC80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3" creationId="{2266906D-D76E-4D8D-A4E7-D9476BA190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6" creationId="{4F76B3BE-DA11-4941-BD1A-42841B26460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7" creationId="{783BD47B-6E43-41A6-A169-1F75895EA8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8" creationId="{0BCB7108-E14F-42D6-B6F1-765805809D89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9" creationId="{C46D8124-C5B8-4737-BF31-6B6A32B1A1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0" creationId="{348E2E14-2BA7-49E5-986A-5D6586F71E01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1" creationId="{5E4B0A05-65B3-40B1-B8C3-1060362A1A31}"/>
          </ac:spMkLst>
        </pc:spChg>
        <pc:spChg chg="add del mod">
          <ac:chgData name="Fatima Pillosu" userId="a6295d4dc9e22643" providerId="LiveId" clId="{51869371-FC51-4D01-85C0-2D4DFBAF78F8}" dt="2022-01-04T16:33:49.203" v="1159"/>
          <ac:spMkLst>
            <pc:docMk/>
            <pc:sldMk cId="1508921591" sldId="257"/>
            <ac:spMk id="72" creationId="{44F5B17D-B0E4-4B3E-8EF8-EE8B4842C3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3" creationId="{6E726C92-E9FD-4128-A719-9C1FA11EA0A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4" creationId="{73037C30-41C1-4F0E-BC7A-FB2E1F550485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5" creationId="{AF34E651-E8AF-49A3-91E2-383C6BA2CBF3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6" creationId="{FD94E413-8843-416A-ACEE-699E2D322D57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78" creationId="{D2A4A774-5D81-42FC-B78A-3DE2C7EB71EC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1" creationId="{8A3298DE-9217-47E1-9B81-FA61DEB272B4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2" creationId="{63D9C3FC-5F00-40AA-BBD8-A7F95DE258BC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4" creationId="{E0A7B3C0-AE6A-4469-AAD9-CCC037D36BE5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6" creationId="{094205FC-CE3F-4B43-A82B-720E1BD279B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8" creationId="{D4E79D43-8985-45E6-B5B9-D16EAF9D902B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0" creationId="{700CC2EF-1734-4B84-AA16-83F4208C7A6D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2" creationId="{B79DCCC9-6F63-4FBC-B333-92401DDC3660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4" creationId="{C1D2C93D-9EFB-4037-902E-83FC9C03319A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6" creationId="{844D868B-58D2-4FE9-94E1-CB90F0CC672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8" creationId="{3481F442-C70B-4798-9EE1-159B5856510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1" creationId="{B54D0C1B-487B-4A21-AF7A-4CDD898DA94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2" creationId="{BEFA7F15-0372-4C4F-A543-9FBD74BB3D1F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4" creationId="{7F1926C0-9AD2-4337-B10A-AC54078B5CF0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7" creationId="{BE7F80E9-5F89-4236-8A22-4F205330FCAE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8" creationId="{5891AE47-B136-4B3F-992A-E3602585F99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1" creationId="{5480CA8A-5F91-45F2-B4B6-D9765BB507D3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3" creationId="{54C52421-561B-4531-B502-1F25BCF441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5" creationId="{78521DE0-2A49-4ECA-B9D8-2E64B54F830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7" creationId="{876CFACA-9933-4500-8A01-8768580147D8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9" creationId="{F2EEA9D4-014C-4322-918B-6BC036624D1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1" creationId="{CDC1CB6F-9EED-4945-AD16-A10FF95F6ED6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3" creationId="{90825704-5A6A-4460-9A05-1768DB9A7E7B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5" creationId="{9B9CC9C2-15D2-4775-914F-E78C5D2AC4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8" creationId="{8672D70F-B028-4F37-96D0-35C1B1333DE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9" creationId="{BF1CAA89-E48D-4EDD-AFFF-7CBF954830BE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1" creationId="{59BE1310-AC1A-4879-B826-CD10E6360F7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4" creationId="{F9F72BF4-D312-4804-9C08-C4C377FAEF69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5" creationId="{5DDFB15B-DB5F-4D10-92B9-137572E7039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7" creationId="{9D473694-513D-445F-9880-67CDCF3E184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9" creationId="{885BB0B2-480A-42F4-ADE4-A7B7328412C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1" creationId="{1F06D60D-0760-46A9-B69F-5D14C6B8A384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3" creationId="{5A5BB3D6-EEF1-4E64-9752-3B46E61437B6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5" creationId="{633003D4-8009-4FA2-AD5D-AB1686E1599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7" creationId="{2AEA1C96-E16E-4785-8BD4-F35E9BD4E45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9" creationId="{0D7F5BEC-94DC-4CE3-A100-F097FF39572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1" creationId="{03657C67-5F97-4DE6-A3B5-212AB6D412E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4" creationId="{F54689A1-E20A-4C96-A94F-9747A55BA2D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5" creationId="{0172597A-1531-4D2E-8EDD-91B20DFCBCF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7" creationId="{4F503747-8F4E-4DD0-B1A0-06A812E7AA37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0" creationId="{67D9B044-28B7-4A49-B9B7-A97AE9E7DF51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1" creationId="{770DAA25-69CC-43A2-BE05-B8ED21B2FEBA}"/>
          </ac:spMkLst>
        </pc:spChg>
        <pc:grpChg chg="add del mod">
          <ac:chgData name="Fatima Pillosu" userId="a6295d4dc9e22643" providerId="LiveId" clId="{51869371-FC51-4D01-85C0-2D4DFBAF78F8}" dt="2022-01-04T16:44:49.545" v="1312" actId="478"/>
          <ac:grpSpMkLst>
            <pc:docMk/>
            <pc:sldMk cId="1508921591" sldId="257"/>
            <ac:grpSpMk id="77" creationId="{D45D1DFD-507A-4939-A017-06B24358B3AB}"/>
          </ac:grpSpMkLst>
        </pc:grpChg>
        <pc:grpChg chg="add del mod">
          <ac:chgData name="Fatima Pillosu" userId="a6295d4dc9e22643" providerId="LiveId" clId="{51869371-FC51-4D01-85C0-2D4DFBAF78F8}" dt="2022-01-04T16:41:02.289" v="1195" actId="165"/>
          <ac:grpSpMkLst>
            <pc:docMk/>
            <pc:sldMk cId="1508921591" sldId="257"/>
            <ac:grpSpMk id="83" creationId="{6BDEA8EE-0954-4145-9250-36C19C90BC5A}"/>
          </ac:grpSpMkLst>
        </pc:grpChg>
        <pc:grpChg chg="add del mod">
          <ac:chgData name="Fatima Pillosu" userId="a6295d4dc9e22643" providerId="LiveId" clId="{51869371-FC51-4D01-85C0-2D4DFBAF78F8}" dt="2022-01-05T10:53:10.960" v="1495" actId="478"/>
          <ac:grpSpMkLst>
            <pc:docMk/>
            <pc:sldMk cId="1508921591" sldId="257"/>
            <ac:grpSpMk id="103" creationId="{AB087AD7-133D-4886-A6E3-D5201E8454B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09" creationId="{756C35A7-D3DD-4E06-A216-ECA62F6AD52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10" creationId="{16E91490-C12A-4699-B75F-797DA37EF48C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0" creationId="{347691A4-5E36-4E7C-822D-C085EEE7F547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6" creationId="{FA45B2DC-D42E-410C-8E4D-DF2F7405086A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56" creationId="{C3497240-9040-4F0F-80C6-1C84F179B40A}"/>
          </ac:grpSpMkLst>
        </pc:grp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5" creationId="{6C53971A-A683-42F4-B252-0FE1B840B30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7" creationId="{C0B954B7-88F8-4924-A7B9-AC88A5CEAE11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9" creationId="{9D507543-51CF-43EF-B36E-C633BA2EF5A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1" creationId="{28A54446-D47B-4825-9153-1E38F280AB0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3" creationId="{0EA92FE3-4509-474B-885D-CB31CFC40FB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5" creationId="{6D971ACD-2126-4089-A7B9-DBD8942B2487}"/>
          </ac:picMkLst>
        </pc:picChg>
        <pc:picChg chg="add del mod">
          <ac:chgData name="Fatima Pillosu" userId="a6295d4dc9e22643" providerId="LiveId" clId="{51869371-FC51-4D01-85C0-2D4DFBAF78F8}" dt="2022-01-05T10:53:13.834" v="1497" actId="478"/>
          <ac:picMkLst>
            <pc:docMk/>
            <pc:sldMk cId="1508921591" sldId="257"/>
            <ac:picMk id="17" creationId="{1050FC73-D7DF-4DB2-B78A-DCDA820081E7}"/>
          </ac:picMkLst>
        </pc:picChg>
        <pc:picChg chg="add del mod modCrop">
          <ac:chgData name="Fatima Pillosu" userId="a6295d4dc9e22643" providerId="LiveId" clId="{51869371-FC51-4D01-85C0-2D4DFBAF78F8}" dt="2022-01-05T10:53:12.731" v="1496" actId="478"/>
          <ac:picMkLst>
            <pc:docMk/>
            <pc:sldMk cId="1508921591" sldId="257"/>
            <ac:picMk id="19" creationId="{E79DB552-1C21-49B7-BE91-1F35A05E71DC}"/>
          </ac:picMkLst>
        </pc:picChg>
        <pc:picChg chg="add del mod">
          <ac:chgData name="Fatima Pillosu" userId="a6295d4dc9e22643" providerId="LiveId" clId="{51869371-FC51-4D01-85C0-2D4DFBAF78F8}" dt="2022-01-05T10:53:23.087" v="1500" actId="478"/>
          <ac:picMkLst>
            <pc:docMk/>
            <pc:sldMk cId="1508921591" sldId="257"/>
            <ac:picMk id="21" creationId="{5BC762C3-50B5-424C-8D9C-FFC57476D828}"/>
          </ac:picMkLst>
        </pc:picChg>
        <pc:picChg chg="add del mod modCrop">
          <ac:chgData name="Fatima Pillosu" userId="a6295d4dc9e22643" providerId="LiveId" clId="{51869371-FC51-4D01-85C0-2D4DFBAF78F8}" dt="2022-01-05T10:53:23.466" v="1501" actId="478"/>
          <ac:picMkLst>
            <pc:docMk/>
            <pc:sldMk cId="1508921591" sldId="257"/>
            <ac:picMk id="23" creationId="{3A437BE9-0AC7-4A17-9722-E8F2C4E30F7D}"/>
          </ac:picMkLst>
        </pc:picChg>
        <pc:picChg chg="add del mod">
          <ac:chgData name="Fatima Pillosu" userId="a6295d4dc9e22643" providerId="LiveId" clId="{51869371-FC51-4D01-85C0-2D4DFBAF78F8}" dt="2022-01-05T10:53:25.034" v="1504" actId="478"/>
          <ac:picMkLst>
            <pc:docMk/>
            <pc:sldMk cId="1508921591" sldId="257"/>
            <ac:picMk id="25" creationId="{A92E25D8-DE95-407B-B1D7-0EC482AB58FE}"/>
          </ac:picMkLst>
        </pc:picChg>
        <pc:picChg chg="add del mod modCrop">
          <ac:chgData name="Fatima Pillosu" userId="a6295d4dc9e22643" providerId="LiveId" clId="{51869371-FC51-4D01-85C0-2D4DFBAF78F8}" dt="2022-01-05T10:53:25.458" v="1505" actId="478"/>
          <ac:picMkLst>
            <pc:docMk/>
            <pc:sldMk cId="1508921591" sldId="257"/>
            <ac:picMk id="27" creationId="{F8E78FE4-1DFF-4A35-8FEA-3E7CB9411CBC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8" creationId="{77343D2B-2FCC-4C73-9C96-B0BCF264538A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9" creationId="{AFE1112D-599D-49D7-9E78-F94732CA38A4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0" creationId="{7C9823D8-B807-474D-8B39-A12C29B53D01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1" creationId="{95994E91-31E7-4BAF-B8A2-E349D3244105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2" creationId="{BD99AB2F-5A62-4D38-B1D8-FB726A7C9C43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3" creationId="{02F35EE2-DF25-478B-8342-E13CBAFEC5F0}"/>
          </ac:picMkLst>
        </pc:picChg>
        <pc:picChg chg="add del mod">
          <ac:chgData name="Fatima Pillosu" userId="a6295d4dc9e22643" providerId="LiveId" clId="{51869371-FC51-4D01-85C0-2D4DFBAF78F8}" dt="2022-01-05T10:53:21.542" v="1498" actId="478"/>
          <ac:picMkLst>
            <pc:docMk/>
            <pc:sldMk cId="1508921591" sldId="257"/>
            <ac:picMk id="35" creationId="{263E14DC-6DB0-477D-B725-1D56F35ED19E}"/>
          </ac:picMkLst>
        </pc:picChg>
        <pc:picChg chg="add del mod modCrop">
          <ac:chgData name="Fatima Pillosu" userId="a6295d4dc9e22643" providerId="LiveId" clId="{51869371-FC51-4D01-85C0-2D4DFBAF78F8}" dt="2022-01-05T10:53:22.187" v="1499" actId="478"/>
          <ac:picMkLst>
            <pc:docMk/>
            <pc:sldMk cId="1508921591" sldId="257"/>
            <ac:picMk id="37" creationId="{E48A7B0F-20A3-4AEF-BFAE-912C4147C621}"/>
          </ac:picMkLst>
        </pc:picChg>
        <pc:picChg chg="add del mod">
          <ac:chgData name="Fatima Pillosu" userId="a6295d4dc9e22643" providerId="LiveId" clId="{51869371-FC51-4D01-85C0-2D4DFBAF78F8}" dt="2022-01-05T10:53:23.939" v="1502" actId="478"/>
          <ac:picMkLst>
            <pc:docMk/>
            <pc:sldMk cId="1508921591" sldId="257"/>
            <ac:picMk id="39" creationId="{1F7683F1-38F8-4A76-AF5E-4B8E16D77E8F}"/>
          </ac:picMkLst>
        </pc:picChg>
        <pc:picChg chg="add del mod modCrop">
          <ac:chgData name="Fatima Pillosu" userId="a6295d4dc9e22643" providerId="LiveId" clId="{51869371-FC51-4D01-85C0-2D4DFBAF78F8}" dt="2022-01-05T10:53:24.370" v="1503" actId="478"/>
          <ac:picMkLst>
            <pc:docMk/>
            <pc:sldMk cId="1508921591" sldId="257"/>
            <ac:picMk id="41" creationId="{537924BE-155F-4021-A518-C73402136C7C}"/>
          </ac:picMkLst>
        </pc:picChg>
        <pc:picChg chg="add del mod">
          <ac:chgData name="Fatima Pillosu" userId="a6295d4dc9e22643" providerId="LiveId" clId="{51869371-FC51-4D01-85C0-2D4DFBAF78F8}" dt="2022-01-05T10:53:26.101" v="1506" actId="478"/>
          <ac:picMkLst>
            <pc:docMk/>
            <pc:sldMk cId="1508921591" sldId="257"/>
            <ac:picMk id="43" creationId="{4906F503-FE98-4EB2-8CF2-7FAB15C8A5D9}"/>
          </ac:picMkLst>
        </pc:picChg>
        <pc:picChg chg="add del mod modCrop">
          <ac:chgData name="Fatima Pillosu" userId="a6295d4dc9e22643" providerId="LiveId" clId="{51869371-FC51-4D01-85C0-2D4DFBAF78F8}" dt="2022-01-05T10:53:26.531" v="1507" actId="478"/>
          <ac:picMkLst>
            <pc:docMk/>
            <pc:sldMk cId="1508921591" sldId="257"/>
            <ac:picMk id="45" creationId="{49667596-07B4-469E-9B5D-048AFBD75748}"/>
          </ac:picMkLst>
        </pc:pic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5" creationId="{8F8016F0-C853-4053-BDD5-F2845336C8F8}"/>
          </ac:cxnSpMkLst>
        </pc:cxn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7" creationId="{66537C5D-E9C3-4E35-8618-0A5B6B0705C8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79" creationId="{75A369BA-40B0-471A-B393-46454159474B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80" creationId="{ACC68376-851B-4134-8032-9BC3BABA1D6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5" creationId="{E8E10073-0F80-4CC6-8075-8F714EFD057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7" creationId="{3DD19F59-ACBA-4EAC-AD26-DB39107440B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9" creationId="{B62DB5ED-51BE-4409-9E96-470F01EA49D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1" creationId="{1F6BFEFD-96C7-4C0B-B17E-1676C2D6C2CC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3" creationId="{A0614CFD-ABE3-4DC5-B5EC-730BCFA0D167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5" creationId="{E31B75A3-BE2B-4268-8E23-1C2D5AE1DAF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7" creationId="{77ADD5B7-0815-4D01-AB1A-C2F48B05B944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99" creationId="{6612B28B-BD14-40B2-A9CE-10495324EEBF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100" creationId="{B8B861C5-FFE4-4AAC-99F9-D97A4562838D}"/>
          </ac:cxnSpMkLst>
        </pc:cxnChg>
        <pc:cxnChg chg="mod">
          <ac:chgData name="Fatima Pillosu" userId="a6295d4dc9e22643" providerId="LiveId" clId="{51869371-FC51-4D01-85C0-2D4DFBAF78F8}" dt="2022-01-04T16:42:59.328" v="1294" actId="1035"/>
          <ac:cxnSpMkLst>
            <pc:docMk/>
            <pc:sldMk cId="1508921591" sldId="257"/>
            <ac:cxnSpMk id="105" creationId="{FFFA149C-27BE-409A-9721-0C56EB89AB7B}"/>
          </ac:cxnSpMkLst>
        </pc:cxnChg>
        <pc:cxnChg chg="mod">
          <ac:chgData name="Fatima Pillosu" userId="a6295d4dc9e22643" providerId="LiveId" clId="{51869371-FC51-4D01-85C0-2D4DFBAF78F8}" dt="2022-01-04T16:43:01.091" v="1296" actId="1035"/>
          <ac:cxnSpMkLst>
            <pc:docMk/>
            <pc:sldMk cId="1508921591" sldId="257"/>
            <ac:cxnSpMk id="106" creationId="{A8D42AAF-4690-4DC8-9854-BE61643D4873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2" creationId="{B43A040C-258F-462C-A96C-45B7335498D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4" creationId="{153B576C-2D54-42EB-802F-F6FE55A5AB8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6" creationId="{3D8D1A3E-F020-498E-9361-E543C551B3B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8" creationId="{510B91D9-99EB-437E-B07F-797DAF8B661A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0" creationId="{F8FECE7E-ED4B-4F01-AFDA-398304ABF82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2" creationId="{F31BC9AD-FC7F-4D2F-9EA5-103068D634E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4" creationId="{16D0990C-17B7-4656-B7AE-9ED7F6E6878B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6" creationId="{006F854A-4108-4A16-A0A8-F19D999D35D2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7" creationId="{ADC2B7FF-A443-4C13-AE72-E2A15489F3FF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2" creationId="{343F98D1-B4E0-4F3D-818D-52466DE9EEE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3" creationId="{D0DAFA21-3679-4E27-81A9-E8967E7EEEF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38" creationId="{A905BD15-D35F-4120-B5AC-174DF743E0C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0" creationId="{5BC40091-63B5-4412-9EE6-44941338DD18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2" creationId="{34E1CE29-657D-4CC8-A691-9A1D5788ED37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4" creationId="{7ECFF2B1-3AB4-4CBA-95CA-120E2D0387FC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6" creationId="{CDC99E06-55C7-4537-8B3A-D02BD77B123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8" creationId="{2B08527B-1648-41FD-A74A-5D6F878E4526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0" creationId="{4E7C175D-9187-41B8-8F8A-94B038D1297D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2" creationId="{EE06A5FF-A857-4B0E-B420-7DEA8CA07E05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3" creationId="{172BF5B4-BE57-41A5-AC65-A9D24D56683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8" creationId="{4276B764-306C-424F-8257-15950372E4C9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9" creationId="{49FF35A3-1AD4-4713-85C9-CD278A29045B}"/>
          </ac:cxnSpMkLst>
        </pc:cxnChg>
      </pc:sldChg>
      <pc:sldChg chg="addSp delSp modSp new mod ord">
        <pc:chgData name="Fatima Pillosu" userId="a6295d4dc9e22643" providerId="LiveId" clId="{51869371-FC51-4D01-85C0-2D4DFBAF78F8}" dt="2022-01-05T12:18:02.300" v="2786" actId="1076"/>
        <pc:sldMkLst>
          <pc:docMk/>
          <pc:sldMk cId="1853236471" sldId="258"/>
        </pc:sldMkLst>
        <pc:spChg chg="del">
          <ac:chgData name="Fatima Pillosu" userId="a6295d4dc9e22643" providerId="LiveId" clId="{51869371-FC51-4D01-85C0-2D4DFBAF78F8}" dt="2022-01-05T10:53:30.324" v="1509" actId="478"/>
          <ac:spMkLst>
            <pc:docMk/>
            <pc:sldMk cId="1853236471" sldId="258"/>
            <ac:spMk id="2" creationId="{534C6D69-9918-4504-985A-637542044244}"/>
          </ac:spMkLst>
        </pc:spChg>
        <pc:spChg chg="del">
          <ac:chgData name="Fatima Pillosu" userId="a6295d4dc9e22643" providerId="LiveId" clId="{51869371-FC51-4D01-85C0-2D4DFBAF78F8}" dt="2022-01-05T10:53:30.973" v="1510" actId="478"/>
          <ac:spMkLst>
            <pc:docMk/>
            <pc:sldMk cId="1853236471" sldId="258"/>
            <ac:spMk id="3" creationId="{70C50ABE-7D8B-4337-B3F6-2D83F5B69BC3}"/>
          </ac:spMkLst>
        </pc:spChg>
        <pc:spChg chg="add del mod">
          <ac:chgData name="Fatima Pillosu" userId="a6295d4dc9e22643" providerId="LiveId" clId="{51869371-FC51-4D01-85C0-2D4DFBAF78F8}" dt="2022-01-05T11:52:40.892" v="2472" actId="478"/>
          <ac:spMkLst>
            <pc:docMk/>
            <pc:sldMk cId="1853236471" sldId="258"/>
            <ac:spMk id="12" creationId="{EFCC6912-9390-4F61-A714-7031A1201A99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3" creationId="{3CFFC4EC-F13B-4ED9-9648-2AB0ED749822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9" creationId="{3AB367E6-E557-4769-8C0D-B41E4793B797}"/>
          </ac:spMkLst>
        </pc:spChg>
        <pc:spChg chg="del mod topLvl">
          <ac:chgData name="Fatima Pillosu" userId="a6295d4dc9e22643" providerId="LiveId" clId="{51869371-FC51-4D01-85C0-2D4DFBAF78F8}" dt="2022-01-05T11:31:48.555" v="2067" actId="478"/>
          <ac:spMkLst>
            <pc:docMk/>
            <pc:sldMk cId="1853236471" sldId="258"/>
            <ac:spMk id="34" creationId="{6A382F58-F341-4BCE-9009-1F03AA082B18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6" creationId="{C5C560D7-8CEB-4A01-8B65-6948A17A0FE3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8" creationId="{EB879868-1298-445C-8D3D-DE54C160F41F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0" creationId="{97A08A71-3C18-4F6B-83B6-98EB08E16AE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2" creationId="{4A13C32F-7D4F-47DB-AC67-09C73597894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4" creationId="{9A19E83A-8BCD-4A52-AD94-09764AB25B0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6" creationId="{891DCF81-7DB0-459F-8E61-F14560777922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8" creationId="{F2E6D6D2-412B-406E-AFA5-48F28D6C7284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1" creationId="{C1545939-2B1A-49DE-A7D0-7B5826E197B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2" creationId="{8FA454DA-4B0E-43F3-8DAB-43BB939E5D69}"/>
          </ac:spMkLst>
        </pc:spChg>
        <pc:spChg chg="add del mod">
          <ac:chgData name="Fatima Pillosu" userId="a6295d4dc9e22643" providerId="LiveId" clId="{51869371-FC51-4D01-85C0-2D4DFBAF78F8}" dt="2022-01-05T11:18:26.634" v="1882" actId="478"/>
          <ac:spMkLst>
            <pc:docMk/>
            <pc:sldMk cId="1853236471" sldId="258"/>
            <ac:spMk id="53" creationId="{0BFA11B1-DF24-479E-8A35-527A532EBC89}"/>
          </ac:spMkLst>
        </pc:spChg>
        <pc:spChg chg="add del mod">
          <ac:chgData name="Fatima Pillosu" userId="a6295d4dc9e22643" providerId="LiveId" clId="{51869371-FC51-4D01-85C0-2D4DFBAF78F8}" dt="2022-01-05T11:18:25.560" v="1880" actId="478"/>
          <ac:spMkLst>
            <pc:docMk/>
            <pc:sldMk cId="1853236471" sldId="258"/>
            <ac:spMk id="54" creationId="{440E53BD-C4F5-4E5E-87BB-347A523DA1B1}"/>
          </ac:spMkLst>
        </pc:spChg>
        <pc:spChg chg="add del mod">
          <ac:chgData name="Fatima Pillosu" userId="a6295d4dc9e22643" providerId="LiveId" clId="{51869371-FC51-4D01-85C0-2D4DFBAF78F8}" dt="2022-01-05T11:18:24.289" v="1878" actId="478"/>
          <ac:spMkLst>
            <pc:docMk/>
            <pc:sldMk cId="1853236471" sldId="258"/>
            <ac:spMk id="55" creationId="{1F804C54-05CC-4DBA-BC52-79F7DE27B0BC}"/>
          </ac:spMkLst>
        </pc:spChg>
        <pc:spChg chg="add del mod">
          <ac:chgData name="Fatima Pillosu" userId="a6295d4dc9e22643" providerId="LiveId" clId="{51869371-FC51-4D01-85C0-2D4DFBAF78F8}" dt="2022-01-05T11:21:11.432" v="1910" actId="478"/>
          <ac:spMkLst>
            <pc:docMk/>
            <pc:sldMk cId="1853236471" sldId="258"/>
            <ac:spMk id="56" creationId="{51AF6485-41BD-43FC-A6BF-7E18C9E8F700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2" creationId="{715FDA47-35D0-4861-AC54-85D116C647E1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3" creationId="{C70522FB-5DA0-4D98-935F-073DB1B638AE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69" creationId="{2FBCD9B8-5829-44DB-9EA3-FF089B3A0CF9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70" creationId="{C981951F-3E6C-49EF-BDD8-C7F759CEEBC2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71" creationId="{CA043CC7-740B-487D-A4F5-B43A3BF65243}"/>
          </ac:spMkLst>
        </pc:spChg>
        <pc:spChg chg="add del mod">
          <ac:chgData name="Fatima Pillosu" userId="a6295d4dc9e22643" providerId="LiveId" clId="{51869371-FC51-4D01-85C0-2D4DFBAF78F8}" dt="2022-01-05T11:21:10.238" v="1909" actId="478"/>
          <ac:spMkLst>
            <pc:docMk/>
            <pc:sldMk cId="1853236471" sldId="258"/>
            <ac:spMk id="72" creationId="{37912E27-1504-4DFF-B940-F07F546FBEC3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5" creationId="{A1D5BE74-415A-4F12-BDC9-C52615A8720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6" creationId="{8AD52D4E-93A3-4B99-8879-70B8969C5DB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7" creationId="{E0DB9CEC-EC2B-4897-BF73-F66DDFFF8189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3" creationId="{947F52F2-7C82-489F-A94D-2D0EBCF20C8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4" creationId="{741222EA-65CE-43EC-A688-B4AAE2A7D52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5" creationId="{996A321B-0FCC-4471-B804-26B0F5876341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6" creationId="{57132E2C-0523-459A-B9BE-2335A245E94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9" creationId="{A6C93D35-C4FA-4632-A36A-77619C03026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0" creationId="{98FB9678-EAFC-48B9-88AE-628B801EDB88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6" creationId="{BED29C89-7F48-449A-9F71-56F2E978A7C6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7" creationId="{39814C14-0B61-478F-B9CC-0CC76DED6FBB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8" creationId="{9A1765A4-61B4-4D97-98E4-3FAADE66299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9" creationId="{774E303A-2785-47F2-B31B-9496FC5A8D1F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02" creationId="{D8E29D1C-479C-4A61-ADBC-23C747C24400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3" creationId="{64714751-5913-4EA2-87AD-3682768133A4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4" creationId="{8FB74400-CAFD-4B5A-BE99-948DA2BD5DEC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0" creationId="{E94579F0-E628-4F42-ACD4-58EAC7F3366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1" creationId="{993C0E10-F9AC-4959-91E3-4F368B753808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2" creationId="{04E71BDC-9616-451E-B45A-BE0FBB31EFC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3" creationId="{3FA505E0-74AF-4D45-9F91-E5DD9863EF0E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6" creationId="{2078C30E-4B6C-4789-B0E4-FED0C6E6EAA1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7" creationId="{9D0A68EB-CEAE-42DE-8330-56A5DFEC805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3" creationId="{93A7ADAA-B8FE-4A22-811F-E90D9FAAAAF5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4" creationId="{96B42948-43AB-4335-8DD4-2090C410E28C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5" creationId="{2E8D1B77-73BE-499D-8668-561E2D015302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6" creationId="{0717D715-B76C-4E98-BF74-E798C27D2A12}"/>
          </ac:spMkLst>
        </pc:spChg>
        <pc:spChg chg="add del mod">
          <ac:chgData name="Fatima Pillosu" userId="a6295d4dc9e22643" providerId="LiveId" clId="{51869371-FC51-4D01-85C0-2D4DFBAF78F8}" dt="2022-01-05T11:22:26.800" v="1950" actId="478"/>
          <ac:spMkLst>
            <pc:docMk/>
            <pc:sldMk cId="1853236471" sldId="258"/>
            <ac:spMk id="127" creationId="{0ACCFABC-01BD-4224-8CA9-E8EFDEF109A9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0" creationId="{D734F49C-FF3D-4210-9F1F-9F37A0BEC7F3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2" creationId="{FA4742EE-783B-4657-B266-BAF375CA33A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3" creationId="{7457E502-4DF1-4196-AE55-622D62010E6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4" creationId="{E864140D-AD7E-4D15-B56A-AB551B19AE9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7" creationId="{A5B154F3-7DAE-4D18-BA5D-0F103BA299C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8" creationId="{4421716D-1F61-4CB3-B7FD-5613F7BBF3A6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9" creationId="{FD40F39C-965F-4F40-B074-168663A1A8E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7" creationId="{60A1D68D-50BC-4E21-BC65-C1AB26FC984C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8" creationId="{BA6875A7-A3F3-4A2E-9631-4D3F5784C99B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2" creationId="{9BE4078C-44AF-4B85-A9A1-E3790691BC6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4" creationId="{54C743D1-512E-4AB1-AEB7-840F0EABFAD0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6" creationId="{FCB045C6-92EF-4C28-A760-AD19593978E8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9" creationId="{0B1DD4B1-A4B1-4217-9A05-7CE3AEA941D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0" creationId="{00FA8C4A-06FC-4ACA-8BF6-F8AE996D584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1" creationId="{AEDE9329-3C07-4F89-9248-DB0844AD223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9" creationId="{0E4B2322-284F-48DE-803B-426F4718B1E1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0" creationId="{596363F9-61D1-4630-8A7B-25D029947863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4" creationId="{9A90F127-7C28-4878-84A2-FC7B1C6F4F1F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6" creationId="{64C7FB59-81DB-44C1-851F-03696E189E8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8" creationId="{129693AA-E662-49DE-AF7E-0F2ABCAB40B6}"/>
          </ac:spMkLst>
        </pc:spChg>
        <pc:spChg chg="add del mod">
          <ac:chgData name="Fatima Pillosu" userId="a6295d4dc9e22643" providerId="LiveId" clId="{51869371-FC51-4D01-85C0-2D4DFBAF78F8}" dt="2022-01-05T11:41:48.719" v="2364" actId="478"/>
          <ac:spMkLst>
            <pc:docMk/>
            <pc:sldMk cId="1853236471" sldId="258"/>
            <ac:spMk id="179" creationId="{695F4E37-1403-44BB-AF26-9C96F895EAFD}"/>
          </ac:spMkLst>
        </pc:spChg>
        <pc:spChg chg="add del mod">
          <ac:chgData name="Fatima Pillosu" userId="a6295d4dc9e22643" providerId="LiveId" clId="{51869371-FC51-4D01-85C0-2D4DFBAF78F8}" dt="2022-01-05T11:45:32.038" v="2394" actId="478"/>
          <ac:spMkLst>
            <pc:docMk/>
            <pc:sldMk cId="1853236471" sldId="258"/>
            <ac:spMk id="192" creationId="{7F400F6C-0049-4D04-B129-0343B37024ED}"/>
          </ac:spMkLst>
        </pc:spChg>
        <pc:spChg chg="add del mod">
          <ac:chgData name="Fatima Pillosu" userId="a6295d4dc9e22643" providerId="LiveId" clId="{51869371-FC51-4D01-85C0-2D4DFBAF78F8}" dt="2022-01-05T11:45:35.277" v="2397" actId="478"/>
          <ac:spMkLst>
            <pc:docMk/>
            <pc:sldMk cId="1853236471" sldId="258"/>
            <ac:spMk id="193" creationId="{E1AE77AE-48F2-4434-BE92-A460371D0DE1}"/>
          </ac:spMkLst>
        </pc:spChg>
        <pc:spChg chg="add del mod">
          <ac:chgData name="Fatima Pillosu" userId="a6295d4dc9e22643" providerId="LiveId" clId="{51869371-FC51-4D01-85C0-2D4DFBAF78F8}" dt="2022-01-05T11:45:36.787" v="2398" actId="478"/>
          <ac:spMkLst>
            <pc:docMk/>
            <pc:sldMk cId="1853236471" sldId="258"/>
            <ac:spMk id="196" creationId="{4E37CC2A-B66B-4D2F-A7DA-F39F14474B77}"/>
          </ac:spMkLst>
        </pc:spChg>
        <pc:spChg chg="add del mod">
          <ac:chgData name="Fatima Pillosu" userId="a6295d4dc9e22643" providerId="LiveId" clId="{51869371-FC51-4D01-85C0-2D4DFBAF78F8}" dt="2022-01-05T11:45:39.283" v="2401" actId="478"/>
          <ac:spMkLst>
            <pc:docMk/>
            <pc:sldMk cId="1853236471" sldId="258"/>
            <ac:spMk id="197" creationId="{872DB493-BFBB-4B37-A482-2DEAFEDC9E94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00" creationId="{C0B75B2E-7BF3-42FE-B3B2-35FF92EC1281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1" creationId="{A0A7F081-AB38-48B4-91D4-FCDBDBA7FB84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2" creationId="{97731338-4882-4BEF-9021-308C216FE22F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5" creationId="{40ED1608-BF3F-4B76-9205-C7D5E10C22D3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6" creationId="{2737CEE6-04DE-4E21-94B8-FFDA6E18DF44}"/>
          </ac:spMkLst>
        </pc:spChg>
        <pc:spChg chg="add del mod">
          <ac:chgData name="Fatima Pillosu" userId="a6295d4dc9e22643" providerId="LiveId" clId="{51869371-FC51-4D01-85C0-2D4DFBAF78F8}" dt="2022-01-05T11:46:41.275" v="2428" actId="478"/>
          <ac:spMkLst>
            <pc:docMk/>
            <pc:sldMk cId="1853236471" sldId="258"/>
            <ac:spMk id="209" creationId="{2A70DB17-12AC-40EF-97DE-FE67847AAE80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0" creationId="{A8F8D113-4057-4191-9195-0837AA5FA5F9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1" creationId="{B4035E97-52DE-4C48-86A1-1A44BCF9B803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4" creationId="{422AA2AE-D7E9-4014-9519-0D94385AE50A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5" creationId="{E623AA2F-28FD-4F0C-B4FB-5C558A4E13B4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7" creationId="{4FD1A295-5A7C-4D83-8F59-835F42D5C933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8" creationId="{BC682289-6AC7-42B2-845D-C9F6E01ED7B1}"/>
          </ac:spMkLst>
        </pc:spChg>
        <pc:spChg chg="add del mod">
          <ac:chgData name="Fatima Pillosu" userId="a6295d4dc9e22643" providerId="LiveId" clId="{51869371-FC51-4D01-85C0-2D4DFBAF78F8}" dt="2022-01-05T11:52:32.430" v="2471"/>
          <ac:spMkLst>
            <pc:docMk/>
            <pc:sldMk cId="1853236471" sldId="258"/>
            <ac:spMk id="231" creationId="{BDD26A75-2A89-47EA-B82B-A077138F713B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3" creationId="{AF294EDD-BDBC-4F26-91C1-29B9A4FB71C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4" creationId="{0CD7BC56-7947-42F6-A29A-1F5F20A6773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8" creationId="{E00DE854-A7E4-41F1-A73A-9EDEEE20DEDC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9" creationId="{A7ABED9A-F87A-4CF9-9A86-964185A4B9DB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42" creationId="{979911EC-924B-4315-A3FB-381DB6E36FEE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4" creationId="{89E5184B-2B26-4F58-9CEB-53BB8B018E74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5" creationId="{7B7D7DF2-E86B-4D02-98A4-871B6FEEBA08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49" creationId="{5DA32451-B50A-453C-8AC4-66CE5356B1C9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50" creationId="{6A55ED91-A146-4CD6-937F-A271BBFE6A23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53" creationId="{87D41DE4-D7CE-44B4-AF73-DDEA46304CED}"/>
          </ac:spMkLst>
        </pc:spChg>
        <pc:spChg chg="mod">
          <ac:chgData name="Fatima Pillosu" userId="a6295d4dc9e22643" providerId="LiveId" clId="{51869371-FC51-4D01-85C0-2D4DFBAF78F8}" dt="2022-01-05T11:55:04.295" v="2503" actId="1038"/>
          <ac:spMkLst>
            <pc:docMk/>
            <pc:sldMk cId="1853236471" sldId="258"/>
            <ac:spMk id="255" creationId="{936A712B-AAEF-4666-AAC5-E5BA7A968398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56" creationId="{857C7F64-42D0-4300-9D1D-1509C7254D2B}"/>
          </ac:spMkLst>
        </pc:spChg>
        <pc:spChg chg="mod">
          <ac:chgData name="Fatima Pillosu" userId="a6295d4dc9e22643" providerId="LiveId" clId="{51869371-FC51-4D01-85C0-2D4DFBAF78F8}" dt="2022-01-05T11:55:16.988" v="2507" actId="1037"/>
          <ac:spMkLst>
            <pc:docMk/>
            <pc:sldMk cId="1853236471" sldId="258"/>
            <ac:spMk id="260" creationId="{8E908894-85DB-4A49-B474-E512E7732FBB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61" creationId="{A13C8490-1596-4904-9EAB-6D8A0A75CEA7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7" creationId="{76D31755-5D03-4450-9BEB-9A6DCD154F82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8" creationId="{D0D59C4C-D82C-48B8-BFA1-85E124EB91B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81" creationId="{469741FB-F9A7-4BD2-88B5-19ED0BF7C8B7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3" creationId="{2A6C849F-E602-4A17-9F21-2F3E256FF505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4" creationId="{99D80E23-0A21-4170-8F55-3F854800DECE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8" creationId="{8684BF45-C0F7-415F-BF73-490DF9312273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9" creationId="{953A7308-AC39-43DD-9187-D56C5E6DAA6C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92" creationId="{10979536-84C5-4D55-94B5-E41642E5B617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4" creationId="{1AC5AC08-4530-4BDD-AFE5-B0861ABE9A8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5" creationId="{10E9E3F3-1425-4CBF-AF01-B6C83BAC69E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9" creationId="{54ED7D99-95B3-4DAD-AC48-4BC823BA0551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300" creationId="{BECBF43C-1205-40BD-8FFD-85FB8B7358A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4" creationId="{226B6FC9-A17D-4C47-9D9E-B81C93962D2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6" creationId="{9D05E9F3-A033-4B5F-AE62-C3AC68E3CE42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8" creationId="{F601A338-3F18-4C78-B280-73FC573D6F96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0" creationId="{3CEAA02B-748C-4D16-BF24-7ECEA84E0D3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2" creationId="{4F8ECE6A-5A6E-48DA-86E4-A5C686C89B7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4" creationId="{4F257EF1-2268-4956-B790-E89BE3D0F42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6" creationId="{7B0D51D0-A76F-48C2-BAFD-186C5E10FD3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8" creationId="{B29145A5-1A27-4ED3-A18B-B0A98AE7764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0" creationId="{5E96F77F-E978-41BE-9BD6-71B0BF46071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2" creationId="{9A45B868-3D45-4CC7-A740-B1523C72800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4" creationId="{ADD4E297-74C2-4E25-96B2-E92FF1A2A7C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6" creationId="{42F441A1-1DDA-4C33-88B7-2042E61E6A0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8" creationId="{C2F29BF0-A1A7-4F77-9249-0ABA9027DEA0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0" creationId="{4CDA3A95-5ACC-4844-AD9A-AE31A67777B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2" creationId="{1498E19F-C187-40EA-A007-88F8F562A0E9}"/>
          </ac:spMkLst>
        </pc:spChg>
        <pc:spChg chg="add del">
          <ac:chgData name="Fatima Pillosu" userId="a6295d4dc9e22643" providerId="LiveId" clId="{51869371-FC51-4D01-85C0-2D4DFBAF78F8}" dt="2022-01-05T12:11:45.418" v="2750" actId="478"/>
          <ac:spMkLst>
            <pc:docMk/>
            <pc:sldMk cId="1853236471" sldId="258"/>
            <ac:spMk id="348" creationId="{4A2540A2-9D57-4C6B-AD7A-195927967D0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5" creationId="{41DE1C76-1592-4861-A490-5242B9C0CAE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6" creationId="{1C144E0F-9058-4EEF-A904-BA6754A1FA4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7" creationId="{10509C71-6BFC-4162-877E-113446C3A29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8" creationId="{CBF69E30-60AC-4725-9C96-C6FBC7EC2607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2" creationId="{BABA367D-16E3-4EE8-B688-5A173D950B2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3" creationId="{DB046B97-C334-4B53-85E9-E4AE431585C2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8" creationId="{9659DFB2-CBB5-4507-8F0B-5F18A9E9298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9" creationId="{4F877958-E34F-4FD5-B074-6B73CBC94D9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3" creationId="{8D35FC86-D2F9-4245-B957-779E069CB29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4" creationId="{A4A575FD-5B58-4821-A864-47A656CAA7A0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97" creationId="{4092983F-8B99-4BB8-BC0F-338CB0F42034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9" creationId="{2DDB2737-5CC0-4A1E-9C4D-EBAF09B65D66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0" creationId="{AC838D66-5D47-4F7C-84FB-B16714C3E2A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4" creationId="{99D15BD8-FB18-4ABA-9CA7-4322FB6D16A9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5" creationId="{55619769-44D5-47ED-97C2-28AA4F4AA94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09" creationId="{1CCC524C-C6C5-4656-BB88-31A932A3F15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1" creationId="{2DA019C1-1EBE-4C4B-8F36-0598BAB2EEF6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3" creationId="{F023C65D-0DFB-48FD-8ECE-78CC030C074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5" creationId="{0BC7313C-71FD-443B-9376-764FBC84F37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7" creationId="{970DB3AC-6066-4444-89BD-4200767A4E4C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9" creationId="{44D3F61F-5236-47F5-AEA8-70FE908F343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1" creationId="{5E92023B-B751-4D5F-8F9E-2DC2082BCCB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3" creationId="{CAF04EB6-7D50-4147-9BCD-BBFF0916148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5" creationId="{13E96917-9DD2-4302-8641-C53B8FCAA07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7" creationId="{0C8A24E9-F8FC-4DF6-BC4D-41B0164D449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9" creationId="{1C537B34-1E7A-42DC-A134-BEDB9AA1B288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1" creationId="{8590F47A-0A06-4759-8B05-104D86315F8E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3" creationId="{631AB16D-24CC-4C7F-9E45-C1E3B596FA3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5" creationId="{EFC16CC8-EDBF-46A2-ACA0-2ABA9189C53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7" creationId="{E15E9DAA-8FF5-4273-B394-ACC20132B35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9" creationId="{67C08D9C-C17B-4D3C-9C90-F504C943790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1" creationId="{47DE6372-2550-4EAC-B205-01C5DFC586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3" creationId="{1CF69621-BE36-438A-B291-08A7021433ED}"/>
          </ac:spMkLst>
        </pc:spChg>
        <pc:grpChg chg="add del mod">
          <ac:chgData name="Fatima Pillosu" userId="a6295d4dc9e22643" providerId="LiveId" clId="{51869371-FC51-4D01-85C0-2D4DFBAF78F8}" dt="2022-01-05T11:14:18.689" v="1785" actId="165"/>
          <ac:grpSpMkLst>
            <pc:docMk/>
            <pc:sldMk cId="1853236471" sldId="258"/>
            <ac:grpSpMk id="33" creationId="{05214CC7-8D3C-4A9A-BD00-14B69315BA82}"/>
          </ac:grpSpMkLst>
        </pc:grpChg>
        <pc:grpChg chg="add del mod">
          <ac:chgData name="Fatima Pillosu" userId="a6295d4dc9e22643" providerId="LiveId" clId="{51869371-FC51-4D01-85C0-2D4DFBAF78F8}" dt="2022-01-05T11:47:09.666" v="2432" actId="165"/>
          <ac:grpSpMkLst>
            <pc:docMk/>
            <pc:sldMk cId="1853236471" sldId="258"/>
            <ac:grpSpMk id="218" creationId="{55717BC4-3356-4911-A0EE-933B6A3080AE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5" creationId="{E1B70692-83EC-4353-AB77-8A610009FF65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6" creationId="{899484B7-9E01-41EF-934D-50D8098E0955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2" creationId="{F2591932-9B27-40D7-AC64-C882E4ED779F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7" creationId="{95D92860-264D-489D-ADD8-31579FA2141C}"/>
          </ac:grpSpMkLst>
        </pc:grpChg>
        <pc:grpChg chg="add del mod">
          <ac:chgData name="Fatima Pillosu" userId="a6295d4dc9e22643" providerId="LiveId" clId="{51869371-FC51-4D01-85C0-2D4DFBAF78F8}" dt="2022-01-05T11:55:52.813" v="2515" actId="165"/>
          <ac:grpSpMkLst>
            <pc:docMk/>
            <pc:sldMk cId="1853236471" sldId="258"/>
            <ac:grpSpMk id="243" creationId="{A067EF8A-E191-4387-824F-D2024976CDFE}"/>
          </ac:grpSpMkLst>
        </pc:grpChg>
        <pc:grpChg chg="add del mod">
          <ac:chgData name="Fatima Pillosu" userId="a6295d4dc9e22643" providerId="LiveId" clId="{51869371-FC51-4D01-85C0-2D4DFBAF78F8}" dt="2022-01-05T11:55:41.882" v="2513" actId="478"/>
          <ac:grpSpMkLst>
            <pc:docMk/>
            <pc:sldMk cId="1853236471" sldId="258"/>
            <ac:grpSpMk id="248" creationId="{43A5C64F-1C66-4F16-B1E3-FDB542708D4F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4" creationId="{C5626FFF-510C-4A6B-9DCB-3DEFBC630937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9" creationId="{C5F3E67C-5830-480C-90E0-AA8FDB29F6DC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5" creationId="{8221B8CA-DD14-4867-9F8A-2A4AF4ACBC70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6" creationId="{6D63184E-FFCA-4C47-A075-23401E597AA5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2" creationId="{1C2262F6-4150-4D83-A48F-4BA4FE686232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7" creationId="{E2740876-B5FB-421D-AD1E-4E498EDF4C71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3" creationId="{33CBB61A-4214-4122-B883-59A77D00287F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8" creationId="{C4E1B396-0AB5-4F56-A97F-080B57C227F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76" creationId="{7F305228-259F-49CA-BBF0-ED1B09496469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1" creationId="{A702BA4D-3901-4891-A155-3C867E69CB9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7" creationId="{03FF6F76-A764-4A8F-9272-413BB4B890F3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2" creationId="{2395E7D5-D308-41EA-B813-2A6FB80CE058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8" creationId="{4073F158-C038-4BFB-8FDB-C03724692366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5" creationId="{8DF2A56D-58B3-454E-9B99-2E11ADFE4B3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7" creationId="{5655FF72-203F-48D6-AAFC-488D39C0EC6A}"/>
          </ac:picMkLst>
        </pc:pic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9" creationId="{E38E3514-E44B-4FD4-B05C-9617D12F787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11" creationId="{D55EEEC6-954A-4DF8-A464-0C71D96006EF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0" creationId="{0A1AAFBA-2B76-48C2-80B3-07E2B663D1F9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1" creationId="{4186DF33-B805-41CE-8040-26B0B265513B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3" creationId="{826C3B18-70D6-412B-B707-A6287C2CC9A3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4" creationId="{DE8DFFA9-A145-4DD6-918E-BA68252E345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7" creationId="{5FDEA7FE-16F3-4064-A5AC-F39636A69EB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8" creationId="{5B37649C-08CC-4B8B-9BB3-CB8B08DF0A67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0" creationId="{1C2CD7A2-8E9B-4E54-AF1C-BCEEEFC71D9D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1" creationId="{2050117F-CC47-4C63-8D3C-DF5D05B5B7D9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4" creationId="{5FEAC573-541A-46A3-9341-9BE3521B6546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5" creationId="{8FA7BBA3-F093-408B-B70B-1A93C9886B1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5" creationId="{267A5BD5-D746-4725-B35E-56A66656192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6" creationId="{1B57ADB5-0735-4400-B734-495ECAA8378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5" creationId="{80CCF025-AFDB-48AB-ADE0-A737972AC270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6" creationId="{3B48C1AD-604B-460A-81F1-308E456A54B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7" creationId="{CACACDD8-5726-49B8-BDFD-403524219B0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8" creationId="{A3556F69-3A54-409D-A80D-C3F2080D2BFA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7" creationId="{1024496F-C18A-4021-A7E2-E36EADA46EAF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8" creationId="{0DD56BEB-44B9-4926-8229-BF56145C26A6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1" creationId="{8187E4A6-569B-4FFE-93D8-480B0332043E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3" creationId="{8243E388-B30E-40D7-B1CC-1DAFF9D2CFE0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5" creationId="{F9B48161-5F41-4C79-A957-A6F26648E7DD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7" creationId="{59C8A3B6-3E07-420E-B74A-9438E57856C3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9" creationId="{5ED1465B-2593-4C02-9A40-176B49E90608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91" creationId="{58BA280E-1753-4975-807C-EF933EB81984}"/>
          </ac:picMkLst>
        </pc:picChg>
        <pc:picChg chg="add del mod">
          <ac:chgData name="Fatima Pillosu" userId="a6295d4dc9e22643" providerId="LiveId" clId="{51869371-FC51-4D01-85C0-2D4DFBAF78F8}" dt="2022-01-05T11:58:30.888" v="2551" actId="478"/>
          <ac:picMkLst>
            <pc:docMk/>
            <pc:sldMk cId="1853236471" sldId="258"/>
            <ac:picMk id="274" creationId="{AD2BEC15-5D0E-4CDD-A72E-BDAE64270B7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4" creationId="{9DCA3CB5-2920-4B2C-A26B-4E1342F63FFA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6" creationId="{7BEA7E14-11D9-42C8-8704-1CAAC3F5641E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8" creationId="{C43A075D-5E41-4055-86E7-800CCB4B9892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0" creationId="{A9B0931E-A1ED-4FFF-93BB-94848C5AB88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2" creationId="{ABC069A5-257A-4CB6-B826-42B1AE5AAF1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4" creationId="{B2CE6B08-E548-4EB8-8884-72B539B0098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69" creationId="{3794F7FA-AEF5-4B7F-916B-BCDAF1A1979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0" creationId="{5DA43A32-9D82-496F-BC26-D20166A265E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1" creationId="{02ACE5F6-E8ED-4AF3-94D6-03775717F404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2" creationId="{401BD1D9-E55A-411F-9E45-561347F57E98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3" creationId="{D32868D7-F66B-403F-9728-984C44F01FA1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4" creationId="{D055BD84-7438-41BC-AB3B-084666F0B5F5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4" creationId="{1BFB96F2-B685-470B-987D-52FD5F93A24B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5" creationId="{2421DF19-267E-4B26-A931-4600C2216A89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6" creationId="{8CD0458F-5D13-45E9-8586-6E370B7FE09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7" creationId="{6A033064-55D5-42F3-B8AD-893B34BE651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8" creationId="{8E21FB3E-E6F5-40FF-8819-85EBD984DD1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9" creationId="{1064BC98-9B82-407B-B72D-0FDC4BE6D832}"/>
          </ac:picMkLst>
        </pc:picChg>
        <pc:picChg chg="add del mod">
          <ac:chgData name="Fatima Pillosu" userId="a6295d4dc9e22643" providerId="LiveId" clId="{51869371-FC51-4D01-85C0-2D4DFBAF78F8}" dt="2022-01-05T12:17:43.670" v="2783" actId="478"/>
          <ac:picMkLst>
            <pc:docMk/>
            <pc:sldMk cId="1853236471" sldId="258"/>
            <ac:picMk id="451" creationId="{33590411-2439-46B0-ABDC-F861FC21DEFA}"/>
          </ac:picMkLst>
        </pc:picChg>
        <pc:picChg chg="add del mod">
          <ac:chgData name="Fatima Pillosu" userId="a6295d4dc9e22643" providerId="LiveId" clId="{51869371-FC51-4D01-85C0-2D4DFBAF78F8}" dt="2022-01-05T12:17:43.186" v="2782" actId="478"/>
          <ac:picMkLst>
            <pc:docMk/>
            <pc:sldMk cId="1853236471" sldId="258"/>
            <ac:picMk id="453" creationId="{9C79798A-FC11-428C-9B02-B9871E2ECBB8}"/>
          </ac:picMkLst>
        </pc:picChg>
        <pc:picChg chg="add mod">
          <ac:chgData name="Fatima Pillosu" userId="a6295d4dc9e22643" providerId="LiveId" clId="{51869371-FC51-4D01-85C0-2D4DFBAF78F8}" dt="2022-01-05T12:17:57.021" v="2785" actId="1076"/>
          <ac:picMkLst>
            <pc:docMk/>
            <pc:sldMk cId="1853236471" sldId="258"/>
            <ac:picMk id="455" creationId="{CA637222-1D2A-4052-A519-6BD8F03AA88F}"/>
          </ac:picMkLst>
        </pc:picChg>
        <pc:picChg chg="add mod">
          <ac:chgData name="Fatima Pillosu" userId="a6295d4dc9e22643" providerId="LiveId" clId="{51869371-FC51-4D01-85C0-2D4DFBAF78F8}" dt="2022-01-05T12:18:02.300" v="2786" actId="1076"/>
          <ac:picMkLst>
            <pc:docMk/>
            <pc:sldMk cId="1853236471" sldId="258"/>
            <ac:picMk id="457" creationId="{B29D4982-D8FD-4971-A744-99DFE46C9BEE}"/>
          </ac:picMkLst>
        </pc:picChg>
        <pc:cxnChg chg="add del mod">
          <ac:chgData name="Fatima Pillosu" userId="a6295d4dc9e22643" providerId="LiveId" clId="{51869371-FC51-4D01-85C0-2D4DFBAF78F8}" dt="2022-01-05T10:58:06.450" v="1571" actId="478"/>
          <ac:cxnSpMkLst>
            <pc:docMk/>
            <pc:sldMk cId="1853236471" sldId="258"/>
            <ac:cxnSpMk id="15" creationId="{6999A8C3-99F0-4C96-8746-C544B173091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1" creationId="{7BDBD5C3-A299-42B9-BF8C-267D4B317C3D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3" creationId="{38BD5111-D435-44E8-A12D-F03E3C6881B5}"/>
          </ac:cxnSpMkLst>
        </pc:cxnChg>
        <pc:cxnChg chg="add del mod">
          <ac:chgData name="Fatima Pillosu" userId="a6295d4dc9e22643" providerId="LiveId" clId="{51869371-FC51-4D01-85C0-2D4DFBAF78F8}" dt="2022-01-05T11:38:37.904" v="2353" actId="478"/>
          <ac:cxnSpMkLst>
            <pc:docMk/>
            <pc:sldMk cId="1853236471" sldId="258"/>
            <ac:cxnSpMk id="30" creationId="{A8C02242-4B1E-4475-8B8B-CE56EB747491}"/>
          </ac:cxnSpMkLst>
        </pc:cxnChg>
        <pc:cxnChg chg="add del mod">
          <ac:chgData name="Fatima Pillosu" userId="a6295d4dc9e22643" providerId="LiveId" clId="{51869371-FC51-4D01-85C0-2D4DFBAF78F8}" dt="2022-01-05T11:38:38.733" v="2354" actId="478"/>
          <ac:cxnSpMkLst>
            <pc:docMk/>
            <pc:sldMk cId="1853236471" sldId="258"/>
            <ac:cxnSpMk id="31" creationId="{23BF9E33-DA06-4D44-B0BD-8FD5E551D47B}"/>
          </ac:cxnSpMkLst>
        </pc:cxnChg>
        <pc:cxnChg chg="add del mod">
          <ac:chgData name="Fatima Pillosu" userId="a6295d4dc9e22643" providerId="LiveId" clId="{51869371-FC51-4D01-85C0-2D4DFBAF78F8}" dt="2022-01-05T11:38:39.624" v="2355" actId="478"/>
          <ac:cxnSpMkLst>
            <pc:docMk/>
            <pc:sldMk cId="1853236471" sldId="258"/>
            <ac:cxnSpMk id="32" creationId="{FBD6B3E0-D50E-4A18-BA5B-7BC3646CC6B4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5" creationId="{EC88CD36-31DD-41A6-9C8B-68417411BDA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7" creationId="{68477640-0FE2-4C80-A3D0-7870C571F61C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9" creationId="{A7ADB6AE-BE8A-4046-B2EC-8429781478EE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1" creationId="{5593E4F4-282A-4673-BE3E-6C58B573CF8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3" creationId="{A902DC85-805E-4988-A8DA-07D138825DD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5" creationId="{1ABD16B1-4A05-4EEB-BB62-93D3A4B52F12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7" creationId="{3BFEEFF3-45A2-4B0A-B4DD-03DF2A612351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9" creationId="{09FFA702-9208-46CF-9E64-75906DC1B80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50" creationId="{D2378E21-5AAD-442D-A1D9-C1A54EF5E0DA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4" creationId="{A41A0E02-6D43-464D-B08F-6D83DB74DFA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5" creationId="{60E9F228-74CC-4C65-B807-967CDA6506EA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66" creationId="{75FCA89F-1A8A-4ADA-B4BB-AD09CA20B733}"/>
          </ac:cxnSpMkLst>
        </pc:cxnChg>
        <pc:cxnChg chg="add del mod">
          <ac:chgData name="Fatima Pillosu" userId="a6295d4dc9e22643" providerId="LiveId" clId="{51869371-FC51-4D01-85C0-2D4DFBAF78F8}" dt="2022-01-05T11:22:27.748" v="1951" actId="478"/>
          <ac:cxnSpMkLst>
            <pc:docMk/>
            <pc:sldMk cId="1853236471" sldId="258"/>
            <ac:cxnSpMk id="67" creationId="{6E0B234F-921F-47D8-A253-790A08B9E85F}"/>
          </ac:cxnSpMkLst>
        </pc:cxnChg>
        <pc:cxnChg chg="add del mod">
          <ac:chgData name="Fatima Pillosu" userId="a6295d4dc9e22643" providerId="LiveId" clId="{51869371-FC51-4D01-85C0-2D4DFBAF78F8}" dt="2022-01-05T11:22:28.604" v="1952" actId="478"/>
          <ac:cxnSpMkLst>
            <pc:docMk/>
            <pc:sldMk cId="1853236471" sldId="258"/>
            <ac:cxnSpMk id="68" creationId="{F06AEF1A-E5CB-4040-933F-913B8207E019}"/>
          </ac:cxnSpMkLst>
        </pc:cxnChg>
        <pc:cxnChg chg="add del mod">
          <ac:chgData name="Fatima Pillosu" userId="a6295d4dc9e22643" providerId="LiveId" clId="{51869371-FC51-4D01-85C0-2D4DFBAF78F8}" dt="2022-01-05T11:18:50.081" v="1884" actId="478"/>
          <ac:cxnSpMkLst>
            <pc:docMk/>
            <pc:sldMk cId="1853236471" sldId="258"/>
            <ac:cxnSpMk id="78" creationId="{D6CABE59-0EDB-4D45-845A-BA32531F761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79" creationId="{4FB2E321-6377-4216-B4E3-1F4BA8E660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0" creationId="{57126999-9B3B-4C29-B5CA-60F2C4946A70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1" creationId="{61EBBBAA-06A5-41B5-9894-8BF411055D8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2" creationId="{E1F2797F-3621-4B8E-AA50-95C6C8B00F3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1" creationId="{E560B3B7-2ED9-4D42-AB45-A951033FDA5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2" creationId="{19B6A689-60F1-4031-9D4D-142B410130A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3" creationId="{B9287B83-AFC7-42A2-811B-D8944C38340D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4" creationId="{B8528B7E-988B-46C8-8370-51FC4D85D2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5" creationId="{B7F36D54-2D8A-40C8-B55B-ECE224CF82C3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5" creationId="{B508FB7A-34E1-4E22-9B09-3E17241EE5A8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6" creationId="{4488C34D-4F50-4745-8EDD-61AD71CD7EEB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7" creationId="{3A8B03AC-998E-4D4D-92E2-2BF7F4CC2EF8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8" creationId="{A5AB26F6-EB0D-4B58-A493-532E5D86117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9" creationId="{0D6C074A-191F-41A6-A720-991EEAB62951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8" creationId="{B7A38879-E02F-40F2-8E39-44D9129218A4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9" creationId="{EE30CBF6-8C1F-4422-9C02-1D2B9079B985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0" creationId="{B222C0F6-3B77-4835-96F0-4669E1F2978A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1" creationId="{1B4E4B8F-0EC4-4D36-B8C0-CF6456CE2242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2" creationId="{634E0465-22AF-4661-8112-5FE22AEC1E58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29" creationId="{DE886D70-592B-4200-A350-50090437534D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31" creationId="{2BDF0592-6408-4E04-8A25-1BAC4AD1024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0" creationId="{43BBC858-991F-4444-BCDE-A2C4A399C6E7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1" creationId="{880A4A51-89F0-409B-B541-677C319927EC}"/>
          </ac:cxnSpMkLst>
        </pc:cxnChg>
        <pc:cxnChg chg="add del mod">
          <ac:chgData name="Fatima Pillosu" userId="a6295d4dc9e22643" providerId="LiveId" clId="{51869371-FC51-4D01-85C0-2D4DFBAF78F8}" dt="2022-01-05T11:38:40.792" v="2356" actId="478"/>
          <ac:cxnSpMkLst>
            <pc:docMk/>
            <pc:sldMk cId="1853236471" sldId="258"/>
            <ac:cxnSpMk id="142" creationId="{87555221-93A6-4BE5-B61E-4DA0537AE018}"/>
          </ac:cxnSpMkLst>
        </pc:cxnChg>
        <pc:cxnChg chg="add del mod">
          <ac:chgData name="Fatima Pillosu" userId="a6295d4dc9e22643" providerId="LiveId" clId="{51869371-FC51-4D01-85C0-2D4DFBAF78F8}" dt="2022-01-05T11:38:41.583" v="2357" actId="478"/>
          <ac:cxnSpMkLst>
            <pc:docMk/>
            <pc:sldMk cId="1853236471" sldId="258"/>
            <ac:cxnSpMk id="143" creationId="{88B64019-31EC-45ED-A598-4960BCD5DDA6}"/>
          </ac:cxnSpMkLst>
        </pc:cxnChg>
        <pc:cxnChg chg="add del mod">
          <ac:chgData name="Fatima Pillosu" userId="a6295d4dc9e22643" providerId="LiveId" clId="{51869371-FC51-4D01-85C0-2D4DFBAF78F8}" dt="2022-01-05T11:38:42.167" v="2358" actId="478"/>
          <ac:cxnSpMkLst>
            <pc:docMk/>
            <pc:sldMk cId="1853236471" sldId="258"/>
            <ac:cxnSpMk id="144" creationId="{B987A8ED-E9F1-4642-94D6-2673F6775A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9" creationId="{DEEDD670-BE3A-4538-96BE-9CB10A82A4E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0" creationId="{91C69A12-6FD4-4FF4-91AB-75728E20AC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1" creationId="{F1211088-AA04-4084-905C-32D52D5FA14B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3" creationId="{9A683017-E6F4-45CF-8838-60AB6A24F86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5" creationId="{F02DCDB6-8C55-4D8D-97BD-6AA099478702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2" creationId="{8100B11C-66F8-4581-99D0-5649E298073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3" creationId="{E2D4E4FD-718E-47BA-A4D8-CB6DD5F52BCC}"/>
          </ac:cxnSpMkLst>
        </pc:cxnChg>
        <pc:cxnChg chg="add del mod">
          <ac:chgData name="Fatima Pillosu" userId="a6295d4dc9e22643" providerId="LiveId" clId="{51869371-FC51-4D01-85C0-2D4DFBAF78F8}" dt="2022-01-05T11:38:43.640" v="2359" actId="478"/>
          <ac:cxnSpMkLst>
            <pc:docMk/>
            <pc:sldMk cId="1853236471" sldId="258"/>
            <ac:cxnSpMk id="164" creationId="{57F5E615-4BDB-451D-AFD6-CDE2773690D0}"/>
          </ac:cxnSpMkLst>
        </pc:cxnChg>
        <pc:cxnChg chg="add del mod">
          <ac:chgData name="Fatima Pillosu" userId="a6295d4dc9e22643" providerId="LiveId" clId="{51869371-FC51-4D01-85C0-2D4DFBAF78F8}" dt="2022-01-05T11:38:44.177" v="2360" actId="478"/>
          <ac:cxnSpMkLst>
            <pc:docMk/>
            <pc:sldMk cId="1853236471" sldId="258"/>
            <ac:cxnSpMk id="165" creationId="{A86A4B51-FAA6-4CD9-8C3E-8E2C9890613B}"/>
          </ac:cxnSpMkLst>
        </pc:cxnChg>
        <pc:cxnChg chg="add del mod">
          <ac:chgData name="Fatima Pillosu" userId="a6295d4dc9e22643" providerId="LiveId" clId="{51869371-FC51-4D01-85C0-2D4DFBAF78F8}" dt="2022-01-05T11:38:44.933" v="2361" actId="478"/>
          <ac:cxnSpMkLst>
            <pc:docMk/>
            <pc:sldMk cId="1853236471" sldId="258"/>
            <ac:cxnSpMk id="166" creationId="{8F7EE9AB-1CFD-4DC2-8D26-757060F4B70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1" creationId="{A65E71FB-8636-4873-8C01-81331D6757F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2" creationId="{8B1123D5-440A-4AEE-8550-75FDA8A89F8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3" creationId="{A9E8E4CC-1F37-4829-B959-C643CABEE43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5" creationId="{8C632875-09AD-4DAA-98CC-A915392C29D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7" creationId="{64C620BE-41D9-4BA2-B12A-39EF7A09979F}"/>
          </ac:cxnSpMkLst>
        </pc:cxnChg>
        <pc:cxnChg chg="add del mod">
          <ac:chgData name="Fatima Pillosu" userId="a6295d4dc9e22643" providerId="LiveId" clId="{51869371-FC51-4D01-85C0-2D4DFBAF78F8}" dt="2022-01-05T11:45:34.445" v="2396" actId="478"/>
          <ac:cxnSpMkLst>
            <pc:docMk/>
            <pc:sldMk cId="1853236471" sldId="258"/>
            <ac:cxnSpMk id="194" creationId="{F626B03D-A4C1-4E76-AA08-8BAEB372179A}"/>
          </ac:cxnSpMkLst>
        </pc:cxnChg>
        <pc:cxnChg chg="add del mod">
          <ac:chgData name="Fatima Pillosu" userId="a6295d4dc9e22643" providerId="LiveId" clId="{51869371-FC51-4D01-85C0-2D4DFBAF78F8}" dt="2022-01-05T11:45:33.165" v="2395" actId="478"/>
          <ac:cxnSpMkLst>
            <pc:docMk/>
            <pc:sldMk cId="1853236471" sldId="258"/>
            <ac:cxnSpMk id="195" creationId="{AA7A1379-A0EE-4A03-98D9-6E8018B7DEB6}"/>
          </ac:cxnSpMkLst>
        </pc:cxnChg>
        <pc:cxnChg chg="add del mod">
          <ac:chgData name="Fatima Pillosu" userId="a6295d4dc9e22643" providerId="LiveId" clId="{51869371-FC51-4D01-85C0-2D4DFBAF78F8}" dt="2022-01-05T11:45:38.501" v="2400" actId="478"/>
          <ac:cxnSpMkLst>
            <pc:docMk/>
            <pc:sldMk cId="1853236471" sldId="258"/>
            <ac:cxnSpMk id="198" creationId="{239FCA71-2411-4D7C-8224-50627CB6563E}"/>
          </ac:cxnSpMkLst>
        </pc:cxnChg>
        <pc:cxnChg chg="add del mod">
          <ac:chgData name="Fatima Pillosu" userId="a6295d4dc9e22643" providerId="LiveId" clId="{51869371-FC51-4D01-85C0-2D4DFBAF78F8}" dt="2022-01-05T11:45:37.403" v="2399" actId="478"/>
          <ac:cxnSpMkLst>
            <pc:docMk/>
            <pc:sldMk cId="1853236471" sldId="258"/>
            <ac:cxnSpMk id="199" creationId="{BBC86B75-05E3-4942-85EA-313E5E9381D1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3" creationId="{805C3102-4A40-4ACB-BBCA-EC94339CE042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4" creationId="{3B147021-07C8-44B0-8BCA-62F5CF046A82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7" creationId="{11FEAF5D-AA32-4318-ABB9-BE27B412209E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8" creationId="{22A977AA-9D7F-4C90-BF7C-90DAF31AAB57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2" creationId="{33395DD2-8AF2-44E9-90FF-84F06F208DDA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3" creationId="{31391890-B673-4301-A999-72B89D35418B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6" creationId="{3DC12D56-773E-45DE-A8A4-03631BA83201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7" creationId="{1CB2DD36-9853-4931-A145-0DE1BE4B3041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29" creationId="{748D6EE8-7FD3-430B-9BB1-16A9CE58FFB9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30" creationId="{775D653C-1344-4FCD-9010-88E2F07DB639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5" creationId="{BF23C8EA-3C98-495A-87D7-4A79F2F0DB7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6" creationId="{F16B8220-7FE8-4CFD-A33C-619848CDBEDB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0" creationId="{A46962C5-3B76-47DD-B7BD-E9ED4C49D66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1" creationId="{B2863C96-D471-4F1C-B306-E56DEF3F54A8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6" creationId="{4B039747-8512-4422-A4F3-9D7260B2127A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7" creationId="{60691DAF-5C4C-4062-8F4D-5D2A889EC2C1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1" creationId="{AF47D634-BFEF-4583-8224-2A8B43751239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2" creationId="{6D75E420-0D6E-4703-97F6-0D4B6C60A71B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7" creationId="{0AD5D671-DA5A-47E5-9867-248BC50B47BD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8" creationId="{FC700327-01FF-4892-BB90-804C2A8C377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2" creationId="{7154CE14-6300-4A93-A3B0-A2016CED230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3" creationId="{E636CB63-D749-45A6-BF1A-3ABFA5F810CF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79" creationId="{5744A8F7-5F72-4145-A284-020F6A92046C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80" creationId="{14C54B7D-F759-403D-82BE-22E545FD2DC7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5" creationId="{AA961CBC-6C64-4B7F-8B0E-A565650BC68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6" creationId="{479303C0-0644-497C-B3EE-7CA7606D7FE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0" creationId="{2AE8345A-B70D-446B-99F4-1A9FCA41EEE8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1" creationId="{3FBA3881-1AE5-4BCB-ADEC-D9D46E880F9D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6" creationId="{B5FA8C61-B303-4EE5-85FC-293069772FEA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7" creationId="{55DD82DA-A112-4919-8861-B89F02C4A831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1" creationId="{F867C46C-A950-4C21-9FE1-BCC996FF3368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2" creationId="{A5903747-59D7-47CE-A856-571CD4C0F8D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3" creationId="{7E34B9FC-592E-4D17-B47E-67841F34A66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5" creationId="{5776A067-D233-4DF0-BBDD-4E8411F8E6A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7" creationId="{E16E1C92-A9AA-4D73-8369-080F08A3A27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9" creationId="{1522A7FB-305B-4E59-86E0-08C311DDE454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1" creationId="{4E80AEAD-65C4-4879-BD2F-CDD46BF4982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3" creationId="{C5CA8DF3-121C-45B8-8FF1-D4F5F8888F3F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5" creationId="{AC217813-0197-44E2-B6CC-9D8CCE8CA34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7" creationId="{C09C9724-232E-4598-B1D4-2A7EEBA10019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9" creationId="{7BEED6D2-22AF-4EA8-B2B3-08AEE2A78EC1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1" creationId="{98761196-84D4-42D1-B2EE-33C105E8852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3" creationId="{51DB7BF7-7F51-46C5-B44C-78E5F1BCE317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5" creationId="{C46FA34D-7226-43F4-9D93-13BE713CC30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7" creationId="{C4887EC5-A931-4333-BC1D-5933CC00D70B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9" creationId="{72E26265-0827-4781-A14E-5BBA7DA75470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31" creationId="{92DA5821-87A1-4D02-8361-B6E8877C682F}"/>
          </ac:cxnSpMkLst>
        </pc:cxnChg>
        <pc:cxnChg chg="add del mod">
          <ac:chgData name="Fatima Pillosu" userId="a6295d4dc9e22643" providerId="LiveId" clId="{51869371-FC51-4D01-85C0-2D4DFBAF78F8}" dt="2022-01-05T12:07:55.633" v="2654" actId="478"/>
          <ac:cxnSpMkLst>
            <pc:docMk/>
            <pc:sldMk cId="1853236471" sldId="258"/>
            <ac:cxnSpMk id="345" creationId="{C581FB3C-5345-4D10-AA6A-B2717A37272A}"/>
          </ac:cxnSpMkLst>
        </pc:cxnChg>
        <pc:cxnChg chg="add del mod">
          <ac:chgData name="Fatima Pillosu" userId="a6295d4dc9e22643" providerId="LiveId" clId="{51869371-FC51-4D01-85C0-2D4DFBAF78F8}" dt="2022-01-05T12:07:57" v="2655" actId="478"/>
          <ac:cxnSpMkLst>
            <pc:docMk/>
            <pc:sldMk cId="1853236471" sldId="258"/>
            <ac:cxnSpMk id="346" creationId="{736EA907-A660-4DE0-8FCC-747C19C5A059}"/>
          </ac:cxnSpMkLst>
        </pc:cxnChg>
        <pc:cxnChg chg="add del mod">
          <ac:chgData name="Fatima Pillosu" userId="a6295d4dc9e22643" providerId="LiveId" clId="{51869371-FC51-4D01-85C0-2D4DFBAF78F8}" dt="2022-01-05T12:07:58.208" v="2656" actId="478"/>
          <ac:cxnSpMkLst>
            <pc:docMk/>
            <pc:sldMk cId="1853236471" sldId="258"/>
            <ac:cxnSpMk id="347" creationId="{3F8768EE-C68D-4AA1-AC85-36D7C3AC1AD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1" creationId="{E13E62BB-0169-4AA4-853E-F7E52F4F326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3" creationId="{C9B838BE-4927-4244-8ED1-D5CF8372A8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4" creationId="{37F7EFBA-8C94-496C-AFAC-0F5FD1C4EDB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79" creationId="{1C459559-F2F5-4E51-9D92-DCC45DF39AE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0" creationId="{FACA4E45-6FE8-4410-B8F7-4C5BDB63E90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4" creationId="{ECF03190-96FC-4B07-B3AB-0D66262BE1D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5" creationId="{85295D61-A286-4125-8A65-D10D68559C1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0" creationId="{B5357893-D39E-43A7-9E58-01B55D9639C9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1" creationId="{88E533A3-FD5D-4DC3-BBE4-1ACFBDEDEAF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5" creationId="{6D2FAF04-876B-440A-8352-81A45C39B31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6" creationId="{0DC7E844-D288-4E13-A254-02602A4B17F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1" creationId="{6096C215-49D4-493B-8DAF-36474763088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2" creationId="{E5C821FE-8D28-4D35-AD00-414434B39E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6" creationId="{3004B4E5-3B3E-45E9-81DF-5ABC99227A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7" creationId="{90B30FAE-CB78-4376-9D2C-DB285E1DE53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08" creationId="{BD7AB0DC-010A-46A7-93E4-271251F03A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0" creationId="{9D0A9D01-CAB4-4FDB-86A5-682E53B3F4D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2" creationId="{3040C177-72F0-4B13-991D-09F39E30603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4" creationId="{8FB816A5-CD85-461E-BF4D-4761A1FCDE5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6" creationId="{60D55CC7-2EE0-4D48-A7D1-F8E2C4DEDEE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8" creationId="{7121B4CF-A1B8-403C-9817-DB13CAFDDD4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0" creationId="{83038A6E-1BE5-4647-8FC9-972AB35CD13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2" creationId="{BC49390E-6788-4F53-A725-02CCC6C087D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4" creationId="{98DDC202-1907-4900-996D-70DC4E6958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6" creationId="{245911AB-52B2-4C0A-89BF-82BAB3B2BA8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8" creationId="{D41B60D8-4EC6-4913-B003-BBE73450FA0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0" creationId="{372582B9-52F9-4E29-A070-138C310FD760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2" creationId="{E88DA2D4-E819-4392-9252-AA9F1EDC772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4" creationId="{540DF825-DB3F-418E-B1FE-87FDF7741B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6" creationId="{6675430F-EB7C-424A-B5C0-6BDEB565640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8" creationId="{F32C7725-D351-4483-BF6F-C5675B17066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0" creationId="{CAD70FF2-36FB-440F-9C8D-B00F7321F15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2" creationId="{989A56A5-E643-4B9D-A522-74854035F282}"/>
          </ac:cxnSpMkLst>
        </pc:cxnChg>
      </pc:sldChg>
      <pc:sldMasterChg chg="modSp modSldLayout">
        <pc:chgData name="Fatima Pillosu" userId="a6295d4dc9e22643" providerId="LiveId" clId="{51869371-FC51-4D01-85C0-2D4DFBAF78F8}" dt="2022-01-05T12:12:34.515" v="2769"/>
        <pc:sldMasterMkLst>
          <pc:docMk/>
          <pc:sldMasterMk cId="3580209596" sldId="2147483660"/>
        </pc:sldMasterMkLst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2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3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4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5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6" creationId="{00000000-0000-0000-0000-000000000000}"/>
          </ac:spMkLst>
        </pc:sp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41356895" sldId="214748366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246705254" sldId="2147483663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36536095" sldId="2147483664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72157544" sldId="2147483665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4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5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02436505" sldId="2147483668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572471812" sldId="2147483669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645413027" sldId="214748367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EAF4CA26-18EA-4921-897C-5E539410CE2C}"/>
    <pc:docChg chg="undo custSel addSld delSld modSld">
      <pc:chgData name="Fatima Pillosu" userId="a6295d4dc9e22643" providerId="LiveId" clId="{EAF4CA26-18EA-4921-897C-5E539410CE2C}" dt="2022-07-20T10:56:56.277" v="369" actId="47"/>
      <pc:docMkLst>
        <pc:docMk/>
      </pc:docMkLst>
      <pc:sldChg chg="addSp delSp modSp mod">
        <pc:chgData name="Fatima Pillosu" userId="a6295d4dc9e22643" providerId="LiveId" clId="{EAF4CA26-18EA-4921-897C-5E539410CE2C}" dt="2022-07-20T10:56:10.880" v="368" actId="1038"/>
        <pc:sldMkLst>
          <pc:docMk/>
          <pc:sldMk cId="1853236471" sldId="258"/>
        </pc:sldMkLst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2" creationId="{12D52415-6F9F-4183-BFC5-5E673D58BF26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EAF4CA26-18EA-4921-897C-5E539410CE2C}" dt="2022-07-20T10:55:14.272" v="356" actId="1038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EAF4CA26-18EA-4921-897C-5E539410CE2C}" dt="2022-07-20T10:55:34.788" v="360" actId="1036"/>
          <ac:spMkLst>
            <pc:docMk/>
            <pc:sldMk cId="1853236471" sldId="258"/>
            <ac:spMk id="129" creationId="{D330A620-6087-45C6-85A5-31C145E300D8}"/>
          </ac:spMkLst>
        </pc:spChg>
        <pc:spChg chg="add mod">
          <ac:chgData name="Fatima Pillosu" userId="a6295d4dc9e22643" providerId="LiveId" clId="{EAF4CA26-18EA-4921-897C-5E539410CE2C}" dt="2022-07-20T10:55:41.364" v="362" actId="1076"/>
          <ac:spMkLst>
            <pc:docMk/>
            <pc:sldMk cId="1853236471" sldId="258"/>
            <ac:spMk id="131" creationId="{FFC23E94-3384-4A5C-BFF4-46E125061AEE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3" creationId="{2A4F0432-01E5-4A76-A408-08192B227F02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5" creationId="{16AFF4DD-7A8D-474F-BDC4-04324BCC516C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7" creationId="{FE050DCD-CC6A-41F3-8C19-0DAE53C0F3A7}"/>
          </ac:spMkLst>
        </pc:spChg>
        <pc:spChg chg="del">
          <ac:chgData name="Fatima Pillosu" userId="a6295d4dc9e22643" providerId="LiveId" clId="{EAF4CA26-18EA-4921-897C-5E539410CE2C}" dt="2022-07-20T10:52:53.452" v="214" actId="478"/>
          <ac:spMkLst>
            <pc:docMk/>
            <pc:sldMk cId="1853236471" sldId="258"/>
            <ac:spMk id="365" creationId="{41DE1C76-1592-4861-A490-5242B9C0CAE5}"/>
          </ac:spMkLst>
        </pc:spChg>
        <pc:spChg chg="del">
          <ac:chgData name="Fatima Pillosu" userId="a6295d4dc9e22643" providerId="LiveId" clId="{EAF4CA26-18EA-4921-897C-5E539410CE2C}" dt="2022-07-20T10:52:51.764" v="213" actId="478"/>
          <ac:spMkLst>
            <pc:docMk/>
            <pc:sldMk cId="1853236471" sldId="258"/>
            <ac:spMk id="366" creationId="{1C144E0F-9058-4EEF-A904-BA6754A1FA4F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8" creationId="{28B6C3BD-1ED2-4947-81AD-33C99BFE43CB}"/>
          </ac:spMkLst>
        </pc:spChg>
        <pc:spChg chg="add del mod ord">
          <ac:chgData name="Fatima Pillosu" userId="a6295d4dc9e22643" providerId="LiveId" clId="{EAF4CA26-18EA-4921-897C-5E539410CE2C}" dt="2022-07-20T10:54:19.691" v="320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97" creationId="{4092983F-8B99-4BB8-BC0F-338CB0F42034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09" creationId="{1CCC524C-C6C5-4656-BB88-31A932A3F15A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1" creationId="{5E92023B-B751-4D5F-8F9E-2DC2082BCCB3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7" creationId="{0C8A24E9-F8FC-4DF6-BC4D-41B0164D4495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3" creationId="{631AB16D-24CC-4C7F-9E45-C1E3B596FA3B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9" creationId="{67C08D9C-C17B-4D3C-9C90-F504C9437907}"/>
          </ac:spMkLst>
        </pc:s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403" creationId="{751505F4-61F8-4050-8172-E397F9DCC3CF}"/>
          </ac:grpSpMkLst>
        </pc:grpChg>
        <pc:picChg chg="add del mod">
          <ac:chgData name="Fatima Pillosu" userId="a6295d4dc9e22643" providerId="LiveId" clId="{EAF4CA26-18EA-4921-897C-5E539410CE2C}" dt="2022-07-20T10:37:41.849" v="21" actId="478"/>
          <ac:picMkLst>
            <pc:docMk/>
            <pc:sldMk cId="1853236471" sldId="258"/>
            <ac:picMk id="4" creationId="{DD221B9E-541F-4C61-B86F-F1CB4344EB78}"/>
          </ac:picMkLst>
        </pc:picChg>
        <pc:picChg chg="add del mod">
          <ac:chgData name="Fatima Pillosu" userId="a6295d4dc9e22643" providerId="LiveId" clId="{EAF4CA26-18EA-4921-897C-5E539410CE2C}" dt="2022-07-20T10:37:42.515" v="22" actId="478"/>
          <ac:picMkLst>
            <pc:docMk/>
            <pc:sldMk cId="1853236471" sldId="258"/>
            <ac:picMk id="6" creationId="{B3743174-9E40-4536-912F-0B44195F565F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8" creationId="{CDE0FE67-2E41-4973-B3E6-9E5EC963079C}"/>
          </ac:picMkLst>
        </pc:picChg>
        <pc:picChg chg="add del mod modCrop">
          <ac:chgData name="Fatima Pillosu" userId="a6295d4dc9e22643" providerId="LiveId" clId="{EAF4CA26-18EA-4921-897C-5E539410CE2C}" dt="2022-07-20T10:49:55.884" v="149" actId="478"/>
          <ac:picMkLst>
            <pc:docMk/>
            <pc:sldMk cId="1853236471" sldId="258"/>
            <ac:picMk id="10" creationId="{5142264D-77AE-4662-B15B-61F21498191A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2" creationId="{15F2179F-DF67-40F4-BD7A-1CBC565008F5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4" creationId="{8C9AE76B-C68D-4A78-9CDC-F3EF6BABDAFD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6" creationId="{D09AAEF1-7571-49DD-B6FF-E38550D3A55E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8" creationId="{165F1075-E094-4C9A-8AE2-34902DDC1266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0" creationId="{1A01B256-9A5D-4773-BA33-D96E69CBD4DD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2" creationId="{6709CAC8-4874-4813-8388-93F728F4AD9B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4" creationId="{4C49ADED-98DE-4E50-B0AF-0E49CA91A2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6" creationId="{4C44923B-44A9-49AC-B1BB-979F7FC7B6C8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30" creationId="{8684399E-E36F-4754-A75D-476C0258BDF2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2" creationId="{445546BD-E8B8-458D-9247-CD032AF4699E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4" creationId="{98DF4285-9633-4EF7-B625-8C2A1AF7500A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6" creationId="{00ED8A2F-0C50-4A3A-A15C-86540B264EC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8" creationId="{F53DAE0A-613A-4A67-8685-4A73A2AFB325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0" creationId="{52A56371-F983-45A5-BA4D-72297F861B6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2" creationId="{01FFE5BA-376A-45C4-97D9-1C260796DCF2}"/>
          </ac:picMkLst>
        </pc:picChg>
        <pc:picChg chg="del">
          <ac:chgData name="Fatima Pillosu" userId="a6295d4dc9e22643" providerId="LiveId" clId="{EAF4CA26-18EA-4921-897C-5E539410CE2C}" dt="2022-07-20T10:37:20.491" v="10" actId="478"/>
          <ac:picMkLst>
            <pc:docMk/>
            <pc:sldMk cId="1853236471" sldId="258"/>
            <ac:picMk id="369" creationId="{3794F7FA-AEF5-4B7F-916B-BCDAF1A19793}"/>
          </ac:picMkLst>
        </pc:picChg>
        <pc:picChg chg="del">
          <ac:chgData name="Fatima Pillosu" userId="a6295d4dc9e22643" providerId="LiveId" clId="{EAF4CA26-18EA-4921-897C-5E539410CE2C}" dt="2022-07-20T10:37:26.668" v="12" actId="478"/>
          <ac:picMkLst>
            <pc:docMk/>
            <pc:sldMk cId="1853236471" sldId="258"/>
            <ac:picMk id="370" creationId="{5DA43A32-9D82-496F-BC26-D20166A265EC}"/>
          </ac:picMkLst>
        </pc:picChg>
        <pc:picChg chg="del">
          <ac:chgData name="Fatima Pillosu" userId="a6295d4dc9e22643" providerId="LiveId" clId="{EAF4CA26-18EA-4921-897C-5E539410CE2C}" dt="2022-07-20T10:37:28.708" v="14" actId="478"/>
          <ac:picMkLst>
            <pc:docMk/>
            <pc:sldMk cId="1853236471" sldId="258"/>
            <ac:picMk id="371" creationId="{02ACE5F6-E8ED-4AF3-94D6-03775717F404}"/>
          </ac:picMkLst>
        </pc:picChg>
        <pc:picChg chg="del">
          <ac:chgData name="Fatima Pillosu" userId="a6295d4dc9e22643" providerId="LiveId" clId="{EAF4CA26-18EA-4921-897C-5E539410CE2C}" dt="2022-07-20T10:38:25.356" v="23" actId="478"/>
          <ac:picMkLst>
            <pc:docMk/>
            <pc:sldMk cId="1853236471" sldId="258"/>
            <ac:picMk id="372" creationId="{401BD1D9-E55A-411F-9E45-561347F57E98}"/>
          </ac:picMkLst>
        </pc:picChg>
        <pc:picChg chg="del">
          <ac:chgData name="Fatima Pillosu" userId="a6295d4dc9e22643" providerId="LiveId" clId="{EAF4CA26-18EA-4921-897C-5E539410CE2C}" dt="2022-07-20T10:37:29.987" v="16" actId="478"/>
          <ac:picMkLst>
            <pc:docMk/>
            <pc:sldMk cId="1853236471" sldId="258"/>
            <ac:picMk id="373" creationId="{D32868D7-F66B-403F-9728-984C44F01FA1}"/>
          </ac:picMkLst>
        </pc:picChg>
        <pc:picChg chg="del">
          <ac:chgData name="Fatima Pillosu" userId="a6295d4dc9e22643" providerId="LiveId" clId="{EAF4CA26-18EA-4921-897C-5E539410CE2C}" dt="2022-07-20T10:38:28.700" v="26" actId="478"/>
          <ac:picMkLst>
            <pc:docMk/>
            <pc:sldMk cId="1853236471" sldId="258"/>
            <ac:picMk id="374" creationId="{D055BD84-7438-41BC-AB3B-084666F0B5F5}"/>
          </ac:picMkLst>
        </pc:picChg>
        <pc:picChg chg="del">
          <ac:chgData name="Fatima Pillosu" userId="a6295d4dc9e22643" providerId="LiveId" clId="{EAF4CA26-18EA-4921-897C-5E539410CE2C}" dt="2022-07-20T10:37:24.428" v="11" actId="478"/>
          <ac:picMkLst>
            <pc:docMk/>
            <pc:sldMk cId="1853236471" sldId="258"/>
            <ac:picMk id="444" creationId="{1BFB96F2-B685-470B-987D-52FD5F93A24B}"/>
          </ac:picMkLst>
        </pc:picChg>
        <pc:picChg chg="del">
          <ac:chgData name="Fatima Pillosu" userId="a6295d4dc9e22643" providerId="LiveId" clId="{EAF4CA26-18EA-4921-897C-5E539410CE2C}" dt="2022-07-20T10:37:27.820" v="13" actId="478"/>
          <ac:picMkLst>
            <pc:docMk/>
            <pc:sldMk cId="1853236471" sldId="258"/>
            <ac:picMk id="445" creationId="{2421DF19-267E-4B26-A931-4600C2216A89}"/>
          </ac:picMkLst>
        </pc:picChg>
        <pc:picChg chg="del">
          <ac:chgData name="Fatima Pillosu" userId="a6295d4dc9e22643" providerId="LiveId" clId="{EAF4CA26-18EA-4921-897C-5E539410CE2C}" dt="2022-07-20T10:37:29.290" v="15" actId="478"/>
          <ac:picMkLst>
            <pc:docMk/>
            <pc:sldMk cId="1853236471" sldId="258"/>
            <ac:picMk id="446" creationId="{8CD0458F-5D13-45E9-8586-6E370B7FE096}"/>
          </ac:picMkLst>
        </pc:picChg>
        <pc:picChg chg="del">
          <ac:chgData name="Fatima Pillosu" userId="a6295d4dc9e22643" providerId="LiveId" clId="{EAF4CA26-18EA-4921-897C-5E539410CE2C}" dt="2022-07-20T10:38:26.324" v="24" actId="478"/>
          <ac:picMkLst>
            <pc:docMk/>
            <pc:sldMk cId="1853236471" sldId="258"/>
            <ac:picMk id="447" creationId="{6A033064-55D5-42F3-B8AD-893B34BE651C}"/>
          </ac:picMkLst>
        </pc:picChg>
        <pc:picChg chg="del">
          <ac:chgData name="Fatima Pillosu" userId="a6295d4dc9e22643" providerId="LiveId" clId="{EAF4CA26-18EA-4921-897C-5E539410CE2C}" dt="2022-07-20T10:37:30.483" v="17" actId="478"/>
          <ac:picMkLst>
            <pc:docMk/>
            <pc:sldMk cId="1853236471" sldId="258"/>
            <ac:picMk id="448" creationId="{8E21FB3E-E6F5-40FF-8819-85EBD984DD16}"/>
          </ac:picMkLst>
        </pc:picChg>
        <pc:picChg chg="del">
          <ac:chgData name="Fatima Pillosu" userId="a6295d4dc9e22643" providerId="LiveId" clId="{EAF4CA26-18EA-4921-897C-5E539410CE2C}" dt="2022-07-20T10:38:27.821" v="25" actId="478"/>
          <ac:picMkLst>
            <pc:docMk/>
            <pc:sldMk cId="1853236471" sldId="258"/>
            <ac:picMk id="449" creationId="{1064BC98-9B82-407B-B72D-0FDC4BE6D832}"/>
          </ac:picMkLst>
        </pc:picChg>
        <pc:cxnChg chg="add mod">
          <ac:chgData name="Fatima Pillosu" userId="a6295d4dc9e22643" providerId="LiveId" clId="{EAF4CA26-18EA-4921-897C-5E539410CE2C}" dt="2022-07-20T10:55:22.067" v="357" actId="14100"/>
          <ac:cxnSpMkLst>
            <pc:docMk/>
            <pc:sldMk cId="1853236471" sldId="258"/>
            <ac:cxnSpMk id="125" creationId="{6B20D0A1-064C-4AA5-8CA5-26A490CFE9E6}"/>
          </ac:cxnSpMkLst>
        </pc:cxnChg>
        <pc:cxnChg chg="add mod">
          <ac:chgData name="Fatima Pillosu" userId="a6295d4dc9e22643" providerId="LiveId" clId="{EAF4CA26-18EA-4921-897C-5E539410CE2C}" dt="2022-07-20T10:55:34.788" v="360" actId="1036"/>
          <ac:cxnSpMkLst>
            <pc:docMk/>
            <pc:sldMk cId="1853236471" sldId="258"/>
            <ac:cxnSpMk id="128" creationId="{9ED81FFA-2398-4173-87FA-08725D34BC58}"/>
          </ac:cxnSpMkLst>
        </pc:cxnChg>
        <pc:cxnChg chg="add mod">
          <ac:chgData name="Fatima Pillosu" userId="a6295d4dc9e22643" providerId="LiveId" clId="{EAF4CA26-18EA-4921-897C-5E539410CE2C}" dt="2022-07-20T10:55:41.364" v="362" actId="1076"/>
          <ac:cxnSpMkLst>
            <pc:docMk/>
            <pc:sldMk cId="1853236471" sldId="258"/>
            <ac:cxnSpMk id="130" creationId="{5DD6E975-20E0-4C8D-8A7B-8715461BDCFD}"/>
          </ac:cxnSpMkLst>
        </pc:cxnChg>
        <pc:cxnChg chg="add mod">
          <ac:chgData name="Fatima Pillosu" userId="a6295d4dc9e22643" providerId="LiveId" clId="{EAF4CA26-18EA-4921-897C-5E539410CE2C}" dt="2022-07-20T10:56:10.880" v="368" actId="1038"/>
          <ac:cxnSpMkLst>
            <pc:docMk/>
            <pc:sldMk cId="1853236471" sldId="258"/>
            <ac:cxnSpMk id="132" creationId="{7DE9A4CF-9597-4A57-888F-8C13EA1DE93B}"/>
          </ac:cxnSpMkLst>
        </pc:cxnChg>
        <pc:cxnChg chg="add mod">
          <ac:chgData name="Fatima Pillosu" userId="a6295d4dc9e22643" providerId="LiveId" clId="{EAF4CA26-18EA-4921-897C-5E539410CE2C}" dt="2022-07-20T10:56:09.095" v="367" actId="1038"/>
          <ac:cxnSpMkLst>
            <pc:docMk/>
            <pc:sldMk cId="1853236471" sldId="258"/>
            <ac:cxnSpMk id="134" creationId="{EE33E613-7B7E-45D0-A96C-20DC0B5F764C}"/>
          </ac:cxnSpMkLst>
        </pc:cxnChg>
        <pc:cxnChg chg="add mod">
          <ac:chgData name="Fatima Pillosu" userId="a6295d4dc9e22643" providerId="LiveId" clId="{EAF4CA26-18EA-4921-897C-5E539410CE2C}" dt="2022-07-20T10:56:07.364" v="366" actId="1038"/>
          <ac:cxnSpMkLst>
            <pc:docMk/>
            <pc:sldMk cId="1853236471" sldId="258"/>
            <ac:cxnSpMk id="136" creationId="{08E59C1B-B40E-4ED8-ABAF-21457BE1B778}"/>
          </ac:cxnSpMkLst>
        </pc:cxnChg>
        <pc:cxnChg chg="del">
          <ac:chgData name="Fatima Pillosu" userId="a6295d4dc9e22643" providerId="LiveId" clId="{EAF4CA26-18EA-4921-897C-5E539410CE2C}" dt="2022-07-20T10:52:55.146" v="216" actId="478"/>
          <ac:cxnSpMkLst>
            <pc:docMk/>
            <pc:sldMk cId="1853236471" sldId="258"/>
            <ac:cxnSpMk id="363" creationId="{C9B838BE-4927-4244-8ED1-D5CF8372A81E}"/>
          </ac:cxnSpMkLst>
        </pc:cxnChg>
        <pc:cxnChg chg="del">
          <ac:chgData name="Fatima Pillosu" userId="a6295d4dc9e22643" providerId="LiveId" clId="{EAF4CA26-18EA-4921-897C-5E539410CE2C}" dt="2022-07-20T10:52:54.306" v="215" actId="478"/>
          <ac:cxnSpMkLst>
            <pc:docMk/>
            <pc:sldMk cId="1853236471" sldId="258"/>
            <ac:cxnSpMk id="364" creationId="{37F7EFBA-8C94-496C-AFAC-0F5FD1C4EDB6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EAF4CA26-18EA-4921-897C-5E539410CE2C}" dt="2022-07-20T10:38:30.474" v="27" actId="47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8" creationId="{F32C7725-D351-4483-BF6F-C5675B170665}"/>
          </ac:cxnSpMkLst>
        </pc:cxnChg>
      </pc:sldChg>
      <pc:sldChg chg="add del">
        <pc:chgData name="Fatima Pillosu" userId="a6295d4dc9e22643" providerId="LiveId" clId="{EAF4CA26-18EA-4921-897C-5E539410CE2C}" dt="2022-07-20T10:56:56.277" v="369" actId="47"/>
        <pc:sldMkLst>
          <pc:docMk/>
          <pc:sldMk cId="427417166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16077"/>
            <a:ext cx="5829300" cy="194876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939997"/>
            <a:ext cx="5143500" cy="13514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5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98016"/>
            <a:ext cx="1478756" cy="4743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98016"/>
            <a:ext cx="4350544" cy="4743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1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95495"/>
            <a:ext cx="5915025" cy="23284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745938"/>
            <a:ext cx="5915025" cy="122445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90082"/>
            <a:ext cx="2914650" cy="3551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90082"/>
            <a:ext cx="2914650" cy="3551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88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8018"/>
            <a:ext cx="5915025" cy="1081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72171"/>
            <a:ext cx="2901255" cy="67248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044652"/>
            <a:ext cx="2901255" cy="3007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72171"/>
            <a:ext cx="2915543" cy="67248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044652"/>
            <a:ext cx="2915543" cy="30073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3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0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3168"/>
            <a:ext cx="2211884" cy="13060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05941"/>
            <a:ext cx="3471863" cy="397787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79258"/>
            <a:ext cx="2211884" cy="311103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40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3168"/>
            <a:ext cx="2211884" cy="13060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05941"/>
            <a:ext cx="3471863" cy="397787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79258"/>
            <a:ext cx="2211884" cy="311103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98018"/>
            <a:ext cx="5915025" cy="1081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90082"/>
            <a:ext cx="5915025" cy="355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188078"/>
            <a:ext cx="1543050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5F6-78EE-4630-AC5E-09BE10AE3EAA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188078"/>
            <a:ext cx="2314575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188078"/>
            <a:ext cx="1543050" cy="29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6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Box 374">
            <a:extLst>
              <a:ext uri="{FF2B5EF4-FFF2-40B4-BE49-F238E27FC236}">
                <a16:creationId xmlns:a16="http://schemas.microsoft.com/office/drawing/2014/main" id="{A226A05A-0FAE-4E77-8244-1AFC9C448C6F}"/>
              </a:ext>
            </a:extLst>
          </p:cNvPr>
          <p:cNvSpPr txBox="1"/>
          <p:nvPr/>
        </p:nvSpPr>
        <p:spPr>
          <a:xfrm>
            <a:off x="68996" y="457211"/>
            <a:ext cx="6703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EFFCI &gt;= 1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DE0FE67-2E41-4973-B3E6-9E5EC9630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65503" y="766123"/>
            <a:ext cx="1359336" cy="1008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5F2179F-DF67-40F4-BD7A-1CBC565008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3483030" y="766123"/>
            <a:ext cx="1359336" cy="10080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D09AAEF1-7571-49DD-B6FF-E38550D3A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65503" y="2482658"/>
            <a:ext cx="1359336" cy="100800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1A01B256-9A5D-4773-BA33-D96E69CBD4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3483030" y="2482658"/>
            <a:ext cx="1359336" cy="1008000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4C49ADED-98DE-4E50-B0AF-0E49CA91A2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65503" y="4201510"/>
            <a:ext cx="1359336" cy="1008000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BD9F5AE9-8E21-4D9C-B55F-EA5D68DFDD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342" r="6241" b="8103"/>
          <a:stretch/>
        </p:blipFill>
        <p:spPr>
          <a:xfrm>
            <a:off x="3483030" y="4201510"/>
            <a:ext cx="1359336" cy="1008000"/>
          </a:xfrm>
          <a:prstGeom prst="rect">
            <a:avLst/>
          </a:prstGeom>
        </p:spPr>
      </p:pic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6F6F784-8396-4A56-8535-0922F4780287}"/>
              </a:ext>
            </a:extLst>
          </p:cNvPr>
          <p:cNvCxnSpPr>
            <a:cxnSpLocks/>
          </p:cNvCxnSpPr>
          <p:nvPr/>
        </p:nvCxnSpPr>
        <p:spPr>
          <a:xfrm>
            <a:off x="148223" y="197731"/>
            <a:ext cx="72000" cy="0"/>
          </a:xfrm>
          <a:prstGeom prst="line">
            <a:avLst/>
          </a:prstGeom>
          <a:ln w="76200">
            <a:solidFill>
              <a:srgbClr val="EDB1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7F19B993-CBD2-466D-95EC-7EAE6407A0DF}"/>
              </a:ext>
            </a:extLst>
          </p:cNvPr>
          <p:cNvSpPr txBox="1"/>
          <p:nvPr/>
        </p:nvSpPr>
        <p:spPr>
          <a:xfrm>
            <a:off x="167273" y="90009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50</a:t>
            </a:r>
            <a:r>
              <a:rPr lang="en-GB" sz="800" baseline="30000" dirty="0"/>
              <a:t>th</a:t>
            </a:r>
            <a:r>
              <a:rPr lang="en-GB" sz="800" dirty="0"/>
              <a:t> perc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DD78F4B-3CEA-421E-859F-EBE8F472C6BA}"/>
              </a:ext>
            </a:extLst>
          </p:cNvPr>
          <p:cNvCxnSpPr>
            <a:cxnSpLocks/>
          </p:cNvCxnSpPr>
          <p:nvPr/>
        </p:nvCxnSpPr>
        <p:spPr>
          <a:xfrm>
            <a:off x="1123435" y="197731"/>
            <a:ext cx="72000" cy="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511C17CC-78E4-4E0A-B9AB-18ECFFB6F91F}"/>
              </a:ext>
            </a:extLst>
          </p:cNvPr>
          <p:cNvSpPr txBox="1"/>
          <p:nvPr/>
        </p:nvSpPr>
        <p:spPr>
          <a:xfrm>
            <a:off x="1140548" y="90009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75</a:t>
            </a:r>
            <a:r>
              <a:rPr lang="en-GB" sz="800" baseline="30000" dirty="0"/>
              <a:t>th</a:t>
            </a:r>
            <a:r>
              <a:rPr lang="en-GB" sz="800" dirty="0"/>
              <a:t> perc</a:t>
            </a: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6D59997-B252-4AD5-ADE0-E8DDB9413818}"/>
              </a:ext>
            </a:extLst>
          </p:cNvPr>
          <p:cNvCxnSpPr>
            <a:cxnSpLocks/>
          </p:cNvCxnSpPr>
          <p:nvPr/>
        </p:nvCxnSpPr>
        <p:spPr>
          <a:xfrm>
            <a:off x="2098647" y="197731"/>
            <a:ext cx="72000" cy="0"/>
          </a:xfrm>
          <a:prstGeom prst="line">
            <a:avLst/>
          </a:prstGeom>
          <a:ln w="76200">
            <a:solidFill>
              <a:srgbClr val="7E2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C52D2110-DBB9-4DE3-AEC8-D0AAD3FB5651}"/>
              </a:ext>
            </a:extLst>
          </p:cNvPr>
          <p:cNvSpPr txBox="1"/>
          <p:nvPr/>
        </p:nvSpPr>
        <p:spPr>
          <a:xfrm>
            <a:off x="2113823" y="90009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85</a:t>
            </a:r>
            <a:r>
              <a:rPr lang="en-GB" sz="800" baseline="30000" dirty="0"/>
              <a:t>th</a:t>
            </a:r>
            <a:r>
              <a:rPr lang="en-GB" sz="800" dirty="0"/>
              <a:t> perc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54A0448-7F29-4488-94F3-D3680D76A25E}"/>
              </a:ext>
            </a:extLst>
          </p:cNvPr>
          <p:cNvCxnSpPr>
            <a:cxnSpLocks/>
          </p:cNvCxnSpPr>
          <p:nvPr/>
        </p:nvCxnSpPr>
        <p:spPr>
          <a:xfrm>
            <a:off x="3073859" y="197731"/>
            <a:ext cx="72000" cy="0"/>
          </a:xfrm>
          <a:prstGeom prst="line">
            <a:avLst/>
          </a:prstGeom>
          <a:ln w="762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CF43ACB2-07C3-4687-8A6D-2620A350B439}"/>
              </a:ext>
            </a:extLst>
          </p:cNvPr>
          <p:cNvSpPr txBox="1"/>
          <p:nvPr/>
        </p:nvSpPr>
        <p:spPr>
          <a:xfrm>
            <a:off x="3087098" y="90009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90</a:t>
            </a:r>
            <a:r>
              <a:rPr lang="en-GB" sz="800" baseline="30000" dirty="0"/>
              <a:t>th</a:t>
            </a:r>
            <a:r>
              <a:rPr lang="en-GB" sz="800" dirty="0"/>
              <a:t> perc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2711C94-68DC-41E8-A28C-A3B95210D454}"/>
              </a:ext>
            </a:extLst>
          </p:cNvPr>
          <p:cNvCxnSpPr>
            <a:cxnSpLocks/>
          </p:cNvCxnSpPr>
          <p:nvPr/>
        </p:nvCxnSpPr>
        <p:spPr>
          <a:xfrm>
            <a:off x="4049071" y="197731"/>
            <a:ext cx="72000" cy="0"/>
          </a:xfrm>
          <a:prstGeom prst="line">
            <a:avLst/>
          </a:prstGeom>
          <a:ln w="76200">
            <a:solidFill>
              <a:srgbClr val="007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05A2A533-D203-4F1C-B193-419DA64C545B}"/>
              </a:ext>
            </a:extLst>
          </p:cNvPr>
          <p:cNvSpPr txBox="1"/>
          <p:nvPr/>
        </p:nvSpPr>
        <p:spPr>
          <a:xfrm>
            <a:off x="4060373" y="90009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95</a:t>
            </a:r>
            <a:r>
              <a:rPr lang="en-GB" sz="800" baseline="30000" dirty="0"/>
              <a:t>th</a:t>
            </a:r>
            <a:r>
              <a:rPr lang="en-GB" sz="800" dirty="0"/>
              <a:t> perc</a:t>
            </a: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CD65FEA7-C599-41A2-B7DE-8A5DE0E753C3}"/>
              </a:ext>
            </a:extLst>
          </p:cNvPr>
          <p:cNvCxnSpPr>
            <a:cxnSpLocks/>
          </p:cNvCxnSpPr>
          <p:nvPr/>
        </p:nvCxnSpPr>
        <p:spPr>
          <a:xfrm>
            <a:off x="5024283" y="197731"/>
            <a:ext cx="72000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44645B24-5DFC-40E8-923A-06E42F48BBE7}"/>
              </a:ext>
            </a:extLst>
          </p:cNvPr>
          <p:cNvSpPr txBox="1"/>
          <p:nvPr/>
        </p:nvSpPr>
        <p:spPr>
          <a:xfrm>
            <a:off x="5033648" y="90009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98</a:t>
            </a:r>
            <a:r>
              <a:rPr lang="en-GB" sz="800" baseline="30000" dirty="0"/>
              <a:t>th</a:t>
            </a:r>
            <a:r>
              <a:rPr lang="en-GB" sz="800" dirty="0"/>
              <a:t> perc</a:t>
            </a: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13E62BB-0169-4AA4-853E-F7E52F4F326A}"/>
              </a:ext>
            </a:extLst>
          </p:cNvPr>
          <p:cNvCxnSpPr>
            <a:cxnSpLocks/>
          </p:cNvCxnSpPr>
          <p:nvPr/>
        </p:nvCxnSpPr>
        <p:spPr>
          <a:xfrm>
            <a:off x="5999497" y="197731"/>
            <a:ext cx="72000" cy="0"/>
          </a:xfrm>
          <a:prstGeom prst="line">
            <a:avLst/>
          </a:prstGeom>
          <a:ln w="76200">
            <a:solidFill>
              <a:srgbClr val="D953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247C47D9-4E77-4551-A736-12053A034B1D}"/>
              </a:ext>
            </a:extLst>
          </p:cNvPr>
          <p:cNvSpPr txBox="1"/>
          <p:nvPr/>
        </p:nvSpPr>
        <p:spPr>
          <a:xfrm>
            <a:off x="6006922" y="90009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99</a:t>
            </a:r>
            <a:r>
              <a:rPr lang="en-GB" sz="800" baseline="30000" dirty="0"/>
              <a:t>th</a:t>
            </a:r>
            <a:r>
              <a:rPr lang="en-GB" sz="800" dirty="0"/>
              <a:t> perc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2F00B66-D244-4124-BC82-DA9797F6A514}"/>
              </a:ext>
            </a:extLst>
          </p:cNvPr>
          <p:cNvSpPr txBox="1"/>
          <p:nvPr/>
        </p:nvSpPr>
        <p:spPr>
          <a:xfrm>
            <a:off x="68996" y="455478"/>
            <a:ext cx="327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La Costa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8B6C3BD-1ED2-4947-81AD-33C99BFE43CB}"/>
              </a:ext>
            </a:extLst>
          </p:cNvPr>
          <p:cNvSpPr txBox="1"/>
          <p:nvPr/>
        </p:nvSpPr>
        <p:spPr>
          <a:xfrm>
            <a:off x="3457947" y="455478"/>
            <a:ext cx="327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La Sierra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7F305228-259F-49CA-BBF0-ED1B09496469}"/>
              </a:ext>
            </a:extLst>
          </p:cNvPr>
          <p:cNvGrpSpPr/>
          <p:nvPr/>
        </p:nvGrpSpPr>
        <p:grpSpPr>
          <a:xfrm>
            <a:off x="40420" y="659739"/>
            <a:ext cx="3351013" cy="1476000"/>
            <a:chOff x="40420" y="773654"/>
            <a:chExt cx="3351013" cy="1476000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10509C71-6BFC-4162-877E-113446C3A293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BF69E30-60AC-4725-9C96-C6FBC7EC2607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1C459559-F2F5-4E51-9D92-DCC45DF39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ACA4E45-6FE8-4410-B8F7-4C5BDB63E90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A702BA4D-3901-4891-A155-3C867E69CB95}"/>
              </a:ext>
            </a:extLst>
          </p:cNvPr>
          <p:cNvGrpSpPr/>
          <p:nvPr/>
        </p:nvGrpSpPr>
        <p:grpSpPr>
          <a:xfrm>
            <a:off x="3457947" y="659739"/>
            <a:ext cx="3351013" cy="1476000"/>
            <a:chOff x="40420" y="773654"/>
            <a:chExt cx="3351013" cy="1476000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ABA367D-16E3-4EE8-B688-5A173D950B23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DB046B97-C334-4B53-85E9-E4AE431585C2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CF03190-96FC-4B07-B3AB-0D66262BE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5295D61-A286-4125-8A65-D10D68559C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DC684FC2-2688-4CE8-B7DD-2ADE3EE93320}"/>
              </a:ext>
            </a:extLst>
          </p:cNvPr>
          <p:cNvSpPr txBox="1"/>
          <p:nvPr/>
        </p:nvSpPr>
        <p:spPr>
          <a:xfrm>
            <a:off x="68996" y="2175125"/>
            <a:ext cx="6703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EFFCI &gt;= 6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3FF6F76-A764-4A8F-9272-413BB4B890F3}"/>
              </a:ext>
            </a:extLst>
          </p:cNvPr>
          <p:cNvGrpSpPr/>
          <p:nvPr/>
        </p:nvGrpSpPr>
        <p:grpSpPr>
          <a:xfrm>
            <a:off x="40420" y="2382489"/>
            <a:ext cx="3351013" cy="1476000"/>
            <a:chOff x="40420" y="773654"/>
            <a:chExt cx="3351013" cy="1476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9659DFB2-CBB5-4507-8F0B-5F18A9E92983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4F877958-E34F-4FD5-B074-6B73CBC94D9F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5357893-D39E-43A7-9E58-01B55D963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8E533A3-FD5D-4DC3-BBE4-1ACFBDEDEAF2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2395E7D5-D308-41EA-B813-2A6FB80CE058}"/>
              </a:ext>
            </a:extLst>
          </p:cNvPr>
          <p:cNvGrpSpPr/>
          <p:nvPr/>
        </p:nvGrpSpPr>
        <p:grpSpPr>
          <a:xfrm>
            <a:off x="3457947" y="2382489"/>
            <a:ext cx="3351013" cy="1476000"/>
            <a:chOff x="40420" y="773654"/>
            <a:chExt cx="3351013" cy="1476000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8D35FC86-D2F9-4245-B957-779E069CB292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A4A575FD-5B58-4821-A864-47A656CAA7A0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D2FAF04-876B-440A-8352-81A45C39B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DC7E844-D288-4E13-A254-02602A4B17F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7" name="TextBox 396">
            <a:extLst>
              <a:ext uri="{FF2B5EF4-FFF2-40B4-BE49-F238E27FC236}">
                <a16:creationId xmlns:a16="http://schemas.microsoft.com/office/drawing/2014/main" id="{4092983F-8B99-4BB8-BC0F-338CB0F42034}"/>
              </a:ext>
            </a:extLst>
          </p:cNvPr>
          <p:cNvSpPr txBox="1"/>
          <p:nvPr/>
        </p:nvSpPr>
        <p:spPr>
          <a:xfrm>
            <a:off x="68996" y="3890255"/>
            <a:ext cx="6703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EFFCI &gt;= 10</a:t>
            </a:r>
          </a:p>
        </p:txBody>
      </p: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073F158-C038-4BFB-8FDB-C03724692366}"/>
              </a:ext>
            </a:extLst>
          </p:cNvPr>
          <p:cNvGrpSpPr/>
          <p:nvPr/>
        </p:nvGrpSpPr>
        <p:grpSpPr>
          <a:xfrm>
            <a:off x="40420" y="4097619"/>
            <a:ext cx="3351013" cy="1476000"/>
            <a:chOff x="40420" y="773654"/>
            <a:chExt cx="3351013" cy="1476000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DDB2737-5CC0-4A1E-9C4D-EBAF09B65D66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AC838D66-5D47-4F7C-84FB-B16714C3E2A2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6096C215-49D4-493B-8DAF-3647476308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5C821FE-8D28-4D35-AD00-414434B39EB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751505F4-61F8-4050-8172-E397F9DCC3CF}"/>
              </a:ext>
            </a:extLst>
          </p:cNvPr>
          <p:cNvGrpSpPr/>
          <p:nvPr/>
        </p:nvGrpSpPr>
        <p:grpSpPr>
          <a:xfrm>
            <a:off x="3457947" y="4097619"/>
            <a:ext cx="3351013" cy="1476000"/>
            <a:chOff x="40420" y="773654"/>
            <a:chExt cx="3351013" cy="1476000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9D15BD8-FB18-4ABA-9CA7-4322FB6D16A9}"/>
                </a:ext>
              </a:extLst>
            </p:cNvPr>
            <p:cNvSpPr/>
            <p:nvPr/>
          </p:nvSpPr>
          <p:spPr>
            <a:xfrm>
              <a:off x="40420" y="844038"/>
              <a:ext cx="558000" cy="1080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55619769-44D5-47ED-97C2-28AA4F4AA949}"/>
                </a:ext>
              </a:extLst>
            </p:cNvPr>
            <p:cNvSpPr/>
            <p:nvPr/>
          </p:nvSpPr>
          <p:spPr>
            <a:xfrm>
              <a:off x="1465433" y="773654"/>
              <a:ext cx="1926000" cy="1476000"/>
            </a:xfrm>
            <a:prstGeom prst="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004B4E5-3B3E-45E9-81DF-5ABC99227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420" y="773654"/>
              <a:ext cx="874193" cy="70384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0B30FAE-CB78-4376-9D2C-DB285E1DE533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0" y="1924038"/>
              <a:ext cx="874193" cy="32561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D52415-6F9F-4183-BFC5-5E673D58BF26}"/>
              </a:ext>
            </a:extLst>
          </p:cNvPr>
          <p:cNvSpPr txBox="1"/>
          <p:nvPr/>
        </p:nvSpPr>
        <p:spPr>
          <a:xfrm>
            <a:off x="40420" y="1838329"/>
            <a:ext cx="234000" cy="2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F5FC5A-5430-43FB-AE9B-0A2051D30B39}"/>
              </a:ext>
            </a:extLst>
          </p:cNvPr>
          <p:cNvSpPr txBox="1"/>
          <p:nvPr/>
        </p:nvSpPr>
        <p:spPr>
          <a:xfrm>
            <a:off x="40420" y="3556481"/>
            <a:ext cx="23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F8AADE-32E0-4F2D-AF25-8AA83F78433C}"/>
              </a:ext>
            </a:extLst>
          </p:cNvPr>
          <p:cNvSpPr txBox="1"/>
          <p:nvPr/>
        </p:nvSpPr>
        <p:spPr>
          <a:xfrm>
            <a:off x="40420" y="5275238"/>
            <a:ext cx="23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5AC802-9FF0-4390-8592-A60E0412718F}"/>
              </a:ext>
            </a:extLst>
          </p:cNvPr>
          <p:cNvSpPr txBox="1"/>
          <p:nvPr/>
        </p:nvSpPr>
        <p:spPr>
          <a:xfrm>
            <a:off x="3457169" y="1843318"/>
            <a:ext cx="23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4FDC21-0BB8-4948-A666-8B5FAB9FC72A}"/>
              </a:ext>
            </a:extLst>
          </p:cNvPr>
          <p:cNvSpPr txBox="1"/>
          <p:nvPr/>
        </p:nvSpPr>
        <p:spPr>
          <a:xfrm>
            <a:off x="3457169" y="3561470"/>
            <a:ext cx="23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7C31CE-5BC2-481D-AF97-54F4E85222FE}"/>
              </a:ext>
            </a:extLst>
          </p:cNvPr>
          <p:cNvSpPr txBox="1"/>
          <p:nvPr/>
        </p:nvSpPr>
        <p:spPr>
          <a:xfrm>
            <a:off x="3457169" y="5280227"/>
            <a:ext cx="23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</a:t>
            </a:r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445546BD-E8B8-458D-9247-CD032AF46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07" y="711665"/>
            <a:ext cx="1824695" cy="1368000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98DF4285-9633-4EF7-B625-8C2A1AF75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02" y="711665"/>
            <a:ext cx="1824695" cy="1368000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00ED8A2F-0C50-4A3A-A15C-86540B264E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07" y="2436489"/>
            <a:ext cx="1824695" cy="1368000"/>
          </a:xfrm>
          <a:prstGeom prst="rect">
            <a:avLst/>
          </a:prstGeom>
        </p:spPr>
      </p:pic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F53DAE0A-613A-4A67-8685-4A73A2AFB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02" y="2436489"/>
            <a:ext cx="1824695" cy="1368000"/>
          </a:xfrm>
          <a:prstGeom prst="rect">
            <a:avLst/>
          </a:prstGeom>
        </p:spPr>
      </p:pic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52A56371-F983-45A5-BA4D-72297F861B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07" y="4155659"/>
            <a:ext cx="1824695" cy="1368000"/>
          </a:xfrm>
          <a:prstGeom prst="rect">
            <a:avLst/>
          </a:prstGeom>
        </p:spPr>
      </p:pic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01FFE5BA-376A-45C4-97D9-1C260796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02" y="4155659"/>
            <a:ext cx="1824695" cy="136800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B20D0A1-064C-4AA5-8CA5-26A490CFE9E6}"/>
              </a:ext>
            </a:extLst>
          </p:cNvPr>
          <p:cNvCxnSpPr>
            <a:cxnSpLocks/>
          </p:cNvCxnSpPr>
          <p:nvPr/>
        </p:nvCxnSpPr>
        <p:spPr>
          <a:xfrm>
            <a:off x="1760909" y="1612578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0ACB2F8-0B9E-4A5A-BE9C-F5FE0B5F23D4}"/>
              </a:ext>
            </a:extLst>
          </p:cNvPr>
          <p:cNvSpPr txBox="1"/>
          <p:nvPr/>
        </p:nvSpPr>
        <p:spPr>
          <a:xfrm>
            <a:off x="2540881" y="1428079"/>
            <a:ext cx="734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Top 75% FRs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ED81FFA-2398-4173-87FA-08725D34BC58}"/>
              </a:ext>
            </a:extLst>
          </p:cNvPr>
          <p:cNvCxnSpPr>
            <a:cxnSpLocks/>
          </p:cNvCxnSpPr>
          <p:nvPr/>
        </p:nvCxnSpPr>
        <p:spPr>
          <a:xfrm>
            <a:off x="1755836" y="3340567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DD6E975-20E0-4C8D-8A7B-8715461BDCFD}"/>
              </a:ext>
            </a:extLst>
          </p:cNvPr>
          <p:cNvCxnSpPr>
            <a:cxnSpLocks/>
          </p:cNvCxnSpPr>
          <p:nvPr/>
        </p:nvCxnSpPr>
        <p:spPr>
          <a:xfrm>
            <a:off x="1755836" y="5059324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DE9A4CF-9597-4A57-888F-8C13EA1DE93B}"/>
              </a:ext>
            </a:extLst>
          </p:cNvPr>
          <p:cNvCxnSpPr>
            <a:cxnSpLocks/>
          </p:cNvCxnSpPr>
          <p:nvPr/>
        </p:nvCxnSpPr>
        <p:spPr>
          <a:xfrm>
            <a:off x="5187438" y="1612578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E33E613-7B7E-45D0-A96C-20DC0B5F764C}"/>
              </a:ext>
            </a:extLst>
          </p:cNvPr>
          <p:cNvCxnSpPr>
            <a:cxnSpLocks/>
          </p:cNvCxnSpPr>
          <p:nvPr/>
        </p:nvCxnSpPr>
        <p:spPr>
          <a:xfrm>
            <a:off x="5182365" y="3340567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E59C1B-B40E-4ED8-ABAF-21457BE1B778}"/>
              </a:ext>
            </a:extLst>
          </p:cNvPr>
          <p:cNvCxnSpPr>
            <a:cxnSpLocks/>
          </p:cNvCxnSpPr>
          <p:nvPr/>
        </p:nvCxnSpPr>
        <p:spPr>
          <a:xfrm>
            <a:off x="5182365" y="5059324"/>
            <a:ext cx="140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E9DF774-6B5D-4F71-B2B3-9575862BEBF9}"/>
              </a:ext>
            </a:extLst>
          </p:cNvPr>
          <p:cNvCxnSpPr/>
          <p:nvPr/>
        </p:nvCxnSpPr>
        <p:spPr>
          <a:xfrm>
            <a:off x="1884317" y="1617341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1B5CB688-BF60-4EC4-8BC4-782744293B1C}"/>
              </a:ext>
            </a:extLst>
          </p:cNvPr>
          <p:cNvCxnSpPr/>
          <p:nvPr/>
        </p:nvCxnSpPr>
        <p:spPr>
          <a:xfrm>
            <a:off x="2409008" y="1617341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25">
            <a:extLst>
              <a:ext uri="{FF2B5EF4-FFF2-40B4-BE49-F238E27FC236}">
                <a16:creationId xmlns:a16="http://schemas.microsoft.com/office/drawing/2014/main" id="{4980A7A2-0F2A-4899-8EFA-7535DD820D2A}"/>
              </a:ext>
            </a:extLst>
          </p:cNvPr>
          <p:cNvSpPr txBox="1"/>
          <p:nvPr/>
        </p:nvSpPr>
        <p:spPr>
          <a:xfrm>
            <a:off x="2540881" y="3160560"/>
            <a:ext cx="734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Top 75% FRs</a:t>
            </a:r>
          </a:p>
        </p:txBody>
      </p:sp>
      <p:sp>
        <p:nvSpPr>
          <p:cNvPr id="86" name="TextBox 125">
            <a:extLst>
              <a:ext uri="{FF2B5EF4-FFF2-40B4-BE49-F238E27FC236}">
                <a16:creationId xmlns:a16="http://schemas.microsoft.com/office/drawing/2014/main" id="{1CB17BD8-41CB-4412-927B-4784EC79E0A9}"/>
              </a:ext>
            </a:extLst>
          </p:cNvPr>
          <p:cNvSpPr txBox="1"/>
          <p:nvPr/>
        </p:nvSpPr>
        <p:spPr>
          <a:xfrm>
            <a:off x="2540881" y="4878262"/>
            <a:ext cx="734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Top 75% FRs</a:t>
            </a:r>
          </a:p>
        </p:txBody>
      </p:sp>
      <p:sp>
        <p:nvSpPr>
          <p:cNvPr id="88" name="TextBox 125">
            <a:extLst>
              <a:ext uri="{FF2B5EF4-FFF2-40B4-BE49-F238E27FC236}">
                <a16:creationId xmlns:a16="http://schemas.microsoft.com/office/drawing/2014/main" id="{03C51D11-02FF-475D-BFB7-1DF53A0E7123}"/>
              </a:ext>
            </a:extLst>
          </p:cNvPr>
          <p:cNvSpPr txBox="1"/>
          <p:nvPr/>
        </p:nvSpPr>
        <p:spPr>
          <a:xfrm>
            <a:off x="5949767" y="1428079"/>
            <a:ext cx="734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Top 75% FRs</a:t>
            </a:r>
          </a:p>
        </p:txBody>
      </p:sp>
      <p:sp>
        <p:nvSpPr>
          <p:cNvPr id="89" name="TextBox 125">
            <a:extLst>
              <a:ext uri="{FF2B5EF4-FFF2-40B4-BE49-F238E27FC236}">
                <a16:creationId xmlns:a16="http://schemas.microsoft.com/office/drawing/2014/main" id="{1C765805-96E1-4B3E-B89B-378130C3F354}"/>
              </a:ext>
            </a:extLst>
          </p:cNvPr>
          <p:cNvSpPr txBox="1"/>
          <p:nvPr/>
        </p:nvSpPr>
        <p:spPr>
          <a:xfrm>
            <a:off x="5949767" y="3160560"/>
            <a:ext cx="734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Top 75% FRs</a:t>
            </a:r>
          </a:p>
        </p:txBody>
      </p:sp>
      <p:sp>
        <p:nvSpPr>
          <p:cNvPr id="90" name="TextBox 125">
            <a:extLst>
              <a:ext uri="{FF2B5EF4-FFF2-40B4-BE49-F238E27FC236}">
                <a16:creationId xmlns:a16="http://schemas.microsoft.com/office/drawing/2014/main" id="{43602DDF-4FE9-434B-BF0A-57DD785A5592}"/>
              </a:ext>
            </a:extLst>
          </p:cNvPr>
          <p:cNvSpPr txBox="1"/>
          <p:nvPr/>
        </p:nvSpPr>
        <p:spPr>
          <a:xfrm>
            <a:off x="5949767" y="4878262"/>
            <a:ext cx="734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Top 75% FRs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E79C216-D4FF-40DD-8B6E-58021D6B7F96}"/>
              </a:ext>
            </a:extLst>
          </p:cNvPr>
          <p:cNvSpPr/>
          <p:nvPr/>
        </p:nvSpPr>
        <p:spPr>
          <a:xfrm>
            <a:off x="2391339" y="1850055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38C1B801-8BE9-41ED-B7B7-44DCC2CD309C}"/>
              </a:ext>
            </a:extLst>
          </p:cNvPr>
          <p:cNvSpPr/>
          <p:nvPr/>
        </p:nvSpPr>
        <p:spPr>
          <a:xfrm>
            <a:off x="1869024" y="1850055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E385D1B4-F190-430E-9C3B-68819046A583}"/>
              </a:ext>
            </a:extLst>
          </p:cNvPr>
          <p:cNvSpPr/>
          <p:nvPr/>
        </p:nvSpPr>
        <p:spPr>
          <a:xfrm>
            <a:off x="1907250" y="336395"/>
            <a:ext cx="72000" cy="72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77B2DFE-46E7-4BF1-B03A-F614C98895F9}"/>
              </a:ext>
            </a:extLst>
          </p:cNvPr>
          <p:cNvSpPr/>
          <p:nvPr/>
        </p:nvSpPr>
        <p:spPr>
          <a:xfrm>
            <a:off x="5825155" y="336395"/>
            <a:ext cx="72000" cy="72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353">
            <a:extLst>
              <a:ext uri="{FF2B5EF4-FFF2-40B4-BE49-F238E27FC236}">
                <a16:creationId xmlns:a16="http://schemas.microsoft.com/office/drawing/2014/main" id="{83E1012D-20AB-4F01-8AA8-F5DF94165F99}"/>
              </a:ext>
            </a:extLst>
          </p:cNvPr>
          <p:cNvSpPr txBox="1"/>
          <p:nvPr/>
        </p:nvSpPr>
        <p:spPr>
          <a:xfrm>
            <a:off x="1947022" y="265956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VRE for 85</a:t>
            </a:r>
            <a:r>
              <a:rPr lang="en-GB" sz="800" baseline="30000" dirty="0"/>
              <a:t>th</a:t>
            </a:r>
            <a:r>
              <a:rPr lang="en-GB" sz="800" dirty="0"/>
              <a:t> perc</a:t>
            </a:r>
          </a:p>
        </p:txBody>
      </p:sp>
      <p:sp>
        <p:nvSpPr>
          <p:cNvPr id="99" name="TextBox 353">
            <a:extLst>
              <a:ext uri="{FF2B5EF4-FFF2-40B4-BE49-F238E27FC236}">
                <a16:creationId xmlns:a16="http://schemas.microsoft.com/office/drawing/2014/main" id="{20445A9D-DBC2-44F9-BE59-F0EABCC19B4E}"/>
              </a:ext>
            </a:extLst>
          </p:cNvPr>
          <p:cNvSpPr txBox="1"/>
          <p:nvPr/>
        </p:nvSpPr>
        <p:spPr>
          <a:xfrm>
            <a:off x="5865597" y="271683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VRE for 99</a:t>
            </a:r>
            <a:r>
              <a:rPr lang="en-GB" sz="800" baseline="30000" dirty="0"/>
              <a:t>th</a:t>
            </a:r>
            <a:r>
              <a:rPr lang="en-GB" sz="800" dirty="0"/>
              <a:t> perc</a:t>
            </a:r>
          </a:p>
        </p:txBody>
      </p:sp>
      <p:sp>
        <p:nvSpPr>
          <p:cNvPr id="100" name="TextBox 349">
            <a:extLst>
              <a:ext uri="{FF2B5EF4-FFF2-40B4-BE49-F238E27FC236}">
                <a16:creationId xmlns:a16="http://schemas.microsoft.com/office/drawing/2014/main" id="{18FA9629-D01E-4B95-BA29-1A87AC866A24}"/>
              </a:ext>
            </a:extLst>
          </p:cNvPr>
          <p:cNvSpPr txBox="1"/>
          <p:nvPr/>
        </p:nvSpPr>
        <p:spPr>
          <a:xfrm>
            <a:off x="0" y="-23871"/>
            <a:ext cx="6858000" cy="21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Percentiles extracted from the distribution of ecPoint-Rainfall forecasts for each FR</a:t>
            </a:r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0F4A7DAB-E7ED-4D3F-960A-81CD2309CF25}"/>
              </a:ext>
            </a:extLst>
          </p:cNvPr>
          <p:cNvCxnSpPr/>
          <p:nvPr/>
        </p:nvCxnSpPr>
        <p:spPr>
          <a:xfrm>
            <a:off x="2461109" y="3338451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e 108">
            <a:extLst>
              <a:ext uri="{FF2B5EF4-FFF2-40B4-BE49-F238E27FC236}">
                <a16:creationId xmlns:a16="http://schemas.microsoft.com/office/drawing/2014/main" id="{6BC9434B-B71F-4324-A16E-320D4DD34F09}"/>
              </a:ext>
            </a:extLst>
          </p:cNvPr>
          <p:cNvSpPr/>
          <p:nvPr/>
        </p:nvSpPr>
        <p:spPr>
          <a:xfrm>
            <a:off x="2443440" y="3571165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704B757-9678-47A0-81C5-745A92CB8432}"/>
              </a:ext>
            </a:extLst>
          </p:cNvPr>
          <p:cNvCxnSpPr/>
          <p:nvPr/>
        </p:nvCxnSpPr>
        <p:spPr>
          <a:xfrm>
            <a:off x="2357295" y="5062893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e 110">
            <a:extLst>
              <a:ext uri="{FF2B5EF4-FFF2-40B4-BE49-F238E27FC236}">
                <a16:creationId xmlns:a16="http://schemas.microsoft.com/office/drawing/2014/main" id="{86C48127-6EC2-4090-88CA-6A1480DA6D9F}"/>
              </a:ext>
            </a:extLst>
          </p:cNvPr>
          <p:cNvSpPr/>
          <p:nvPr/>
        </p:nvSpPr>
        <p:spPr>
          <a:xfrm>
            <a:off x="2339626" y="5295607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7F6CBC28-CF54-43D9-A757-0D99352D58FC}"/>
              </a:ext>
            </a:extLst>
          </p:cNvPr>
          <p:cNvCxnSpPr/>
          <p:nvPr/>
        </p:nvCxnSpPr>
        <p:spPr>
          <a:xfrm>
            <a:off x="5560504" y="1620708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e 112">
            <a:extLst>
              <a:ext uri="{FF2B5EF4-FFF2-40B4-BE49-F238E27FC236}">
                <a16:creationId xmlns:a16="http://schemas.microsoft.com/office/drawing/2014/main" id="{0DC9380A-1902-4D73-8C20-374C9F539D71}"/>
              </a:ext>
            </a:extLst>
          </p:cNvPr>
          <p:cNvSpPr/>
          <p:nvPr/>
        </p:nvSpPr>
        <p:spPr>
          <a:xfrm>
            <a:off x="5542835" y="1853422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A64F48AB-EB8E-466C-80F0-0F0F50C79832}"/>
              </a:ext>
            </a:extLst>
          </p:cNvPr>
          <p:cNvCxnSpPr/>
          <p:nvPr/>
        </p:nvCxnSpPr>
        <p:spPr>
          <a:xfrm>
            <a:off x="5542835" y="3341818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e 114">
            <a:extLst>
              <a:ext uri="{FF2B5EF4-FFF2-40B4-BE49-F238E27FC236}">
                <a16:creationId xmlns:a16="http://schemas.microsoft.com/office/drawing/2014/main" id="{B82532E5-3F25-41EA-8D57-8A40F314C54B}"/>
              </a:ext>
            </a:extLst>
          </p:cNvPr>
          <p:cNvSpPr/>
          <p:nvPr/>
        </p:nvSpPr>
        <p:spPr>
          <a:xfrm>
            <a:off x="5525166" y="3574532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708F28DA-97E3-4C3C-93D7-DCF4438C20FF}"/>
              </a:ext>
            </a:extLst>
          </p:cNvPr>
          <p:cNvCxnSpPr/>
          <p:nvPr/>
        </p:nvCxnSpPr>
        <p:spPr>
          <a:xfrm>
            <a:off x="5560504" y="5062893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e 116">
            <a:extLst>
              <a:ext uri="{FF2B5EF4-FFF2-40B4-BE49-F238E27FC236}">
                <a16:creationId xmlns:a16="http://schemas.microsoft.com/office/drawing/2014/main" id="{A690ED56-8DD1-4CBC-B01A-E113250B74B3}"/>
              </a:ext>
            </a:extLst>
          </p:cNvPr>
          <p:cNvSpPr/>
          <p:nvPr/>
        </p:nvSpPr>
        <p:spPr>
          <a:xfrm>
            <a:off x="5542835" y="5295607"/>
            <a:ext cx="36000" cy="36000"/>
          </a:xfrm>
          <a:prstGeom prst="ellipse">
            <a:avLst/>
          </a:prstGeom>
          <a:solidFill>
            <a:srgbClr val="D9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E52E8D97-F4E6-494B-AEFF-F239D930F3F3}"/>
              </a:ext>
            </a:extLst>
          </p:cNvPr>
          <p:cNvCxnSpPr/>
          <p:nvPr/>
        </p:nvCxnSpPr>
        <p:spPr>
          <a:xfrm>
            <a:off x="1893009" y="3340411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e 118">
            <a:extLst>
              <a:ext uri="{FF2B5EF4-FFF2-40B4-BE49-F238E27FC236}">
                <a16:creationId xmlns:a16="http://schemas.microsoft.com/office/drawing/2014/main" id="{CCB53309-59A9-49D4-B5F2-FBD5AF84B07B}"/>
              </a:ext>
            </a:extLst>
          </p:cNvPr>
          <p:cNvSpPr/>
          <p:nvPr/>
        </p:nvSpPr>
        <p:spPr>
          <a:xfrm>
            <a:off x="1877716" y="3573125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D7A53FD3-3BC8-4265-8A6B-F2C112E21D8A}"/>
              </a:ext>
            </a:extLst>
          </p:cNvPr>
          <p:cNvCxnSpPr/>
          <p:nvPr/>
        </p:nvCxnSpPr>
        <p:spPr>
          <a:xfrm>
            <a:off x="1886277" y="5062893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e 120">
            <a:extLst>
              <a:ext uri="{FF2B5EF4-FFF2-40B4-BE49-F238E27FC236}">
                <a16:creationId xmlns:a16="http://schemas.microsoft.com/office/drawing/2014/main" id="{D98D5718-99F8-44AE-81DE-0499B9116A49}"/>
              </a:ext>
            </a:extLst>
          </p:cNvPr>
          <p:cNvSpPr/>
          <p:nvPr/>
        </p:nvSpPr>
        <p:spPr>
          <a:xfrm>
            <a:off x="1870984" y="5295607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Connettore diritto 121">
            <a:extLst>
              <a:ext uri="{FF2B5EF4-FFF2-40B4-BE49-F238E27FC236}">
                <a16:creationId xmlns:a16="http://schemas.microsoft.com/office/drawing/2014/main" id="{206B403A-F48B-434A-864D-7E700A7CC165}"/>
              </a:ext>
            </a:extLst>
          </p:cNvPr>
          <p:cNvCxnSpPr/>
          <p:nvPr/>
        </p:nvCxnSpPr>
        <p:spPr>
          <a:xfrm>
            <a:off x="5271937" y="1620977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e 122">
            <a:extLst>
              <a:ext uri="{FF2B5EF4-FFF2-40B4-BE49-F238E27FC236}">
                <a16:creationId xmlns:a16="http://schemas.microsoft.com/office/drawing/2014/main" id="{23B115A7-D3EE-4F0F-96F1-83E270E0E3B9}"/>
              </a:ext>
            </a:extLst>
          </p:cNvPr>
          <p:cNvSpPr/>
          <p:nvPr/>
        </p:nvSpPr>
        <p:spPr>
          <a:xfrm>
            <a:off x="5256644" y="1853691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9C7EA058-4F07-4C77-814A-181A3B224800}"/>
              </a:ext>
            </a:extLst>
          </p:cNvPr>
          <p:cNvCxnSpPr/>
          <p:nvPr/>
        </p:nvCxnSpPr>
        <p:spPr>
          <a:xfrm>
            <a:off x="5268460" y="3341818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57663907-7F4C-4F7A-9FCD-A7512037A3C2}"/>
              </a:ext>
            </a:extLst>
          </p:cNvPr>
          <p:cNvSpPr/>
          <p:nvPr/>
        </p:nvSpPr>
        <p:spPr>
          <a:xfrm>
            <a:off x="5253167" y="3574532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1BD3398A-8D4B-47DF-B3A1-F38710444138}"/>
              </a:ext>
            </a:extLst>
          </p:cNvPr>
          <p:cNvCxnSpPr/>
          <p:nvPr/>
        </p:nvCxnSpPr>
        <p:spPr>
          <a:xfrm>
            <a:off x="5271872" y="5062893"/>
            <a:ext cx="0" cy="25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e 138">
            <a:extLst>
              <a:ext uri="{FF2B5EF4-FFF2-40B4-BE49-F238E27FC236}">
                <a16:creationId xmlns:a16="http://schemas.microsoft.com/office/drawing/2014/main" id="{18077344-B0C5-4D88-BBE9-314749A1586B}"/>
              </a:ext>
            </a:extLst>
          </p:cNvPr>
          <p:cNvSpPr/>
          <p:nvPr/>
        </p:nvSpPr>
        <p:spPr>
          <a:xfrm>
            <a:off x="5256579" y="5295607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3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76</Words>
  <Application>Microsoft Office PowerPoint</Application>
  <PresentationFormat>Personalizzato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cp:lastPrinted>2022-01-05T12:12:31Z</cp:lastPrinted>
  <dcterms:created xsi:type="dcterms:W3CDTF">2022-01-04T14:47:45Z</dcterms:created>
  <dcterms:modified xsi:type="dcterms:W3CDTF">2022-07-22T05:56:01Z</dcterms:modified>
</cp:coreProperties>
</file>