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CF5B8-E1B8-484D-AA65-19A39BABB57B}" v="36" dt="2022-01-19T05:12:3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288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19T05:15:05.951" v="812" actId="20577"/>
      <pc:docMkLst>
        <pc:docMk/>
      </pc:docMkLst>
      <pc:sldChg chg="addSp delSp modSp mod">
        <pc:chgData name="Fatima Pillosu" userId="a6295d4dc9e22643" providerId="LiveId" clId="{AEACF5B8-E1B8-484D-AA65-19A39BABB57B}" dt="2022-01-19T05:15:05.951" v="812" actId="20577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4" creationId="{8EED52F0-3C91-4E2A-9B21-9611DD4ADB49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5" creationId="{989CC310-3A85-4936-8D93-1EDBE70B42CA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6" creationId="{3A5A59EC-905F-4773-9E33-4910A6BDE60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7" creationId="{A26337D8-0FE5-4D9B-99EE-E080A3C756BA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8" creationId="{1B6DC95C-2A65-4E12-B9B5-6FA072B768AD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9" creationId="{7E9D24DC-2D99-4FC8-9293-BBA859DAD20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30" creationId="{98873132-B7AF-401D-96F8-984F7D17D77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9T05:15:05.951" v="812" actId="20577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69" creationId="{B2688E76-5FD0-4F52-A97A-E43BF1D1D85D}"/>
          </ac:spMkLst>
        </pc:spChg>
        <pc:spChg chg="add del mod">
          <ac:chgData name="Fatima Pillosu" userId="a6295d4dc9e22643" providerId="LiveId" clId="{AEACF5B8-E1B8-484D-AA65-19A39BABB57B}" dt="2022-01-19T05:08:22.097" v="682" actId="478"/>
          <ac:spMkLst>
            <pc:docMk/>
            <pc:sldMk cId="1489261767" sldId="259"/>
            <ac:spMk id="73" creationId="{C1D12DF9-87B0-4222-A6B9-241033479852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del mod modCrop">
          <ac:chgData name="Fatima Pillosu" userId="a6295d4dc9e22643" providerId="LiveId" clId="{AEACF5B8-E1B8-484D-AA65-19A39BABB57B}" dt="2022-01-19T05:03:16.088" v="637" actId="478"/>
          <ac:picMkLst>
            <pc:docMk/>
            <pc:sldMk cId="1489261767" sldId="259"/>
            <ac:picMk id="3" creationId="{AA2AE781-3369-4FEB-9AFD-D06BB5047BFC}"/>
          </ac:picMkLst>
        </pc:picChg>
        <pc:picChg chg="add mod modCrop">
          <ac:chgData name="Fatima Pillosu" userId="a6295d4dc9e22643" providerId="LiveId" clId="{AEACF5B8-E1B8-484D-AA65-19A39BABB57B}" dt="2022-01-19T05:15:00.113" v="803" actId="1037"/>
          <ac:picMkLst>
            <pc:docMk/>
            <pc:sldMk cId="1489261767" sldId="259"/>
            <ac:picMk id="4" creationId="{4BCD30A1-3FB5-4957-BE30-1698BC9925AE}"/>
          </ac:picMkLst>
        </pc:picChg>
        <pc:picChg chg="add del mod modCrop">
          <ac:chgData name="Fatima Pillosu" userId="a6295d4dc9e22643" providerId="LiveId" clId="{AEACF5B8-E1B8-484D-AA65-19A39BABB57B}" dt="2022-01-19T05:03:16.814" v="638" actId="478"/>
          <ac:picMkLst>
            <pc:docMk/>
            <pc:sldMk cId="1489261767" sldId="259"/>
            <ac:picMk id="5" creationId="{647CB8AE-FCBA-4B1B-8002-42FD30E3A189}"/>
          </ac:picMkLst>
        </pc:picChg>
        <pc:picChg chg="add del mod modCrop">
          <ac:chgData name="Fatima Pillosu" userId="a6295d4dc9e22643" providerId="LiveId" clId="{AEACF5B8-E1B8-484D-AA65-19A39BABB57B}" dt="2022-01-19T05:03:17.835" v="640" actId="478"/>
          <ac:picMkLst>
            <pc:docMk/>
            <pc:sldMk cId="1489261767" sldId="259"/>
            <ac:picMk id="7" creationId="{C5D75D13-E7EE-4CAA-8EE6-75C55E3EABCC}"/>
          </ac:picMkLst>
        </pc:picChg>
        <pc:picChg chg="add mod modCrop">
          <ac:chgData name="Fatima Pillosu" userId="a6295d4dc9e22643" providerId="LiveId" clId="{AEACF5B8-E1B8-484D-AA65-19A39BABB57B}" dt="2022-01-19T05:15:00.113" v="803" actId="1037"/>
          <ac:picMkLst>
            <pc:docMk/>
            <pc:sldMk cId="1489261767" sldId="259"/>
            <ac:picMk id="8" creationId="{F5FE749A-6756-492A-BFBF-75B353B54313}"/>
          </ac:picMkLst>
        </pc:picChg>
        <pc:picChg chg="add del mod modCrop">
          <ac:chgData name="Fatima Pillosu" userId="a6295d4dc9e22643" providerId="LiveId" clId="{AEACF5B8-E1B8-484D-AA65-19A39BABB57B}" dt="2022-01-19T05:03:17.341" v="639" actId="478"/>
          <ac:picMkLst>
            <pc:docMk/>
            <pc:sldMk cId="1489261767" sldId="259"/>
            <ac:picMk id="9" creationId="{9D6BA245-8585-4D56-B1A9-2CA927A6C293}"/>
          </ac:picMkLst>
        </pc:picChg>
        <pc:picChg chg="add mod modCrop">
          <ac:chgData name="Fatima Pillosu" userId="a6295d4dc9e22643" providerId="LiveId" clId="{AEACF5B8-E1B8-484D-AA65-19A39BABB57B}" dt="2022-01-19T05:15:00.113" v="803" actId="1037"/>
          <ac:picMkLst>
            <pc:docMk/>
            <pc:sldMk cId="1489261767" sldId="259"/>
            <ac:picMk id="11" creationId="{5934FE13-38F4-4272-A4FB-455012046D64}"/>
          </ac:picMkLst>
        </pc:picChg>
        <pc:picChg chg="add mod modCrop">
          <ac:chgData name="Fatima Pillosu" userId="a6295d4dc9e22643" providerId="LiveId" clId="{AEACF5B8-E1B8-484D-AA65-19A39BABB57B}" dt="2022-01-19T05:15:00.113" v="803" actId="1037"/>
          <ac:picMkLst>
            <pc:docMk/>
            <pc:sldMk cId="1489261767" sldId="259"/>
            <ac:picMk id="13" creationId="{A27832E1-8976-4EFD-A115-0B8D4D45B3B9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9T05:15:00.113" v="803" actId="1037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9T05:15:00.113" v="803" actId="1037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 del">
        <pc:chgData name="Fatima Pillosu" userId="a6295d4dc9e22643" providerId="LiveId" clId="{AEACF5B8-E1B8-484D-AA65-19A39BABB57B}" dt="2022-01-19T05:05:58.823" v="662" actId="2696"/>
        <pc:sldMkLst>
          <pc:docMk/>
          <pc:sldMk cId="428505687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1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505199" y="502949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628650" y="271033"/>
            <a:ext cx="2539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505200" y="271033"/>
            <a:ext cx="2524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Sierra”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3477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48952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2097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17623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628650" y="503305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1D2FA9-E557-41FD-8400-9864995A64F0}"/>
              </a:ext>
            </a:extLst>
          </p:cNvPr>
          <p:cNvSpPr txBox="1"/>
          <p:nvPr/>
        </p:nvSpPr>
        <p:spPr>
          <a:xfrm rot="16200000">
            <a:off x="-636861" y="1366495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CD30A1-3FB5-4957-BE30-1698BC99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419967" y="433498"/>
            <a:ext cx="2756263" cy="2298357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5FE749A-6756-492A-BFBF-75B353B5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3272971" y="433498"/>
            <a:ext cx="2756263" cy="2298356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934FE13-38F4-4272-A4FB-455012046D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419967" y="2733278"/>
            <a:ext cx="2756263" cy="2298356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A27832E1-8976-4EFD-A115-0B8D4D45B3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3272971" y="2733278"/>
            <a:ext cx="2756263" cy="22983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ED52F0-3C91-4E2A-9B21-9611DD4ADB49}"/>
              </a:ext>
            </a:extLst>
          </p:cNvPr>
          <p:cNvSpPr txBox="1"/>
          <p:nvPr/>
        </p:nvSpPr>
        <p:spPr>
          <a:xfrm>
            <a:off x="4809555" y="530677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6.112 mm/12h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C310-3A85-4936-8D93-1EDBE70B42CA}"/>
              </a:ext>
            </a:extLst>
          </p:cNvPr>
          <p:cNvSpPr txBox="1"/>
          <p:nvPr/>
        </p:nvSpPr>
        <p:spPr>
          <a:xfrm>
            <a:off x="1954500" y="4486559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46.786 mm/12h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A59EC-905F-4773-9E33-4910A6BDE60B}"/>
              </a:ext>
            </a:extLst>
          </p:cNvPr>
          <p:cNvSpPr txBox="1"/>
          <p:nvPr/>
        </p:nvSpPr>
        <p:spPr>
          <a:xfrm>
            <a:off x="4809555" y="2829033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27.501 mm/12h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37D8-0FE5-4D9B-99EE-E080A3C756BA}"/>
              </a:ext>
            </a:extLst>
          </p:cNvPr>
          <p:cNvSpPr txBox="1"/>
          <p:nvPr/>
        </p:nvSpPr>
        <p:spPr>
          <a:xfrm>
            <a:off x="1954500" y="2191388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9.419 mm/12h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DC95C-2A65-4E12-B9B5-6FA072B768AD}"/>
              </a:ext>
            </a:extLst>
          </p:cNvPr>
          <p:cNvSpPr txBox="1"/>
          <p:nvPr/>
        </p:nvSpPr>
        <p:spPr>
          <a:xfrm rot="16200000">
            <a:off x="-636861" y="3667697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9D24DC-2D99-4FC8-9293-BBA859DAD20B}"/>
              </a:ext>
            </a:extLst>
          </p:cNvPr>
          <p:cNvSpPr txBox="1"/>
          <p:nvPr/>
        </p:nvSpPr>
        <p:spPr>
          <a:xfrm rot="16200000">
            <a:off x="-856004" y="1351107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85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73132-B7AF-401D-96F8-984F7D17D771}"/>
              </a:ext>
            </a:extLst>
          </p:cNvPr>
          <p:cNvSpPr txBox="1"/>
          <p:nvPr/>
        </p:nvSpPr>
        <p:spPr>
          <a:xfrm rot="16200000">
            <a:off x="-856004" y="3652309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99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14892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64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2022-01-13T16:49:31Z</dcterms:created>
  <dcterms:modified xsi:type="dcterms:W3CDTF">2022-01-19T05:15:10Z</dcterms:modified>
</cp:coreProperties>
</file>