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F4D3B-DA3D-43B9-A37D-C35D65C8785B}" v="47" dt="2022-01-21T14:59:1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B9F4D3B-DA3D-43B9-A37D-C35D65C8785B}"/>
    <pc:docChg chg="undo custSel delSld modSld">
      <pc:chgData name="Fatima Pillosu" userId="a6295d4dc9e22643" providerId="LiveId" clId="{FB9F4D3B-DA3D-43B9-A37D-C35D65C8785B}" dt="2022-01-21T14:59:21.499" v="899" actId="1076"/>
      <pc:docMkLst>
        <pc:docMk/>
      </pc:docMkLst>
      <pc:sldChg chg="delSp del mod">
        <pc:chgData name="Fatima Pillosu" userId="a6295d4dc9e22643" providerId="LiveId" clId="{FB9F4D3B-DA3D-43B9-A37D-C35D65C8785B}" dt="2022-01-21T11:04:49.695" v="56" actId="2696"/>
        <pc:sldMkLst>
          <pc:docMk/>
          <pc:sldMk cId="2235499434" sldId="256"/>
        </pc:sldMkLst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" creationId="{55E8389A-F8D7-44ED-93F4-7BD9423B01EE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" creationId="{9B91D377-9097-4EEC-B008-2037846ED5B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" creationId="{681B8C2C-8CE0-40EB-9553-6C648CAD0A9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" creationId="{98AE7B91-A86A-4531-A1EC-D6730B57D1B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" creationId="{474FD41F-58C8-44F1-86CD-42F7FE01A71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" creationId="{4F60E046-F784-40B9-8833-DF6455FD1C6E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" creationId="{82E021E1-0C11-488F-B38E-9F8F173F0340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3" creationId="{7F1A83C3-4D38-4A9A-8129-319F816FABCB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4" creationId="{EA6F4F33-50B1-4F6E-9238-94F21C5318E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5" creationId="{2EF04315-285A-4076-A7FD-CEF672CDB76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" creationId="{DCE8E060-2741-4039-B4FA-6CAAB5C2D17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1" creationId="{B2D69745-19A9-4E29-A057-F9CC95C38EE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2" creationId="{2AC19B36-FC21-4E4F-8FA0-B0D32493C60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3" creationId="{537AA1AF-44C8-41BE-B508-D7AAA26EB20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4" creationId="{DB0E8465-50C1-4BE2-998A-3BEE194514C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5" creationId="{B4EAEEC7-32F1-4940-A883-49B2615BF2E0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6" creationId="{EBFAD82C-5F51-4C52-844D-BA7A1510FCE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7" creationId="{CAB7107F-787F-4138-AAEC-26A9BF8BA898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8" creationId="{D8376F05-CF96-43B5-A1E2-17FEAED87ED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9" creationId="{6E50F43D-9500-4CFF-80DB-7A84B565DA3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0" creationId="{5E27173E-1323-4F05-A6B2-7CA2C13B93C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1" creationId="{B36C97CA-BC7C-4F7A-8A10-B15BE9CDF5B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2" creationId="{E0076556-DFC1-41E7-846E-51F5EAAD73E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3" creationId="{5448AB05-BF32-4913-9479-D8ED721ABD9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4" creationId="{4479CC61-88CB-42B9-AEC8-D2C6AC8B9CD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5" creationId="{369C2D75-9803-4E30-AA27-80F8B9786E2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6" creationId="{02DFE6E3-E0EA-4207-A44B-5345C012E41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7" creationId="{10CF758F-B971-47C4-A1E0-5D5C1E952B9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8" creationId="{970B453B-8DEB-4FBA-B947-39C64DFCF2A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39" creationId="{5E94FD62-9C22-41FA-BA89-A29DC31778F0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0" creationId="{AEE833BC-75EB-4E5B-9BBE-11411EF5757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1" creationId="{D29B057F-3F8C-457B-8856-8638439FDD8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2" creationId="{234660D8-AD4D-4A3B-8448-53A2C7C64DF8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3" creationId="{93C3C064-AAC0-4763-A8FC-AE717421A79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4" creationId="{33AFC64B-C1F3-4DBD-9178-3CF4A2D2A02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5" creationId="{D7CFA7CB-DC9D-4B8C-BCEC-6F4A3D06EBF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6" creationId="{A6AA0E52-5C49-43D2-AAB7-0C41FC43F4DE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7" creationId="{7787A020-7C2F-4B31-A35E-D20FF67775BB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8" creationId="{C07DEF5E-F1E6-4013-87AB-5143C1C60BB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49" creationId="{04CFF3C0-21C0-4BEA-8D1B-D33C118F58B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0" creationId="{38B6E143-EC09-4DFB-9B91-BBA1AF3AE7D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1" creationId="{67172891-BE81-4F71-B43F-95C3E6DB2B78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2" creationId="{511327A6-D704-4635-88EC-E21F42DCBC4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3" creationId="{383A82DA-91CB-494B-B6B3-61283499E0EB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4" creationId="{F4AEF458-7F5A-40A3-982B-8AEE6C842BBF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5" creationId="{EB2FD90E-5FDB-4188-AC7A-5255435440B0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6" creationId="{FEC16668-B99C-4BA7-8A0A-92FDDD7B6C4A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7" creationId="{8BDBA6C6-069E-4164-A488-612B4EDB582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8" creationId="{7C56CA38-5C24-4081-AA61-0BF7A5251CB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59" creationId="{D9F9C4AF-B4A0-4512-8448-412BEBFA8DE5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0" creationId="{FFF2B4B2-46A6-4764-9C7B-B74F99AED448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1" creationId="{B67AB66D-2042-4271-BE61-9AD989B7117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2" creationId="{47DB0931-FE56-41FA-BF2E-877D72688EB5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3" creationId="{E78EC2DC-0329-4E34-9216-EEB1C4AB3EB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4" creationId="{B4E38206-BF70-44A0-8D83-33368A1916A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5" creationId="{016C35B1-A451-4E62-A4EB-F75068FD470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6" creationId="{911A31D4-750A-41E7-82DB-2C78DD2BF8A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7" creationId="{10F94D66-752A-473C-8C0B-777EC8FF463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8" creationId="{3D890668-1B83-4184-AE99-57B6E95FB04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69" creationId="{84122B61-ECE6-4E5D-924D-573F66641F3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0" creationId="{15F3C7E4-29A9-434C-982E-DF696C19071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1" creationId="{446D1B08-E0FA-454F-8D21-B37559355F9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2" creationId="{DE9B3920-C4AE-4AA8-88F6-205B5FE9AD65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3" creationId="{263FFDA3-0663-4965-A302-9C69BB8416D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4" creationId="{AE07F403-8818-4CFF-A3AA-788AF6AE4D3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5" creationId="{0E1B5228-5E2A-4100-904A-120B4773734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6" creationId="{8DFEEF94-2152-480C-83C7-156E9E7E629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7" creationId="{FA88FABE-916E-45CA-A8B6-0A99DD2E93D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8" creationId="{4575B377-A1DF-4CFE-B0CC-F6ABACE06D6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79" creationId="{DCDEEED1-1C35-40AF-932E-B911F897B23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0" creationId="{FAF35A17-0561-4A40-BECC-7C240609145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1" creationId="{DFEC7089-E773-4BFD-B101-DB7F606BF5E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2" creationId="{2856FB53-719D-4935-91AC-4483A3E6BE7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3" creationId="{9FF15AA3-6BEF-4C37-92B9-857A1633050B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4" creationId="{AD3876B5-77EE-4820-9289-019737EEC73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5" creationId="{C3B5EF4D-57F8-4EDD-86A5-DC65A232E9F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6" creationId="{3F3AF0A7-2107-4913-8B25-2C7580B9833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7" creationId="{E1BB04F3-E2CA-4E56-B757-339B2C3B669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8" creationId="{69BF4240-F5A5-4FCE-98D2-A4A49942719B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89" creationId="{62FE0C87-0705-4D31-B6C2-ACE7BA14E9B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0" creationId="{F793278E-08C6-4A11-AB4A-9D7CBE49F08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1" creationId="{D805385D-D2A5-415D-AADA-C61CA411BF5F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2" creationId="{74D82A8B-CD21-4D00-B09E-9E5A34501AB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3" creationId="{4F23FA8F-3223-4514-8776-6D3CF4EBBE6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4" creationId="{0523F911-5BBD-4880-9B7F-702D0D49BA0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5" creationId="{377A1216-3AA3-4EF3-88AA-EAD0ECA6B14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6" creationId="{9C329B8D-A7A0-4CDC-8BB1-D792CF348A3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7" creationId="{E3FE6600-4155-45B4-8335-E29791DC003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8" creationId="{326C6345-0A32-4E74-9591-CADD549D1680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99" creationId="{A7DEFEAB-8FD5-46BC-8FA9-55395CF8619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0" creationId="{4D43903D-4F1B-478E-B503-61A20D26E1FE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1" creationId="{93C7CE26-C096-49B0-AB1C-E0631E1587D8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2" creationId="{E4D867B2-4A2A-4CFE-9B87-E2206742376E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3" creationId="{C3863663-3E63-4CC1-B4C0-0F5957BFFE7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4" creationId="{8B99C0D4-1D18-4D5C-A2C9-F3DFB2EACAE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5" creationId="{0577D3B2-EBE5-4531-BFBE-493F182BDC7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6" creationId="{F13454DB-C12F-44A6-A5D4-068411FFC70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7" creationId="{18FAE790-25F9-4EC9-9CFD-DEB73AFA240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8" creationId="{A2F63882-BDC1-42F7-BA88-8CD3EAC8DF2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09" creationId="{FA120E01-D983-4F0A-B50F-72B8D752E67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0" creationId="{9F07FB66-92A1-4209-857C-07036B3A7CD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1" creationId="{7B2B7C20-22E6-4350-9D3F-84F9573EEADE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2" creationId="{14689668-EB05-4569-85EF-7682A855308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3" creationId="{3EDA96FD-637D-4957-AD3C-B21E83F772B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4" creationId="{A0CCB5A1-9D5A-4151-AC62-D2C7305F31C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5" creationId="{9E4E3FE9-2F3A-4386-924D-6C4EA83C7AF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6" creationId="{C034BBFC-C988-4C59-813E-BF2058530DDA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7" creationId="{3FE704C7-D0D1-47D2-8541-0857D2EA07C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8" creationId="{1131DF90-5317-4913-96EB-D43F0D42668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19" creationId="{1A8F643F-D64D-440B-AB9B-FFBCB059806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0" creationId="{244EFF30-D65F-4573-94BA-DA02BBA16A6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1" creationId="{6B5A807B-C8CD-4B18-8CAA-0E2BA5F545C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2" creationId="{8BA7071F-C663-42DC-91BC-A24FB585685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3" creationId="{E0DA5DB9-231F-4541-8862-9FFDB73A8808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4" creationId="{0644229B-2B32-442B-9BF3-0521494A3B7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5" creationId="{A5025EDA-E3BB-4520-8D45-FCD82A7AF76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6" creationId="{1657A1BE-63AA-4FBA-B713-8F141844B790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7" creationId="{E18CAE06-9910-42C4-8C73-B64966AA55DB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8" creationId="{AFA5ED21-15F4-4264-A180-3FE34FF4F92A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29" creationId="{46252429-139D-4B56-8E44-C0BF4396DBC0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30" creationId="{9E27CB28-4A75-432F-8316-36D7796EFA2A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31" creationId="{4E93AC2E-46C9-441D-995B-5F902EF1AFF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32" creationId="{61924D17-E246-4819-9CDC-FF4B7941EF0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33" creationId="{DCF0851D-A406-4C8D-ABEC-43DEF3C9447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34" creationId="{2F925108-6479-4871-B1AF-882803CAE07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44" creationId="{D6184EF3-57A1-415E-95A9-FB3F719D7E7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45" creationId="{0D000679-4472-446F-8078-A5EC3F940CD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46" creationId="{45401402-7E69-4F04-BFB6-0D173D27B33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47" creationId="{4CBDD3C3-8892-4C8E-B3F3-149D754CCF5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48" creationId="{29A0CA07-DC2E-4BAD-82CD-842DE51D540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49" creationId="{1A9EFB44-38F6-4DC9-9B32-FA7D445B762A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50" creationId="{14376507-B4DA-4FCF-A344-37436FF2692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51" creationId="{4ECBE854-A12E-49F7-B3BA-6F8CEAD56C78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52" creationId="{69FF6A4A-E317-403E-BA56-8A3E9DFD187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53" creationId="{B506489E-9CA9-477C-A49A-28D9F2C9955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63" creationId="{9E72A433-C892-42E3-8A3C-7D322DAF135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64" creationId="{D4F062F9-283C-4A3A-9286-B108FB60676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65" creationId="{E8588C57-9BEC-42CD-946E-428E6F7017F5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66" creationId="{6868E717-7643-4F86-80BA-6E774E35E24A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67" creationId="{1A734377-3D7E-4D3F-AD85-D31470A5C10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68" creationId="{8C551B4A-6A51-43C8-8E08-22274A9F3B8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69" creationId="{F1733925-400A-4916-B79D-1056382E315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70" creationId="{90154B80-F516-40C5-B933-C1919AA4591E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71" creationId="{30C1B23D-90E1-425C-A9FA-98DDAECD915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72" creationId="{6D2E9BF6-D182-4724-81D0-B54A46F5EBE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82" creationId="{7B7F51A8-C289-49BD-AD32-24CE80F7D945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83" creationId="{CE2219F0-F49A-40EC-89E7-B8B596FB633B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84" creationId="{8B9493D2-103E-49F1-BC69-2E3992BDBBD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85" creationId="{501BF3CC-5B1E-4F1A-AE5E-20DC8EFE7FA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86" creationId="{B9213268-49F8-4E7B-856C-4B874EF39149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87" creationId="{0C64DDA8-1C05-4A9E-881A-EC0B68F3B92D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88" creationId="{A8331C59-6A9C-41F2-89C5-FF96834529B0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89" creationId="{84095E08-28EF-4AC4-91E7-246EC90A38F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90" creationId="{9BA72EE4-D441-4733-ADDB-D4A7AC992CA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191" creationId="{8CC7A3CE-D6F7-4608-9CF1-79CC256E9F8B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1" creationId="{FF384B09-01B0-4339-B9C5-22EFCB1C72C4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2" creationId="{F04CC10F-9339-40CC-8CF3-759AD00DF61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3" creationId="{5DAE3EC2-CE87-4C0E-9DB3-C1B93221A7DC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4" creationId="{A2693A4A-E02C-49CA-ADDF-4210459F7F6F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5" creationId="{A673EBBD-99B9-4E78-9FB7-25A2B8DC73A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6" creationId="{2A7275DC-90BE-47B0-8683-4E137F5E9126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7" creationId="{4DEBBD02-B137-4DA7-A805-BEC5ACFB50E7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8" creationId="{FCD2F948-6F22-4752-A5FD-3C6F7BB39422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09" creationId="{712B32DF-7F65-45C5-8DBC-4D45B7877F21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10" creationId="{CCB7C616-6BE9-4488-9C05-4F40E2CD5A63}"/>
          </ac:spMkLst>
        </pc:spChg>
        <pc:spChg chg="del">
          <ac:chgData name="Fatima Pillosu" userId="a6295d4dc9e22643" providerId="LiveId" clId="{FB9F4D3B-DA3D-43B9-A37D-C35D65C8785B}" dt="2022-01-21T11:04:05.703" v="48" actId="478"/>
          <ac:spMkLst>
            <pc:docMk/>
            <pc:sldMk cId="2235499434" sldId="256"/>
            <ac:spMk id="211" creationId="{B8591C48-94D6-42E3-B9E6-61B566E01EEC}"/>
          </ac:spMkLst>
        </pc:spChg>
        <pc:picChg chg="del">
          <ac:chgData name="Fatima Pillosu" userId="a6295d4dc9e22643" providerId="LiveId" clId="{FB9F4D3B-DA3D-43B9-A37D-C35D65C8785B}" dt="2022-01-21T11:04:05.703" v="48" actId="478"/>
          <ac:picMkLst>
            <pc:docMk/>
            <pc:sldMk cId="2235499434" sldId="256"/>
            <ac:picMk id="16" creationId="{5C5B1E14-A771-499C-8F11-1FC372410FD8}"/>
          </ac:picMkLst>
        </pc:picChg>
        <pc:picChg chg="del">
          <ac:chgData name="Fatima Pillosu" userId="a6295d4dc9e22643" providerId="LiveId" clId="{FB9F4D3B-DA3D-43B9-A37D-C35D65C8785B}" dt="2022-01-21T11:04:05.703" v="48" actId="478"/>
          <ac:picMkLst>
            <pc:docMk/>
            <pc:sldMk cId="2235499434" sldId="256"/>
            <ac:picMk id="17" creationId="{149E8BFB-882C-43F6-BCD5-DE9797B3183B}"/>
          </ac:picMkLst>
        </pc:picChg>
        <pc:picChg chg="del">
          <ac:chgData name="Fatima Pillosu" userId="a6295d4dc9e22643" providerId="LiveId" clId="{FB9F4D3B-DA3D-43B9-A37D-C35D65C8785B}" dt="2022-01-21T11:04:05.703" v="48" actId="478"/>
          <ac:picMkLst>
            <pc:docMk/>
            <pc:sldMk cId="2235499434" sldId="256"/>
            <ac:picMk id="18" creationId="{6123114B-7D55-4099-8A7C-7F853FD4F676}"/>
          </ac:picMkLst>
        </pc:picChg>
        <pc:picChg chg="del">
          <ac:chgData name="Fatima Pillosu" userId="a6295d4dc9e22643" providerId="LiveId" clId="{FB9F4D3B-DA3D-43B9-A37D-C35D65C8785B}" dt="2022-01-21T11:04:05.703" v="48" actId="478"/>
          <ac:picMkLst>
            <pc:docMk/>
            <pc:sldMk cId="2235499434" sldId="256"/>
            <ac:picMk id="19" creationId="{C1FDCDA0-9343-4E29-BAA7-A38B19B62181}"/>
          </ac:picMkLst>
        </pc:pic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5" creationId="{A32F0869-8E1F-4086-AABA-32D1F5318AD9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6" creationId="{137C338A-E390-4016-B8BF-E7AC6A6D35AA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35" creationId="{380CABC7-C066-4368-B1A9-9E820E0A34AF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36" creationId="{FAA116B6-BBBA-4F95-91A3-660E28A15476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37" creationId="{4A83952D-2B82-457E-A970-1C0F9D636C3C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38" creationId="{319902D9-745E-4329-BAC1-F078A90CD664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39" creationId="{7ABEEDB2-4296-4FDF-84CF-7EE8A82F289D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40" creationId="{1498C73E-A101-4C6C-9D1B-B8E4981248BC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41" creationId="{DC72C562-A532-4FB4-A0D5-084A3E1948AF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42" creationId="{75E72E46-031C-41EE-B7B8-372CA6F90407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43" creationId="{C99572CC-9282-483C-90B2-724F590078F8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54" creationId="{53F33051-9064-4884-B909-9E3126A49805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55" creationId="{B10FD9D1-A984-4964-8455-3444FE6A7C16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56" creationId="{E9C02520-1877-48C4-AB14-C8F59D379524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57" creationId="{AD97E5F6-ED8E-446B-B3CD-0715E3D9EF6F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58" creationId="{B7796E3B-548F-4B0C-B4FF-6631607183F4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59" creationId="{65192C00-6693-40C1-B3EE-CD5C57E0226B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60" creationId="{4558C484-B6CA-42AD-AB16-13FB526B2DA2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61" creationId="{6215BC39-08F7-40F3-A8A2-FF7BCBBBC419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62" creationId="{B1C68085-EE36-4F8E-A877-8D0D0A4A35F9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73" creationId="{9F15B750-FF9D-426A-940F-00AFEE3655CD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74" creationId="{F9FB7029-9ADD-4EBF-83CC-2002EC3BC6A4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75" creationId="{F0CEC3F5-0A20-4A2E-A547-B1E6FC5B826D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76" creationId="{82A60162-3388-4DB8-93DC-4E2C48B711E3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77" creationId="{75C92E1F-3E07-49BA-816C-7F70EA18DE82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78" creationId="{5AA6D7AC-1050-40DC-AF32-074C2C2B1576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79" creationId="{64B8A86E-7642-4EE4-8DC2-7BE50E6E33A2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80" creationId="{9E0CADF7-84B4-430D-AC3B-C6FCB3BF00F6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81" creationId="{21C1CBA2-00AB-490A-BFE7-CEC69A1B951D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92" creationId="{E793533B-0155-4882-A631-9D7A36CEC7ED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93" creationId="{6CB68CD1-0B62-4967-9B0D-FBC60576AA9E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94" creationId="{C70D0953-431D-44A7-80DE-1BB2691C50AC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95" creationId="{A332ED36-A020-4B47-8D52-9A5DEE17E84A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96" creationId="{AB550BE8-BEFD-46F1-9B1F-766CE3B13174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97" creationId="{BB0E3B18-0AC6-4A80-8B73-620E23AB72FE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98" creationId="{5ED1626A-821E-4458-9089-720303F72439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199" creationId="{042076C5-2A52-408C-A4F3-BC604A6A4808}"/>
          </ac:cxnSpMkLst>
        </pc:cxnChg>
        <pc:cxnChg chg="del">
          <ac:chgData name="Fatima Pillosu" userId="a6295d4dc9e22643" providerId="LiveId" clId="{FB9F4D3B-DA3D-43B9-A37D-C35D65C8785B}" dt="2022-01-21T11:04:05.703" v="48" actId="478"/>
          <ac:cxnSpMkLst>
            <pc:docMk/>
            <pc:sldMk cId="2235499434" sldId="256"/>
            <ac:cxnSpMk id="200" creationId="{F1CC8B95-CD83-4151-B232-187BAB6F44A7}"/>
          </ac:cxnSpMkLst>
        </pc:cxnChg>
      </pc:sldChg>
      <pc:sldChg chg="addSp delSp modSp mod">
        <pc:chgData name="Fatima Pillosu" userId="a6295d4dc9e22643" providerId="LiveId" clId="{FB9F4D3B-DA3D-43B9-A37D-C35D65C8785B}" dt="2022-01-21T14:59:21.499" v="899" actId="1076"/>
        <pc:sldMkLst>
          <pc:docMk/>
          <pc:sldMk cId="2678135761" sldId="257"/>
        </pc:sldMkLst>
        <pc:spChg chg="del mod">
          <ac:chgData name="Fatima Pillosu" userId="a6295d4dc9e22643" providerId="LiveId" clId="{FB9F4D3B-DA3D-43B9-A37D-C35D65C8785B}" dt="2022-01-21T11:03:42.617" v="46" actId="21"/>
          <ac:spMkLst>
            <pc:docMk/>
            <pc:sldMk cId="2678135761" sldId="257"/>
            <ac:spMk id="216" creationId="{72D0B094-8AEC-423C-8717-E00A581C1715}"/>
          </ac:spMkLst>
        </pc:spChg>
        <pc:spChg chg="del mod">
          <ac:chgData name="Fatima Pillosu" userId="a6295d4dc9e22643" providerId="LiveId" clId="{FB9F4D3B-DA3D-43B9-A37D-C35D65C8785B}" dt="2022-01-21T11:03:42.617" v="46" actId="21"/>
          <ac:spMkLst>
            <pc:docMk/>
            <pc:sldMk cId="2678135761" sldId="257"/>
            <ac:spMk id="229" creationId="{037B8C85-B34F-43C4-AB6A-2FE7FC46CC11}"/>
          </ac:spMkLst>
        </pc:spChg>
        <pc:spChg chg="del mod">
          <ac:chgData name="Fatima Pillosu" userId="a6295d4dc9e22643" providerId="LiveId" clId="{FB9F4D3B-DA3D-43B9-A37D-C35D65C8785B}" dt="2022-01-21T11:03:42.617" v="46" actId="21"/>
          <ac:spMkLst>
            <pc:docMk/>
            <pc:sldMk cId="2678135761" sldId="257"/>
            <ac:spMk id="230" creationId="{550FF008-C45D-408E-A457-82F4CFA113DF}"/>
          </ac:spMkLst>
        </pc:spChg>
        <pc:spChg chg="del">
          <ac:chgData name="Fatima Pillosu" userId="a6295d4dc9e22643" providerId="LiveId" clId="{FB9F4D3B-DA3D-43B9-A37D-C35D65C8785B}" dt="2022-01-21T11:03:42.617" v="46" actId="21"/>
          <ac:spMkLst>
            <pc:docMk/>
            <pc:sldMk cId="2678135761" sldId="257"/>
            <ac:spMk id="243" creationId="{876A9659-67FE-4A86-8DB6-5CB7995B13E5}"/>
          </ac:spMkLst>
        </pc:spChg>
        <pc:spChg chg="del">
          <ac:chgData name="Fatima Pillosu" userId="a6295d4dc9e22643" providerId="LiveId" clId="{FB9F4D3B-DA3D-43B9-A37D-C35D65C8785B}" dt="2022-01-21T11:03:42.617" v="46" actId="21"/>
          <ac:spMkLst>
            <pc:docMk/>
            <pc:sldMk cId="2678135761" sldId="257"/>
            <ac:spMk id="244" creationId="{2DB11E4F-8300-4A36-8019-7283ECB6155C}"/>
          </ac:spMkLst>
        </pc:spChg>
        <pc:spChg chg="del">
          <ac:chgData name="Fatima Pillosu" userId="a6295d4dc9e22643" providerId="LiveId" clId="{FB9F4D3B-DA3D-43B9-A37D-C35D65C8785B}" dt="2022-01-21T11:03:42.617" v="46" actId="21"/>
          <ac:spMkLst>
            <pc:docMk/>
            <pc:sldMk cId="2678135761" sldId="257"/>
            <ac:spMk id="249" creationId="{9ABFDE2D-FA77-44A2-9A80-68B7B3084B5A}"/>
          </ac:spMkLst>
        </pc:spChg>
        <pc:spChg chg="del">
          <ac:chgData name="Fatima Pillosu" userId="a6295d4dc9e22643" providerId="LiveId" clId="{FB9F4D3B-DA3D-43B9-A37D-C35D65C8785B}" dt="2022-01-21T11:03:42.617" v="46" actId="21"/>
          <ac:spMkLst>
            <pc:docMk/>
            <pc:sldMk cId="2678135761" sldId="257"/>
            <ac:spMk id="250" creationId="{36298C9A-99CC-43BB-B971-991BC25E3DA3}"/>
          </ac:spMkLst>
        </pc:spChg>
        <pc:spChg chg="add mod">
          <ac:chgData name="Fatima Pillosu" userId="a6295d4dc9e22643" providerId="LiveId" clId="{FB9F4D3B-DA3D-43B9-A37D-C35D65C8785B}" dt="2022-01-21T11:06:02.566" v="83" actId="14100"/>
          <ac:spMkLst>
            <pc:docMk/>
            <pc:sldMk cId="2678135761" sldId="257"/>
            <ac:spMk id="251" creationId="{26A4DD27-E244-4BA3-8EF4-332C934282CF}"/>
          </ac:spMkLst>
        </pc:spChg>
        <pc:spChg chg="add mod">
          <ac:chgData name="Fatima Pillosu" userId="a6295d4dc9e22643" providerId="LiveId" clId="{FB9F4D3B-DA3D-43B9-A37D-C35D65C8785B}" dt="2022-01-21T11:05:52.772" v="81" actId="14100"/>
          <ac:spMkLst>
            <pc:docMk/>
            <pc:sldMk cId="2678135761" sldId="257"/>
            <ac:spMk id="258" creationId="{60E9849A-2C9E-4BA4-A89B-BDF55C21E27E}"/>
          </ac:spMkLst>
        </pc:spChg>
        <pc:spChg chg="add mod">
          <ac:chgData name="Fatima Pillosu" userId="a6295d4dc9e22643" providerId="LiveId" clId="{FB9F4D3B-DA3D-43B9-A37D-C35D65C8785B}" dt="2022-01-21T11:06:34.471" v="108" actId="14100"/>
          <ac:spMkLst>
            <pc:docMk/>
            <pc:sldMk cId="2678135761" sldId="257"/>
            <ac:spMk id="259" creationId="{FF9FD29A-6A38-4F1C-8AF6-823181CEC3E5}"/>
          </ac:spMkLst>
        </pc:spChg>
        <pc:spChg chg="add mod">
          <ac:chgData name="Fatima Pillosu" userId="a6295d4dc9e22643" providerId="LiveId" clId="{FB9F4D3B-DA3D-43B9-A37D-C35D65C8785B}" dt="2022-01-21T11:03:58.848" v="47"/>
          <ac:spMkLst>
            <pc:docMk/>
            <pc:sldMk cId="2678135761" sldId="257"/>
            <ac:spMk id="268" creationId="{FA3687FD-AAAD-4BFC-AE59-C2E7D2E2047E}"/>
          </ac:spMkLst>
        </pc:spChg>
        <pc:spChg chg="add mod">
          <ac:chgData name="Fatima Pillosu" userId="a6295d4dc9e22643" providerId="LiveId" clId="{FB9F4D3B-DA3D-43B9-A37D-C35D65C8785B}" dt="2022-01-21T11:03:58.848" v="47"/>
          <ac:spMkLst>
            <pc:docMk/>
            <pc:sldMk cId="2678135761" sldId="257"/>
            <ac:spMk id="269" creationId="{43B3CC45-A82F-4501-91ED-7DDFE66E423F}"/>
          </ac:spMkLst>
        </pc:spChg>
        <pc:spChg chg="add mod">
          <ac:chgData name="Fatima Pillosu" userId="a6295d4dc9e22643" providerId="LiveId" clId="{FB9F4D3B-DA3D-43B9-A37D-C35D65C8785B}" dt="2022-01-21T11:03:58.848" v="47"/>
          <ac:spMkLst>
            <pc:docMk/>
            <pc:sldMk cId="2678135761" sldId="257"/>
            <ac:spMk id="272" creationId="{34E4881B-2272-4546-A4A0-197B34270B24}"/>
          </ac:spMkLst>
        </pc:spChg>
        <pc:spChg chg="add mod">
          <ac:chgData name="Fatima Pillosu" userId="a6295d4dc9e22643" providerId="LiveId" clId="{FB9F4D3B-DA3D-43B9-A37D-C35D65C8785B}" dt="2022-01-21T11:03:58.848" v="47"/>
          <ac:spMkLst>
            <pc:docMk/>
            <pc:sldMk cId="2678135761" sldId="257"/>
            <ac:spMk id="273" creationId="{DFB81F01-AD63-486C-85AD-2AC28E7F53C5}"/>
          </ac:spMkLst>
        </pc:spChg>
        <pc:spChg chg="add mod">
          <ac:chgData name="Fatima Pillosu" userId="a6295d4dc9e22643" providerId="LiveId" clId="{FB9F4D3B-DA3D-43B9-A37D-C35D65C8785B}" dt="2022-01-21T11:07:02.795" v="129" actId="14100"/>
          <ac:spMkLst>
            <pc:docMk/>
            <pc:sldMk cId="2678135761" sldId="257"/>
            <ac:spMk id="280" creationId="{45469B93-6B5B-46E9-9846-3FEBBBA870DA}"/>
          </ac:spMkLst>
        </pc:spChg>
        <pc:spChg chg="add mod">
          <ac:chgData name="Fatima Pillosu" userId="a6295d4dc9e22643" providerId="LiveId" clId="{FB9F4D3B-DA3D-43B9-A37D-C35D65C8785B}" dt="2022-01-21T11:56:05.296" v="560" actId="1076"/>
          <ac:spMkLst>
            <pc:docMk/>
            <pc:sldMk cId="2678135761" sldId="257"/>
            <ac:spMk id="298" creationId="{212EC2B4-F70C-446B-8D08-09DEF3FD6390}"/>
          </ac:spMkLst>
        </pc:spChg>
        <pc:spChg chg="add mod">
          <ac:chgData name="Fatima Pillosu" userId="a6295d4dc9e22643" providerId="LiveId" clId="{FB9F4D3B-DA3D-43B9-A37D-C35D65C8785B}" dt="2022-01-21T11:55:55.770" v="559" actId="1076"/>
          <ac:spMkLst>
            <pc:docMk/>
            <pc:sldMk cId="2678135761" sldId="257"/>
            <ac:spMk id="299" creationId="{E3908706-2A8A-496E-87BD-E5FD177F71BD}"/>
          </ac:spMkLst>
        </pc:spChg>
        <pc:spChg chg="add mod">
          <ac:chgData name="Fatima Pillosu" userId="a6295d4dc9e22643" providerId="LiveId" clId="{FB9F4D3B-DA3D-43B9-A37D-C35D65C8785B}" dt="2022-01-21T11:55:51" v="558" actId="1076"/>
          <ac:spMkLst>
            <pc:docMk/>
            <pc:sldMk cId="2678135761" sldId="257"/>
            <ac:spMk id="300" creationId="{D01BC939-0F88-4B93-8209-8455FFA4E3E5}"/>
          </ac:spMkLst>
        </pc:spChg>
        <pc:spChg chg="add mod">
          <ac:chgData name="Fatima Pillosu" userId="a6295d4dc9e22643" providerId="LiveId" clId="{FB9F4D3B-DA3D-43B9-A37D-C35D65C8785B}" dt="2022-01-21T11:55:46.833" v="557" actId="1076"/>
          <ac:spMkLst>
            <pc:docMk/>
            <pc:sldMk cId="2678135761" sldId="257"/>
            <ac:spMk id="301" creationId="{7199DBA4-5099-432C-AA4C-AA9464C49801}"/>
          </ac:spMkLst>
        </pc:spChg>
        <pc:spChg chg="add mod">
          <ac:chgData name="Fatima Pillosu" userId="a6295d4dc9e22643" providerId="LiveId" clId="{FB9F4D3B-DA3D-43B9-A37D-C35D65C8785B}" dt="2022-01-21T11:56:10.883" v="561" actId="1076"/>
          <ac:spMkLst>
            <pc:docMk/>
            <pc:sldMk cId="2678135761" sldId="257"/>
            <ac:spMk id="302" creationId="{63C57AE3-029E-4296-992D-206CE47DD8F9}"/>
          </ac:spMkLst>
        </pc:spChg>
        <pc:spChg chg="add mod">
          <ac:chgData name="Fatima Pillosu" userId="a6295d4dc9e22643" providerId="LiveId" clId="{FB9F4D3B-DA3D-43B9-A37D-C35D65C8785B}" dt="2022-01-21T11:56:14.529" v="562" actId="1076"/>
          <ac:spMkLst>
            <pc:docMk/>
            <pc:sldMk cId="2678135761" sldId="257"/>
            <ac:spMk id="303" creationId="{745D9770-82EB-4399-A4F1-A2806E643610}"/>
          </ac:spMkLst>
        </pc:spChg>
        <pc:spChg chg="add mod">
          <ac:chgData name="Fatima Pillosu" userId="a6295d4dc9e22643" providerId="LiveId" clId="{FB9F4D3B-DA3D-43B9-A37D-C35D65C8785B}" dt="2022-01-21T11:56:17.241" v="563" actId="1076"/>
          <ac:spMkLst>
            <pc:docMk/>
            <pc:sldMk cId="2678135761" sldId="257"/>
            <ac:spMk id="304" creationId="{29FAD786-6DD8-4B0E-9F01-B3723CE5299D}"/>
          </ac:spMkLst>
        </pc:spChg>
        <pc:spChg chg="add mod">
          <ac:chgData name="Fatima Pillosu" userId="a6295d4dc9e22643" providerId="LiveId" clId="{FB9F4D3B-DA3D-43B9-A37D-C35D65C8785B}" dt="2022-01-21T11:56:19.847" v="564" actId="1076"/>
          <ac:spMkLst>
            <pc:docMk/>
            <pc:sldMk cId="2678135761" sldId="257"/>
            <ac:spMk id="305" creationId="{5E17584C-ADEE-4970-985B-5C9C454935C9}"/>
          </ac:spMkLst>
        </pc:spChg>
        <pc:spChg chg="add mod">
          <ac:chgData name="Fatima Pillosu" userId="a6295d4dc9e22643" providerId="LiveId" clId="{FB9F4D3B-DA3D-43B9-A37D-C35D65C8785B}" dt="2022-01-21T11:56:32.501" v="565" actId="1076"/>
          <ac:spMkLst>
            <pc:docMk/>
            <pc:sldMk cId="2678135761" sldId="257"/>
            <ac:spMk id="306" creationId="{E095DE86-B55B-43E0-8B3F-F7E74C81A045}"/>
          </ac:spMkLst>
        </pc:spChg>
        <pc:spChg chg="add mod">
          <ac:chgData name="Fatima Pillosu" userId="a6295d4dc9e22643" providerId="LiveId" clId="{FB9F4D3B-DA3D-43B9-A37D-C35D65C8785B}" dt="2022-01-21T11:56:36.114" v="566" actId="1076"/>
          <ac:spMkLst>
            <pc:docMk/>
            <pc:sldMk cId="2678135761" sldId="257"/>
            <ac:spMk id="307" creationId="{BDC55C4B-212C-4AC2-AFCE-92E029644BCF}"/>
          </ac:spMkLst>
        </pc:spChg>
        <pc:spChg chg="add mod">
          <ac:chgData name="Fatima Pillosu" userId="a6295d4dc9e22643" providerId="LiveId" clId="{FB9F4D3B-DA3D-43B9-A37D-C35D65C8785B}" dt="2022-01-21T11:56:38.579" v="567" actId="1076"/>
          <ac:spMkLst>
            <pc:docMk/>
            <pc:sldMk cId="2678135761" sldId="257"/>
            <ac:spMk id="308" creationId="{3386F8C8-0EEB-4827-A261-3B170C625539}"/>
          </ac:spMkLst>
        </pc:spChg>
        <pc:spChg chg="add mod">
          <ac:chgData name="Fatima Pillosu" userId="a6295d4dc9e22643" providerId="LiveId" clId="{FB9F4D3B-DA3D-43B9-A37D-C35D65C8785B}" dt="2022-01-21T11:56:41.100" v="568" actId="1076"/>
          <ac:spMkLst>
            <pc:docMk/>
            <pc:sldMk cId="2678135761" sldId="257"/>
            <ac:spMk id="309" creationId="{50EC4B40-6DE9-42F1-812D-59BFAFD0F833}"/>
          </ac:spMkLst>
        </pc:spChg>
        <pc:spChg chg="add mod">
          <ac:chgData name="Fatima Pillosu" userId="a6295d4dc9e22643" providerId="LiveId" clId="{FB9F4D3B-DA3D-43B9-A37D-C35D65C8785B}" dt="2022-01-21T11:56:53.221" v="569" actId="1076"/>
          <ac:spMkLst>
            <pc:docMk/>
            <pc:sldMk cId="2678135761" sldId="257"/>
            <ac:spMk id="310" creationId="{BE7A854C-A1E6-45C6-A4BC-772BC1FAEF62}"/>
          </ac:spMkLst>
        </pc:spChg>
        <pc:spChg chg="add mod">
          <ac:chgData name="Fatima Pillosu" userId="a6295d4dc9e22643" providerId="LiveId" clId="{FB9F4D3B-DA3D-43B9-A37D-C35D65C8785B}" dt="2022-01-21T11:56:57.297" v="570" actId="1076"/>
          <ac:spMkLst>
            <pc:docMk/>
            <pc:sldMk cId="2678135761" sldId="257"/>
            <ac:spMk id="311" creationId="{D2B4ABD6-2BBE-4EDD-8073-2ED7BA6434F2}"/>
          </ac:spMkLst>
        </pc:spChg>
        <pc:spChg chg="add mod">
          <ac:chgData name="Fatima Pillosu" userId="a6295d4dc9e22643" providerId="LiveId" clId="{FB9F4D3B-DA3D-43B9-A37D-C35D65C8785B}" dt="2022-01-21T11:57:01.172" v="571" actId="1076"/>
          <ac:spMkLst>
            <pc:docMk/>
            <pc:sldMk cId="2678135761" sldId="257"/>
            <ac:spMk id="312" creationId="{05289BA0-7020-4D70-A8EC-30A7D3DD274D}"/>
          </ac:spMkLst>
        </pc:spChg>
        <pc:spChg chg="add mod">
          <ac:chgData name="Fatima Pillosu" userId="a6295d4dc9e22643" providerId="LiveId" clId="{FB9F4D3B-DA3D-43B9-A37D-C35D65C8785B}" dt="2022-01-21T11:57:06" v="572" actId="1076"/>
          <ac:spMkLst>
            <pc:docMk/>
            <pc:sldMk cId="2678135761" sldId="257"/>
            <ac:spMk id="313" creationId="{2A08C14B-8853-4209-A372-A31DEE870960}"/>
          </ac:spMkLst>
        </pc:spChg>
        <pc:spChg chg="add mod">
          <ac:chgData name="Fatima Pillosu" userId="a6295d4dc9e22643" providerId="LiveId" clId="{FB9F4D3B-DA3D-43B9-A37D-C35D65C8785B}" dt="2022-01-21T14:57:49.946" v="886" actId="1035"/>
          <ac:spMkLst>
            <pc:docMk/>
            <pc:sldMk cId="2678135761" sldId="257"/>
            <ac:spMk id="314" creationId="{B628AFDB-BD8E-499D-8D76-DD810151E6BE}"/>
          </ac:spMkLst>
        </pc:spChg>
        <pc:spChg chg="add mod">
          <ac:chgData name="Fatima Pillosu" userId="a6295d4dc9e22643" providerId="LiveId" clId="{FB9F4D3B-DA3D-43B9-A37D-C35D65C8785B}" dt="2022-01-21T11:57:47.261" v="576" actId="1076"/>
          <ac:spMkLst>
            <pc:docMk/>
            <pc:sldMk cId="2678135761" sldId="257"/>
            <ac:spMk id="315" creationId="{ED576195-698E-4AA1-BCEA-8D825550B21F}"/>
          </ac:spMkLst>
        </pc:spChg>
        <pc:spChg chg="add mod">
          <ac:chgData name="Fatima Pillosu" userId="a6295d4dc9e22643" providerId="LiveId" clId="{FB9F4D3B-DA3D-43B9-A37D-C35D65C8785B}" dt="2022-01-21T11:57:47.261" v="576" actId="1076"/>
          <ac:spMkLst>
            <pc:docMk/>
            <pc:sldMk cId="2678135761" sldId="257"/>
            <ac:spMk id="316" creationId="{9E02DA15-CB58-435C-A155-8B013BC3F92C}"/>
          </ac:spMkLst>
        </pc:spChg>
        <pc:spChg chg="add mod">
          <ac:chgData name="Fatima Pillosu" userId="a6295d4dc9e22643" providerId="LiveId" clId="{FB9F4D3B-DA3D-43B9-A37D-C35D65C8785B}" dt="2022-01-21T11:57:57.556" v="579" actId="1076"/>
          <ac:spMkLst>
            <pc:docMk/>
            <pc:sldMk cId="2678135761" sldId="257"/>
            <ac:spMk id="317" creationId="{CAD2DA33-D6A6-44F4-982E-E41EF807B5F5}"/>
          </ac:spMkLst>
        </pc:spChg>
        <pc:spChg chg="add mod">
          <ac:chgData name="Fatima Pillosu" userId="a6295d4dc9e22643" providerId="LiveId" clId="{FB9F4D3B-DA3D-43B9-A37D-C35D65C8785B}" dt="2022-01-21T11:57:52.911" v="577" actId="1076"/>
          <ac:spMkLst>
            <pc:docMk/>
            <pc:sldMk cId="2678135761" sldId="257"/>
            <ac:spMk id="318" creationId="{B53668F7-CF23-43BB-BEB7-302529194782}"/>
          </ac:spMkLst>
        </pc:spChg>
        <pc:spChg chg="add del mod">
          <ac:chgData name="Fatima Pillosu" userId="a6295d4dc9e22643" providerId="LiveId" clId="{FB9F4D3B-DA3D-43B9-A37D-C35D65C8785B}" dt="2022-01-21T11:36:00.639" v="303" actId="478"/>
          <ac:spMkLst>
            <pc:docMk/>
            <pc:sldMk cId="2678135761" sldId="257"/>
            <ac:spMk id="319" creationId="{9D4CA2AE-F21F-40D6-ACA3-9FAFDDF59956}"/>
          </ac:spMkLst>
        </pc:spChg>
        <pc:spChg chg="add del mod">
          <ac:chgData name="Fatima Pillosu" userId="a6295d4dc9e22643" providerId="LiveId" clId="{FB9F4D3B-DA3D-43B9-A37D-C35D65C8785B}" dt="2022-01-21T11:36:00.639" v="303" actId="478"/>
          <ac:spMkLst>
            <pc:docMk/>
            <pc:sldMk cId="2678135761" sldId="257"/>
            <ac:spMk id="320" creationId="{062788D1-C615-411A-9A72-2EA642D08F57}"/>
          </ac:spMkLst>
        </pc:spChg>
        <pc:spChg chg="add del mod">
          <ac:chgData name="Fatima Pillosu" userId="a6295d4dc9e22643" providerId="LiveId" clId="{FB9F4D3B-DA3D-43B9-A37D-C35D65C8785B}" dt="2022-01-21T11:36:00.639" v="303" actId="478"/>
          <ac:spMkLst>
            <pc:docMk/>
            <pc:sldMk cId="2678135761" sldId="257"/>
            <ac:spMk id="321" creationId="{3871BB5B-B002-4FBB-98B5-3DD3A7BE35E1}"/>
          </ac:spMkLst>
        </pc:spChg>
        <pc:spChg chg="add del mod">
          <ac:chgData name="Fatima Pillosu" userId="a6295d4dc9e22643" providerId="LiveId" clId="{FB9F4D3B-DA3D-43B9-A37D-C35D65C8785B}" dt="2022-01-21T11:36:00.639" v="303" actId="478"/>
          <ac:spMkLst>
            <pc:docMk/>
            <pc:sldMk cId="2678135761" sldId="257"/>
            <ac:spMk id="322" creationId="{30B7CAE9-0F34-4274-9916-436909081358}"/>
          </ac:spMkLst>
        </pc:spChg>
        <pc:spChg chg="add del mod">
          <ac:chgData name="Fatima Pillosu" userId="a6295d4dc9e22643" providerId="LiveId" clId="{FB9F4D3B-DA3D-43B9-A37D-C35D65C8785B}" dt="2022-01-21T11:40:00.884" v="306" actId="478"/>
          <ac:spMkLst>
            <pc:docMk/>
            <pc:sldMk cId="2678135761" sldId="257"/>
            <ac:spMk id="323" creationId="{F4574CA9-40A5-4A96-AD95-9188ADD447AC}"/>
          </ac:spMkLst>
        </pc:spChg>
        <pc:spChg chg="add del mod">
          <ac:chgData name="Fatima Pillosu" userId="a6295d4dc9e22643" providerId="LiveId" clId="{FB9F4D3B-DA3D-43B9-A37D-C35D65C8785B}" dt="2022-01-21T11:40:00.884" v="306" actId="478"/>
          <ac:spMkLst>
            <pc:docMk/>
            <pc:sldMk cId="2678135761" sldId="257"/>
            <ac:spMk id="324" creationId="{A15CBB1C-63A3-4B28-A070-B31DC739CE79}"/>
          </ac:spMkLst>
        </pc:spChg>
        <pc:spChg chg="add del mod">
          <ac:chgData name="Fatima Pillosu" userId="a6295d4dc9e22643" providerId="LiveId" clId="{FB9F4D3B-DA3D-43B9-A37D-C35D65C8785B}" dt="2022-01-21T11:40:00.884" v="306" actId="478"/>
          <ac:spMkLst>
            <pc:docMk/>
            <pc:sldMk cId="2678135761" sldId="257"/>
            <ac:spMk id="325" creationId="{8DA96282-FA02-45F7-A260-B4D7F9AFFD2C}"/>
          </ac:spMkLst>
        </pc:spChg>
        <pc:spChg chg="add del mod">
          <ac:chgData name="Fatima Pillosu" userId="a6295d4dc9e22643" providerId="LiveId" clId="{FB9F4D3B-DA3D-43B9-A37D-C35D65C8785B}" dt="2022-01-21T11:40:00.884" v="306" actId="478"/>
          <ac:spMkLst>
            <pc:docMk/>
            <pc:sldMk cId="2678135761" sldId="257"/>
            <ac:spMk id="326" creationId="{8088B16D-532C-4B5F-976D-EB408C67A8A6}"/>
          </ac:spMkLst>
        </pc:spChg>
        <pc:spChg chg="add del mod">
          <ac:chgData name="Fatima Pillosu" userId="a6295d4dc9e22643" providerId="LiveId" clId="{FB9F4D3B-DA3D-43B9-A37D-C35D65C8785B}" dt="2022-01-21T11:54:10.246" v="541" actId="478"/>
          <ac:spMkLst>
            <pc:docMk/>
            <pc:sldMk cId="2678135761" sldId="257"/>
            <ac:spMk id="329" creationId="{E3FB2D2F-168C-4851-9917-A3166EB900CF}"/>
          </ac:spMkLst>
        </pc:spChg>
        <pc:spChg chg="add mod">
          <ac:chgData name="Fatima Pillosu" userId="a6295d4dc9e22643" providerId="LiveId" clId="{FB9F4D3B-DA3D-43B9-A37D-C35D65C8785B}" dt="2022-01-21T11:58:03.494" v="580" actId="1076"/>
          <ac:spMkLst>
            <pc:docMk/>
            <pc:sldMk cId="2678135761" sldId="257"/>
            <ac:spMk id="331" creationId="{44AC317A-1DFD-4E34-93FD-D408684E7A94}"/>
          </ac:spMkLst>
        </pc:spChg>
        <pc:spChg chg="add mod">
          <ac:chgData name="Fatima Pillosu" userId="a6295d4dc9e22643" providerId="LiveId" clId="{FB9F4D3B-DA3D-43B9-A37D-C35D65C8785B}" dt="2022-01-21T11:58:06.987" v="581" actId="1076"/>
          <ac:spMkLst>
            <pc:docMk/>
            <pc:sldMk cId="2678135761" sldId="257"/>
            <ac:spMk id="332" creationId="{A6B8CD6B-7BEB-4B30-9274-6B577CF50483}"/>
          </ac:spMkLst>
        </pc:spChg>
        <pc:spChg chg="add mod">
          <ac:chgData name="Fatima Pillosu" userId="a6295d4dc9e22643" providerId="LiveId" clId="{FB9F4D3B-DA3D-43B9-A37D-C35D65C8785B}" dt="2022-01-21T11:58:12.599" v="582" actId="1076"/>
          <ac:spMkLst>
            <pc:docMk/>
            <pc:sldMk cId="2678135761" sldId="257"/>
            <ac:spMk id="333" creationId="{B6E0CF8A-962C-4A35-B06E-B891249542EC}"/>
          </ac:spMkLst>
        </pc:spChg>
        <pc:spChg chg="add mod">
          <ac:chgData name="Fatima Pillosu" userId="a6295d4dc9e22643" providerId="LiveId" clId="{FB9F4D3B-DA3D-43B9-A37D-C35D65C8785B}" dt="2022-01-21T11:58:15.360" v="583" actId="1076"/>
          <ac:spMkLst>
            <pc:docMk/>
            <pc:sldMk cId="2678135761" sldId="257"/>
            <ac:spMk id="334" creationId="{5540A7ED-0D34-4489-8142-F42F0B17ACA6}"/>
          </ac:spMkLst>
        </pc:spChg>
        <pc:spChg chg="add mod">
          <ac:chgData name="Fatima Pillosu" userId="a6295d4dc9e22643" providerId="LiveId" clId="{FB9F4D3B-DA3D-43B9-A37D-C35D65C8785B}" dt="2022-01-21T11:58:21.232" v="584" actId="1076"/>
          <ac:spMkLst>
            <pc:docMk/>
            <pc:sldMk cId="2678135761" sldId="257"/>
            <ac:spMk id="335" creationId="{205E3ADF-CAD1-427A-9B71-D9C343E036A0}"/>
          </ac:spMkLst>
        </pc:spChg>
        <pc:spChg chg="add mod">
          <ac:chgData name="Fatima Pillosu" userId="a6295d4dc9e22643" providerId="LiveId" clId="{FB9F4D3B-DA3D-43B9-A37D-C35D65C8785B}" dt="2022-01-21T11:58:23.672" v="585" actId="1076"/>
          <ac:spMkLst>
            <pc:docMk/>
            <pc:sldMk cId="2678135761" sldId="257"/>
            <ac:spMk id="336" creationId="{0344F4B0-CDE7-4205-8F06-23B704C0B062}"/>
          </ac:spMkLst>
        </pc:spChg>
        <pc:spChg chg="add mod">
          <ac:chgData name="Fatima Pillosu" userId="a6295d4dc9e22643" providerId="LiveId" clId="{FB9F4D3B-DA3D-43B9-A37D-C35D65C8785B}" dt="2022-01-21T11:58:28.855" v="586" actId="1076"/>
          <ac:spMkLst>
            <pc:docMk/>
            <pc:sldMk cId="2678135761" sldId="257"/>
            <ac:spMk id="337" creationId="{CFF8F635-887D-4BAB-A277-A35307109C1D}"/>
          </ac:spMkLst>
        </pc:spChg>
        <pc:spChg chg="add mod">
          <ac:chgData name="Fatima Pillosu" userId="a6295d4dc9e22643" providerId="LiveId" clId="{FB9F4D3B-DA3D-43B9-A37D-C35D65C8785B}" dt="2022-01-21T11:58:32.211" v="587" actId="1076"/>
          <ac:spMkLst>
            <pc:docMk/>
            <pc:sldMk cId="2678135761" sldId="257"/>
            <ac:spMk id="338" creationId="{CAC26BE7-4B49-497E-A176-0F7E85E6EA09}"/>
          </ac:spMkLst>
        </pc:spChg>
        <pc:spChg chg="add mod">
          <ac:chgData name="Fatima Pillosu" userId="a6295d4dc9e22643" providerId="LiveId" clId="{FB9F4D3B-DA3D-43B9-A37D-C35D65C8785B}" dt="2022-01-21T11:49:34.066" v="425" actId="571"/>
          <ac:spMkLst>
            <pc:docMk/>
            <pc:sldMk cId="2678135761" sldId="257"/>
            <ac:spMk id="340" creationId="{71291094-345C-4A31-893D-907725A21E71}"/>
          </ac:spMkLst>
        </pc:spChg>
        <pc:spChg chg="add mod">
          <ac:chgData name="Fatima Pillosu" userId="a6295d4dc9e22643" providerId="LiveId" clId="{FB9F4D3B-DA3D-43B9-A37D-C35D65C8785B}" dt="2022-01-21T11:49:34.066" v="425" actId="571"/>
          <ac:spMkLst>
            <pc:docMk/>
            <pc:sldMk cId="2678135761" sldId="257"/>
            <ac:spMk id="341" creationId="{93E7619C-038B-46E0-9E69-54C9EBB082C6}"/>
          </ac:spMkLst>
        </pc:spChg>
        <pc:spChg chg="add mod">
          <ac:chgData name="Fatima Pillosu" userId="a6295d4dc9e22643" providerId="LiveId" clId="{FB9F4D3B-DA3D-43B9-A37D-C35D65C8785B}" dt="2022-01-21T11:49:34.066" v="425" actId="571"/>
          <ac:spMkLst>
            <pc:docMk/>
            <pc:sldMk cId="2678135761" sldId="257"/>
            <ac:spMk id="342" creationId="{1B691DBA-F9C6-4438-A4BD-419CF636C386}"/>
          </ac:spMkLst>
        </pc:spChg>
        <pc:spChg chg="add mod">
          <ac:chgData name="Fatima Pillosu" userId="a6295d4dc9e22643" providerId="LiveId" clId="{FB9F4D3B-DA3D-43B9-A37D-C35D65C8785B}" dt="2022-01-21T11:49:34.066" v="425" actId="571"/>
          <ac:spMkLst>
            <pc:docMk/>
            <pc:sldMk cId="2678135761" sldId="257"/>
            <ac:spMk id="343" creationId="{C51FB3A3-FACF-4523-9DE1-607777A08269}"/>
          </ac:spMkLst>
        </pc:spChg>
        <pc:spChg chg="add mod">
          <ac:chgData name="Fatima Pillosu" userId="a6295d4dc9e22643" providerId="LiveId" clId="{FB9F4D3B-DA3D-43B9-A37D-C35D65C8785B}" dt="2022-01-21T14:57:51.412" v="888" actId="20577"/>
          <ac:spMkLst>
            <pc:docMk/>
            <pc:sldMk cId="2678135761" sldId="257"/>
            <ac:spMk id="344" creationId="{80901269-4821-40C3-8411-9D2CD1A427B7}"/>
          </ac:spMkLst>
        </pc:spChg>
        <pc:spChg chg="add mod">
          <ac:chgData name="Fatima Pillosu" userId="a6295d4dc9e22643" providerId="LiveId" clId="{FB9F4D3B-DA3D-43B9-A37D-C35D65C8785B}" dt="2022-01-21T11:57:27.509" v="573" actId="1076"/>
          <ac:spMkLst>
            <pc:docMk/>
            <pc:sldMk cId="2678135761" sldId="257"/>
            <ac:spMk id="345" creationId="{1C19AB81-7F72-422F-931A-A67E2B7BE336}"/>
          </ac:spMkLst>
        </pc:spChg>
        <pc:spChg chg="add mod">
          <ac:chgData name="Fatima Pillosu" userId="a6295d4dc9e22643" providerId="LiveId" clId="{FB9F4D3B-DA3D-43B9-A37D-C35D65C8785B}" dt="2022-01-21T11:57:33.082" v="574" actId="1076"/>
          <ac:spMkLst>
            <pc:docMk/>
            <pc:sldMk cId="2678135761" sldId="257"/>
            <ac:spMk id="346" creationId="{0215A95B-3A71-4F16-89FA-F7743B6E8234}"/>
          </ac:spMkLst>
        </pc:spChg>
        <pc:spChg chg="add mod">
          <ac:chgData name="Fatima Pillosu" userId="a6295d4dc9e22643" providerId="LiveId" clId="{FB9F4D3B-DA3D-43B9-A37D-C35D65C8785B}" dt="2022-01-21T11:57:35.498" v="575" actId="1076"/>
          <ac:spMkLst>
            <pc:docMk/>
            <pc:sldMk cId="2678135761" sldId="257"/>
            <ac:spMk id="347" creationId="{05794677-3308-4ED9-9371-26D3FA36E013}"/>
          </ac:spMkLst>
        </pc:spChg>
        <pc:spChg chg="add mod">
          <ac:chgData name="Fatima Pillosu" userId="a6295d4dc9e22643" providerId="LiveId" clId="{FB9F4D3B-DA3D-43B9-A37D-C35D65C8785B}" dt="2022-01-21T11:52:38.608" v="441" actId="1076"/>
          <ac:spMkLst>
            <pc:docMk/>
            <pc:sldMk cId="2678135761" sldId="257"/>
            <ac:spMk id="348" creationId="{18A6FE4D-F11A-48B4-9150-462362339E77}"/>
          </ac:spMkLst>
        </pc:spChg>
        <pc:spChg chg="add mod">
          <ac:chgData name="Fatima Pillosu" userId="a6295d4dc9e22643" providerId="LiveId" clId="{FB9F4D3B-DA3D-43B9-A37D-C35D65C8785B}" dt="2022-01-21T14:43:14.456" v="664" actId="1038"/>
          <ac:spMkLst>
            <pc:docMk/>
            <pc:sldMk cId="2678135761" sldId="257"/>
            <ac:spMk id="357" creationId="{6400B39C-243B-4BC9-8B37-ADFA8E901190}"/>
          </ac:spMkLst>
        </pc:spChg>
        <pc:spChg chg="add mod">
          <ac:chgData name="Fatima Pillosu" userId="a6295d4dc9e22643" providerId="LiveId" clId="{FB9F4D3B-DA3D-43B9-A37D-C35D65C8785B}" dt="2022-01-21T14:43:14.456" v="664" actId="1038"/>
          <ac:spMkLst>
            <pc:docMk/>
            <pc:sldMk cId="2678135761" sldId="257"/>
            <ac:spMk id="358" creationId="{3C107AC9-9BFF-4E4A-A338-9312A52DF8A0}"/>
          </ac:spMkLst>
        </pc:spChg>
        <pc:spChg chg="add mod">
          <ac:chgData name="Fatima Pillosu" userId="a6295d4dc9e22643" providerId="LiveId" clId="{FB9F4D3B-DA3D-43B9-A37D-C35D65C8785B}" dt="2022-01-21T14:43:14.456" v="664" actId="1038"/>
          <ac:spMkLst>
            <pc:docMk/>
            <pc:sldMk cId="2678135761" sldId="257"/>
            <ac:spMk id="359" creationId="{0FE58B88-7A3E-4685-A0B0-64ADFEC701A9}"/>
          </ac:spMkLst>
        </pc:spChg>
        <pc:spChg chg="add mod">
          <ac:chgData name="Fatima Pillosu" userId="a6295d4dc9e22643" providerId="LiveId" clId="{FB9F4D3B-DA3D-43B9-A37D-C35D65C8785B}" dt="2022-01-21T14:43:14.456" v="664" actId="1038"/>
          <ac:spMkLst>
            <pc:docMk/>
            <pc:sldMk cId="2678135761" sldId="257"/>
            <ac:spMk id="360" creationId="{862D4E1C-4AF9-4FAB-B64C-1993D97EB435}"/>
          </ac:spMkLst>
        </pc:spChg>
        <pc:spChg chg="add mod">
          <ac:chgData name="Fatima Pillosu" userId="a6295d4dc9e22643" providerId="LiveId" clId="{FB9F4D3B-DA3D-43B9-A37D-C35D65C8785B}" dt="2022-01-21T14:43:50.848" v="680" actId="122"/>
          <ac:spMkLst>
            <pc:docMk/>
            <pc:sldMk cId="2678135761" sldId="257"/>
            <ac:spMk id="361" creationId="{8BD7FBD4-9E06-4E5F-A5C4-8781B682FABB}"/>
          </ac:spMkLst>
        </pc:spChg>
        <pc:spChg chg="add mod">
          <ac:chgData name="Fatima Pillosu" userId="a6295d4dc9e22643" providerId="LiveId" clId="{FB9F4D3B-DA3D-43B9-A37D-C35D65C8785B}" dt="2022-01-21T14:44:03.843" v="682" actId="1076"/>
          <ac:spMkLst>
            <pc:docMk/>
            <pc:sldMk cId="2678135761" sldId="257"/>
            <ac:spMk id="362" creationId="{85BD0FC6-484E-428E-B978-CBE3576A66FE}"/>
          </ac:spMkLst>
        </pc:spChg>
        <pc:spChg chg="add mod">
          <ac:chgData name="Fatima Pillosu" userId="a6295d4dc9e22643" providerId="LiveId" clId="{FB9F4D3B-DA3D-43B9-A37D-C35D65C8785B}" dt="2022-01-21T14:52:47.875" v="705" actId="207"/>
          <ac:spMkLst>
            <pc:docMk/>
            <pc:sldMk cId="2678135761" sldId="257"/>
            <ac:spMk id="367" creationId="{AEFEBEDA-4176-43E4-B8E0-678D665EDCE8}"/>
          </ac:spMkLst>
        </pc:spChg>
        <pc:spChg chg="add mod">
          <ac:chgData name="Fatima Pillosu" userId="a6295d4dc9e22643" providerId="LiveId" clId="{FB9F4D3B-DA3D-43B9-A37D-C35D65C8785B}" dt="2022-01-21T14:52:47.875" v="705" actId="207"/>
          <ac:spMkLst>
            <pc:docMk/>
            <pc:sldMk cId="2678135761" sldId="257"/>
            <ac:spMk id="368" creationId="{949E186B-1830-4FB2-857C-7761CECCD445}"/>
          </ac:spMkLst>
        </pc:spChg>
        <pc:spChg chg="add mod">
          <ac:chgData name="Fatima Pillosu" userId="a6295d4dc9e22643" providerId="LiveId" clId="{FB9F4D3B-DA3D-43B9-A37D-C35D65C8785B}" dt="2022-01-21T14:52:47.875" v="705" actId="207"/>
          <ac:spMkLst>
            <pc:docMk/>
            <pc:sldMk cId="2678135761" sldId="257"/>
            <ac:spMk id="369" creationId="{D7332BA5-928B-42F3-8F35-278A6797443F}"/>
          </ac:spMkLst>
        </pc:spChg>
        <pc:spChg chg="add mod">
          <ac:chgData name="Fatima Pillosu" userId="a6295d4dc9e22643" providerId="LiveId" clId="{FB9F4D3B-DA3D-43B9-A37D-C35D65C8785B}" dt="2022-01-21T14:52:47.875" v="705" actId="207"/>
          <ac:spMkLst>
            <pc:docMk/>
            <pc:sldMk cId="2678135761" sldId="257"/>
            <ac:spMk id="370" creationId="{63AD0502-1029-432A-9105-3A91AB0794AA}"/>
          </ac:spMkLst>
        </pc:spChg>
        <pc:spChg chg="add mod">
          <ac:chgData name="Fatima Pillosu" userId="a6295d4dc9e22643" providerId="LiveId" clId="{FB9F4D3B-DA3D-43B9-A37D-C35D65C8785B}" dt="2022-01-21T14:52:47.875" v="705" actId="207"/>
          <ac:spMkLst>
            <pc:docMk/>
            <pc:sldMk cId="2678135761" sldId="257"/>
            <ac:spMk id="371" creationId="{6D9810DB-030E-4BF6-B20B-EA602CBD6D30}"/>
          </ac:spMkLst>
        </pc:spChg>
        <pc:spChg chg="add mod">
          <ac:chgData name="Fatima Pillosu" userId="a6295d4dc9e22643" providerId="LiveId" clId="{FB9F4D3B-DA3D-43B9-A37D-C35D65C8785B}" dt="2022-01-21T14:52:47.875" v="705" actId="207"/>
          <ac:spMkLst>
            <pc:docMk/>
            <pc:sldMk cId="2678135761" sldId="257"/>
            <ac:spMk id="372" creationId="{371CE8CB-DFED-4FCD-9488-A81D4BB75647}"/>
          </ac:spMkLst>
        </pc:spChg>
        <pc:spChg chg="add del mod">
          <ac:chgData name="Fatima Pillosu" userId="a6295d4dc9e22643" providerId="LiveId" clId="{FB9F4D3B-DA3D-43B9-A37D-C35D65C8785B}" dt="2022-01-21T14:58:38.556" v="893" actId="478"/>
          <ac:spMkLst>
            <pc:docMk/>
            <pc:sldMk cId="2678135761" sldId="257"/>
            <ac:spMk id="373" creationId="{58480809-5B98-45B4-B6D2-FFD74F177FD4}"/>
          </ac:spMkLst>
        </pc:spChg>
        <pc:picChg chg="del">
          <ac:chgData name="Fatima Pillosu" userId="a6295d4dc9e22643" providerId="LiveId" clId="{FB9F4D3B-DA3D-43B9-A37D-C35D65C8785B}" dt="2022-01-21T11:03:42.617" v="46" actId="21"/>
          <ac:picMkLst>
            <pc:docMk/>
            <pc:sldMk cId="2678135761" sldId="257"/>
            <ac:picMk id="218" creationId="{E8BFA3F3-B77D-4B4D-A464-929EEF0BEFF8}"/>
          </ac:picMkLst>
        </pc:picChg>
        <pc:picChg chg="del">
          <ac:chgData name="Fatima Pillosu" userId="a6295d4dc9e22643" providerId="LiveId" clId="{FB9F4D3B-DA3D-43B9-A37D-C35D65C8785B}" dt="2022-01-21T11:03:42.617" v="46" actId="21"/>
          <ac:picMkLst>
            <pc:docMk/>
            <pc:sldMk cId="2678135761" sldId="257"/>
            <ac:picMk id="220" creationId="{C634AEFD-733A-4B09-B7EA-9370467EF061}"/>
          </ac:picMkLst>
        </pc:picChg>
        <pc:picChg chg="del">
          <ac:chgData name="Fatima Pillosu" userId="a6295d4dc9e22643" providerId="LiveId" clId="{FB9F4D3B-DA3D-43B9-A37D-C35D65C8785B}" dt="2022-01-21T10:56:01.881" v="12" actId="478"/>
          <ac:picMkLst>
            <pc:docMk/>
            <pc:sldMk cId="2678135761" sldId="257"/>
            <ac:picMk id="222" creationId="{8A6F5445-2C93-4938-A02A-01CB1CF78667}"/>
          </ac:picMkLst>
        </pc:picChg>
        <pc:picChg chg="del">
          <ac:chgData name="Fatima Pillosu" userId="a6295d4dc9e22643" providerId="LiveId" clId="{FB9F4D3B-DA3D-43B9-A37D-C35D65C8785B}" dt="2022-01-21T11:03:42.617" v="46" actId="21"/>
          <ac:picMkLst>
            <pc:docMk/>
            <pc:sldMk cId="2678135761" sldId="257"/>
            <ac:picMk id="223" creationId="{F23BF501-A2E5-4295-971F-9F8C39167472}"/>
          </ac:picMkLst>
        </pc:picChg>
        <pc:picChg chg="del">
          <ac:chgData name="Fatima Pillosu" userId="a6295d4dc9e22643" providerId="LiveId" clId="{FB9F4D3B-DA3D-43B9-A37D-C35D65C8785B}" dt="2022-01-21T11:03:42.617" v="46" actId="21"/>
          <ac:picMkLst>
            <pc:docMk/>
            <pc:sldMk cId="2678135761" sldId="257"/>
            <ac:picMk id="224" creationId="{1874E4ED-0363-494F-B6A1-276106376DEE}"/>
          </ac:picMkLst>
        </pc:picChg>
        <pc:picChg chg="del">
          <ac:chgData name="Fatima Pillosu" userId="a6295d4dc9e22643" providerId="LiveId" clId="{FB9F4D3B-DA3D-43B9-A37D-C35D65C8785B}" dt="2022-01-21T10:56:02.256" v="13" actId="478"/>
          <ac:picMkLst>
            <pc:docMk/>
            <pc:sldMk cId="2678135761" sldId="257"/>
            <ac:picMk id="225" creationId="{9E4BCBA5-5E38-4D9A-BC74-5268559B0CBC}"/>
          </ac:picMkLst>
        </pc:picChg>
        <pc:picChg chg="del">
          <ac:chgData name="Fatima Pillosu" userId="a6295d4dc9e22643" providerId="LiveId" clId="{FB9F4D3B-DA3D-43B9-A37D-C35D65C8785B}" dt="2022-01-21T10:56:02.832" v="14" actId="478"/>
          <ac:picMkLst>
            <pc:docMk/>
            <pc:sldMk cId="2678135761" sldId="257"/>
            <ac:picMk id="226" creationId="{685BE263-F1EA-4285-9D77-1289AE4A69B5}"/>
          </ac:picMkLst>
        </pc:picChg>
        <pc:picChg chg="del">
          <ac:chgData name="Fatima Pillosu" userId="a6295d4dc9e22643" providerId="LiveId" clId="{FB9F4D3B-DA3D-43B9-A37D-C35D65C8785B}" dt="2022-01-21T11:03:42.617" v="46" actId="21"/>
          <ac:picMkLst>
            <pc:docMk/>
            <pc:sldMk cId="2678135761" sldId="257"/>
            <ac:picMk id="227" creationId="{5FD5E891-52D8-4AC6-95CC-EB27E3770186}"/>
          </ac:picMkLst>
        </pc:picChg>
        <pc:picChg chg="del">
          <ac:chgData name="Fatima Pillosu" userId="a6295d4dc9e22643" providerId="LiveId" clId="{FB9F4D3B-DA3D-43B9-A37D-C35D65C8785B}" dt="2022-01-21T11:03:42.617" v="46" actId="21"/>
          <ac:picMkLst>
            <pc:docMk/>
            <pc:sldMk cId="2678135761" sldId="257"/>
            <ac:picMk id="228" creationId="{33A4EBEB-FA4A-4731-8EB3-1C36F940C5FF}"/>
          </ac:picMkLst>
        </pc:picChg>
        <pc:picChg chg="add mod">
          <ac:chgData name="Fatima Pillosu" userId="a6295d4dc9e22643" providerId="LiveId" clId="{FB9F4D3B-DA3D-43B9-A37D-C35D65C8785B}" dt="2022-01-21T11:03:58.848" v="47"/>
          <ac:picMkLst>
            <pc:docMk/>
            <pc:sldMk cId="2678135761" sldId="257"/>
            <ac:picMk id="252" creationId="{2867437A-F36E-486A-83D2-F35F5AB36A4A}"/>
          </ac:picMkLst>
        </pc:picChg>
        <pc:picChg chg="add mod">
          <ac:chgData name="Fatima Pillosu" userId="a6295d4dc9e22643" providerId="LiveId" clId="{FB9F4D3B-DA3D-43B9-A37D-C35D65C8785B}" dt="2022-01-21T11:03:58.848" v="47"/>
          <ac:picMkLst>
            <pc:docMk/>
            <pc:sldMk cId="2678135761" sldId="257"/>
            <ac:picMk id="253" creationId="{60703B99-06DD-403E-81CF-794059206DC5}"/>
          </ac:picMkLst>
        </pc:picChg>
        <pc:picChg chg="add mod">
          <ac:chgData name="Fatima Pillosu" userId="a6295d4dc9e22643" providerId="LiveId" clId="{FB9F4D3B-DA3D-43B9-A37D-C35D65C8785B}" dt="2022-01-21T11:03:58.848" v="47"/>
          <ac:picMkLst>
            <pc:docMk/>
            <pc:sldMk cId="2678135761" sldId="257"/>
            <ac:picMk id="254" creationId="{6F4FDBDB-1896-4A17-8DA3-0B49CCC556FA}"/>
          </ac:picMkLst>
        </pc:picChg>
        <pc:picChg chg="add del mod">
          <ac:chgData name="Fatima Pillosu" userId="a6295d4dc9e22643" providerId="LiveId" clId="{FB9F4D3B-DA3D-43B9-A37D-C35D65C8785B}" dt="2022-01-21T11:49:38.468" v="427" actId="478"/>
          <ac:picMkLst>
            <pc:docMk/>
            <pc:sldMk cId="2678135761" sldId="257"/>
            <ac:picMk id="255" creationId="{C1BF1243-FC8E-48F0-AE72-BEB1B1AD7BF2}"/>
          </ac:picMkLst>
        </pc:picChg>
        <pc:picChg chg="add mod">
          <ac:chgData name="Fatima Pillosu" userId="a6295d4dc9e22643" providerId="LiveId" clId="{FB9F4D3B-DA3D-43B9-A37D-C35D65C8785B}" dt="2022-01-21T11:03:58.848" v="47"/>
          <ac:picMkLst>
            <pc:docMk/>
            <pc:sldMk cId="2678135761" sldId="257"/>
            <ac:picMk id="256" creationId="{DD57396B-BAFE-45D2-A8FE-56E2B4658F04}"/>
          </ac:picMkLst>
        </pc:picChg>
        <pc:picChg chg="add mod">
          <ac:chgData name="Fatima Pillosu" userId="a6295d4dc9e22643" providerId="LiveId" clId="{FB9F4D3B-DA3D-43B9-A37D-C35D65C8785B}" dt="2022-01-21T11:03:58.848" v="47"/>
          <ac:picMkLst>
            <pc:docMk/>
            <pc:sldMk cId="2678135761" sldId="257"/>
            <ac:picMk id="257" creationId="{DB86C3C8-1926-4998-8357-653A38946311}"/>
          </ac:picMkLst>
        </pc:picChg>
        <pc:picChg chg="add mod">
          <ac:chgData name="Fatima Pillosu" userId="a6295d4dc9e22643" providerId="LiveId" clId="{FB9F4D3B-DA3D-43B9-A37D-C35D65C8785B}" dt="2022-01-21T11:05:06.588" v="66" actId="1036"/>
          <ac:picMkLst>
            <pc:docMk/>
            <pc:sldMk cId="2678135761" sldId="257"/>
            <ac:picMk id="275" creationId="{8E9A6896-7269-4EE4-B3D0-8AEC7EF37FA7}"/>
          </ac:picMkLst>
        </pc:picChg>
        <pc:picChg chg="add mod">
          <ac:chgData name="Fatima Pillosu" userId="a6295d4dc9e22643" providerId="LiveId" clId="{FB9F4D3B-DA3D-43B9-A37D-C35D65C8785B}" dt="2022-01-21T11:05:06.588" v="66" actId="1036"/>
          <ac:picMkLst>
            <pc:docMk/>
            <pc:sldMk cId="2678135761" sldId="257"/>
            <ac:picMk id="277" creationId="{D89A68D9-7F6D-4D53-82C4-FC56CC404944}"/>
          </ac:picMkLst>
        </pc:picChg>
        <pc:picChg chg="add del mod">
          <ac:chgData name="Fatima Pillosu" userId="a6295d4dc9e22643" providerId="LiveId" clId="{FB9F4D3B-DA3D-43B9-A37D-C35D65C8785B}" dt="2022-01-21T11:24:24.930" v="176" actId="478"/>
          <ac:picMkLst>
            <pc:docMk/>
            <pc:sldMk cId="2678135761" sldId="257"/>
            <ac:picMk id="295" creationId="{37B462C6-6A2F-46B1-858B-250B1AA86EE4}"/>
          </ac:picMkLst>
        </pc:picChg>
        <pc:picChg chg="add del mod">
          <ac:chgData name="Fatima Pillosu" userId="a6295d4dc9e22643" providerId="LiveId" clId="{FB9F4D3B-DA3D-43B9-A37D-C35D65C8785B}" dt="2022-01-21T11:24:24.253" v="175" actId="478"/>
          <ac:picMkLst>
            <pc:docMk/>
            <pc:sldMk cId="2678135761" sldId="257"/>
            <ac:picMk id="297" creationId="{91987ECA-88BA-4AB4-BC66-95658F0A4A33}"/>
          </ac:picMkLst>
        </pc:picChg>
        <pc:picChg chg="add mod">
          <ac:chgData name="Fatima Pillosu" userId="a6295d4dc9e22643" providerId="LiveId" clId="{FB9F4D3B-DA3D-43B9-A37D-C35D65C8785B}" dt="2022-01-21T11:49:34.066" v="425" actId="571"/>
          <ac:picMkLst>
            <pc:docMk/>
            <pc:sldMk cId="2678135761" sldId="257"/>
            <ac:picMk id="339" creationId="{8F651BD7-20DB-44A8-8A3E-E6B77501D8A9}"/>
          </ac:picMkLst>
        </pc:picChg>
        <pc:picChg chg="add del mod">
          <ac:chgData name="Fatima Pillosu" userId="a6295d4dc9e22643" providerId="LiveId" clId="{FB9F4D3B-DA3D-43B9-A37D-C35D65C8785B}" dt="2022-01-21T14:58:40.081" v="894" actId="478"/>
          <ac:picMkLst>
            <pc:docMk/>
            <pc:sldMk cId="2678135761" sldId="257"/>
            <ac:picMk id="374" creationId="{581E54CF-A8EE-4D29-8F53-F553C2A02712}"/>
          </ac:picMkLst>
        </pc:picChg>
        <pc:picChg chg="add mod">
          <ac:chgData name="Fatima Pillosu" userId="a6295d4dc9e22643" providerId="LiveId" clId="{FB9F4D3B-DA3D-43B9-A37D-C35D65C8785B}" dt="2022-01-21T14:59:21.499" v="899" actId="1076"/>
          <ac:picMkLst>
            <pc:docMk/>
            <pc:sldMk cId="2678135761" sldId="257"/>
            <ac:picMk id="375" creationId="{073E1805-592A-4915-BB65-505C5B8A55E4}"/>
          </ac:picMkLst>
        </pc:picChg>
        <pc:picChg chg="add mod">
          <ac:chgData name="Fatima Pillosu" userId="a6295d4dc9e22643" providerId="LiveId" clId="{FB9F4D3B-DA3D-43B9-A37D-C35D65C8785B}" dt="2022-01-21T14:59:16.334" v="898" actId="1076"/>
          <ac:picMkLst>
            <pc:docMk/>
            <pc:sldMk cId="2678135761" sldId="257"/>
            <ac:picMk id="376" creationId="{35E40F6A-A9BC-443C-B656-1F6CFE6D8463}"/>
          </ac:picMkLst>
        </pc:picChg>
        <pc:cxnChg chg="del mod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32" creationId="{F37EADD9-B949-40B7-917A-EBC3F230B5DE}"/>
          </ac:cxnSpMkLst>
        </pc:cxnChg>
        <pc:cxnChg chg="del mod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33" creationId="{D6C03788-5F76-4264-8C14-422D08135B22}"/>
          </ac:cxnSpMkLst>
        </pc:cxnChg>
        <pc:cxnChg chg="del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36" creationId="{48AF3984-3320-4B4A-85EA-D4FDF615E881}"/>
          </ac:cxnSpMkLst>
        </pc:cxnChg>
        <pc:cxnChg chg="del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37" creationId="{3142EA87-06C6-4406-BCD1-2583A80C99B6}"/>
          </ac:cxnSpMkLst>
        </pc:cxnChg>
        <pc:cxnChg chg="del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38" creationId="{7D6FE1FC-E294-41C9-8D0D-5CA87BDE2752}"/>
          </ac:cxnSpMkLst>
        </pc:cxnChg>
        <pc:cxnChg chg="del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39" creationId="{1DC153B6-826E-4E80-A075-3C08AE45AB57}"/>
          </ac:cxnSpMkLst>
        </pc:cxnChg>
        <pc:cxnChg chg="del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41" creationId="{D28ED329-CEF4-4AE4-80C9-1BA8CF6BB210}"/>
          </ac:cxnSpMkLst>
        </pc:cxnChg>
        <pc:cxnChg chg="del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42" creationId="{09A9BAAD-45D0-4ACE-B9B8-C73CA11F6F11}"/>
          </ac:cxnSpMkLst>
        </pc:cxnChg>
        <pc:cxnChg chg="del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47" creationId="{4CA8C7B0-0EEB-4577-80AC-4F3E6B707BC7}"/>
          </ac:cxnSpMkLst>
        </pc:cxnChg>
        <pc:cxnChg chg="del">
          <ac:chgData name="Fatima Pillosu" userId="a6295d4dc9e22643" providerId="LiveId" clId="{FB9F4D3B-DA3D-43B9-A37D-C35D65C8785B}" dt="2022-01-21T11:03:42.617" v="46" actId="21"/>
          <ac:cxnSpMkLst>
            <pc:docMk/>
            <pc:sldMk cId="2678135761" sldId="257"/>
            <ac:cxnSpMk id="248" creationId="{57104CDA-3E03-425F-96C1-AFD870377FC5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60" creationId="{2BC9D9A7-10E6-43E5-A530-1E32411F37A4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61" creationId="{7490B51D-3BCC-4627-979E-71C14D13D88A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62" creationId="{EADD0E44-BB58-4FF5-A7F7-1A56CCBE140B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63" creationId="{D0CDEDE5-86ED-4409-BAC6-07D48B230E80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64" creationId="{646C318F-15CF-4CB0-9B1B-77F23A3431D0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65" creationId="{3926961D-8D83-46A3-A338-BD64FDD8E855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66" creationId="{3C49DDCA-35D7-409B-A3D9-18D5394A82D4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67" creationId="{1724AA0C-3DD4-4693-BC8C-1327589D4961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70" creationId="{4A62C6F8-66F0-493F-B82F-B83D250F6CD7}"/>
          </ac:cxnSpMkLst>
        </pc:cxnChg>
        <pc:cxnChg chg="add mod">
          <ac:chgData name="Fatima Pillosu" userId="a6295d4dc9e22643" providerId="LiveId" clId="{FB9F4D3B-DA3D-43B9-A37D-C35D65C8785B}" dt="2022-01-21T11:03:58.848" v="47"/>
          <ac:cxnSpMkLst>
            <pc:docMk/>
            <pc:sldMk cId="2678135761" sldId="257"/>
            <ac:cxnSpMk id="271" creationId="{FE388E3D-72E3-4A30-8F2D-972EB9EF7FEB}"/>
          </ac:cxnSpMkLst>
        </pc:cxnChg>
        <pc:cxnChg chg="add mod">
          <ac:chgData name="Fatima Pillosu" userId="a6295d4dc9e22643" providerId="LiveId" clId="{FB9F4D3B-DA3D-43B9-A37D-C35D65C8785B}" dt="2022-01-21T11:05:06.588" v="66" actId="1036"/>
          <ac:cxnSpMkLst>
            <pc:docMk/>
            <pc:sldMk cId="2678135761" sldId="257"/>
            <ac:cxnSpMk id="278" creationId="{9C243737-FB63-4606-9B36-2B39B755AAF3}"/>
          </ac:cxnSpMkLst>
        </pc:cxnChg>
        <pc:cxnChg chg="add mod">
          <ac:chgData name="Fatima Pillosu" userId="a6295d4dc9e22643" providerId="LiveId" clId="{FB9F4D3B-DA3D-43B9-A37D-C35D65C8785B}" dt="2022-01-21T11:05:06.588" v="66" actId="1036"/>
          <ac:cxnSpMkLst>
            <pc:docMk/>
            <pc:sldMk cId="2678135761" sldId="257"/>
            <ac:cxnSpMk id="279" creationId="{312F6088-EC34-4169-8CBE-DBCCC889698F}"/>
          </ac:cxnSpMkLst>
        </pc:cxnChg>
        <pc:cxnChg chg="add mod">
          <ac:chgData name="Fatima Pillosu" userId="a6295d4dc9e22643" providerId="LiveId" clId="{FB9F4D3B-DA3D-43B9-A37D-C35D65C8785B}" dt="2022-01-21T11:55:14.609" v="554" actId="1035"/>
          <ac:cxnSpMkLst>
            <pc:docMk/>
            <pc:sldMk cId="2678135761" sldId="257"/>
            <ac:cxnSpMk id="282" creationId="{676F0537-A9F3-48D4-8F8A-3F86085066FF}"/>
          </ac:cxnSpMkLst>
        </pc:cxnChg>
        <pc:cxnChg chg="add mod">
          <ac:chgData name="Fatima Pillosu" userId="a6295d4dc9e22643" providerId="LiveId" clId="{FB9F4D3B-DA3D-43B9-A37D-C35D65C8785B}" dt="2022-01-21T11:55:14.609" v="554" actId="1035"/>
          <ac:cxnSpMkLst>
            <pc:docMk/>
            <pc:sldMk cId="2678135761" sldId="257"/>
            <ac:cxnSpMk id="286" creationId="{77B0D95B-074D-4D98-B647-A385D024E85A}"/>
          </ac:cxnSpMkLst>
        </pc:cxnChg>
        <pc:cxnChg chg="add mod">
          <ac:chgData name="Fatima Pillosu" userId="a6295d4dc9e22643" providerId="LiveId" clId="{FB9F4D3B-DA3D-43B9-A37D-C35D65C8785B}" dt="2022-01-21T11:55:14.609" v="554" actId="1035"/>
          <ac:cxnSpMkLst>
            <pc:docMk/>
            <pc:sldMk cId="2678135761" sldId="257"/>
            <ac:cxnSpMk id="287" creationId="{90F476F8-2F8E-4A04-A0C5-65D77B97E312}"/>
          </ac:cxnSpMkLst>
        </pc:cxnChg>
        <pc:cxnChg chg="add mod">
          <ac:chgData name="Fatima Pillosu" userId="a6295d4dc9e22643" providerId="LiveId" clId="{FB9F4D3B-DA3D-43B9-A37D-C35D65C8785B}" dt="2022-01-21T11:55:14.609" v="554" actId="1035"/>
          <ac:cxnSpMkLst>
            <pc:docMk/>
            <pc:sldMk cId="2678135761" sldId="257"/>
            <ac:cxnSpMk id="288" creationId="{A1B05732-C4BE-4A11-A359-F2951EA213E0}"/>
          </ac:cxnSpMkLst>
        </pc:cxnChg>
        <pc:cxnChg chg="add del mod">
          <ac:chgData name="Fatima Pillosu" userId="a6295d4dc9e22643" providerId="LiveId" clId="{FB9F4D3B-DA3D-43B9-A37D-C35D65C8785B}" dt="2022-01-21T14:51:19.035" v="691" actId="1036"/>
          <ac:cxnSpMkLst>
            <pc:docMk/>
            <pc:sldMk cId="2678135761" sldId="257"/>
            <ac:cxnSpMk id="290" creationId="{345818B5-8932-4C19-B51D-7844FF8EA485}"/>
          </ac:cxnSpMkLst>
        </pc:cxnChg>
        <pc:cxnChg chg="add mod">
          <ac:chgData name="Fatima Pillosu" userId="a6295d4dc9e22643" providerId="LiveId" clId="{FB9F4D3B-DA3D-43B9-A37D-C35D65C8785B}" dt="2022-01-21T11:58:50.443" v="599" actId="1035"/>
          <ac:cxnSpMkLst>
            <pc:docMk/>
            <pc:sldMk cId="2678135761" sldId="257"/>
            <ac:cxnSpMk id="291" creationId="{11587F9F-0A28-4A86-8FA5-31D5FC589B26}"/>
          </ac:cxnSpMkLst>
        </pc:cxnChg>
        <pc:cxnChg chg="add mod">
          <ac:chgData name="Fatima Pillosu" userId="a6295d4dc9e22643" providerId="LiveId" clId="{FB9F4D3B-DA3D-43B9-A37D-C35D65C8785B}" dt="2022-01-21T11:58:50.443" v="599" actId="1035"/>
          <ac:cxnSpMkLst>
            <pc:docMk/>
            <pc:sldMk cId="2678135761" sldId="257"/>
            <ac:cxnSpMk id="292" creationId="{283AA553-EF39-4D44-92C4-5E934CF2915C}"/>
          </ac:cxnSpMkLst>
        </pc:cxnChg>
        <pc:cxnChg chg="add mod">
          <ac:chgData name="Fatima Pillosu" userId="a6295d4dc9e22643" providerId="LiveId" clId="{FB9F4D3B-DA3D-43B9-A37D-C35D65C8785B}" dt="2022-01-21T11:58:50.443" v="599" actId="1035"/>
          <ac:cxnSpMkLst>
            <pc:docMk/>
            <pc:sldMk cId="2678135761" sldId="257"/>
            <ac:cxnSpMk id="293" creationId="{EC8EF8C5-0386-4E77-A5B8-CB8B6F6202EA}"/>
          </ac:cxnSpMkLst>
        </pc:cxnChg>
        <pc:cxnChg chg="add del mod">
          <ac:chgData name="Fatima Pillosu" userId="a6295d4dc9e22643" providerId="LiveId" clId="{FB9F4D3B-DA3D-43B9-A37D-C35D65C8785B}" dt="2022-01-21T11:58:50.443" v="599" actId="1035"/>
          <ac:cxnSpMkLst>
            <pc:docMk/>
            <pc:sldMk cId="2678135761" sldId="257"/>
            <ac:cxnSpMk id="327" creationId="{350946A4-E1BF-42AF-89B5-4B8E8CC024E1}"/>
          </ac:cxnSpMkLst>
        </pc:cxnChg>
        <pc:cxnChg chg="add mod">
          <ac:chgData name="Fatima Pillosu" userId="a6295d4dc9e22643" providerId="LiveId" clId="{FB9F4D3B-DA3D-43B9-A37D-C35D65C8785B}" dt="2022-01-21T11:59:43.809" v="606" actId="1036"/>
          <ac:cxnSpMkLst>
            <pc:docMk/>
            <pc:sldMk cId="2678135761" sldId="257"/>
            <ac:cxnSpMk id="350" creationId="{718D2930-918D-4C80-88DD-E33FA6BA4FBF}"/>
          </ac:cxnSpMkLst>
        </pc:cxnChg>
        <pc:cxnChg chg="add mod">
          <ac:chgData name="Fatima Pillosu" userId="a6295d4dc9e22643" providerId="LiveId" clId="{FB9F4D3B-DA3D-43B9-A37D-C35D65C8785B}" dt="2022-01-21T12:00:07.605" v="618" actId="1035"/>
          <ac:cxnSpMkLst>
            <pc:docMk/>
            <pc:sldMk cId="2678135761" sldId="257"/>
            <ac:cxnSpMk id="351" creationId="{6805773B-967C-428B-8393-6264FF341FFC}"/>
          </ac:cxnSpMkLst>
        </pc:cxnChg>
        <pc:cxnChg chg="add mod">
          <ac:chgData name="Fatima Pillosu" userId="a6295d4dc9e22643" providerId="LiveId" clId="{FB9F4D3B-DA3D-43B9-A37D-C35D65C8785B}" dt="2022-01-21T12:00:20.582" v="623" actId="1035"/>
          <ac:cxnSpMkLst>
            <pc:docMk/>
            <pc:sldMk cId="2678135761" sldId="257"/>
            <ac:cxnSpMk id="352" creationId="{67B128E5-EC20-480C-AB66-990FF2BD76C8}"/>
          </ac:cxnSpMkLst>
        </pc:cxnChg>
        <pc:cxnChg chg="add mod">
          <ac:chgData name="Fatima Pillosu" userId="a6295d4dc9e22643" providerId="LiveId" clId="{FB9F4D3B-DA3D-43B9-A37D-C35D65C8785B}" dt="2022-01-21T12:00:58.479" v="627" actId="1036"/>
          <ac:cxnSpMkLst>
            <pc:docMk/>
            <pc:sldMk cId="2678135761" sldId="257"/>
            <ac:cxnSpMk id="353" creationId="{F0324A8C-0526-4973-9C2C-E7DD5E681086}"/>
          </ac:cxnSpMkLst>
        </pc:cxnChg>
        <pc:cxnChg chg="add mod">
          <ac:chgData name="Fatima Pillosu" userId="a6295d4dc9e22643" providerId="LiveId" clId="{FB9F4D3B-DA3D-43B9-A37D-C35D65C8785B}" dt="2022-01-21T12:00:58.479" v="627" actId="1036"/>
          <ac:cxnSpMkLst>
            <pc:docMk/>
            <pc:sldMk cId="2678135761" sldId="257"/>
            <ac:cxnSpMk id="354" creationId="{EC92F16D-8C0E-4939-A51A-3579A6CAAF2A}"/>
          </ac:cxnSpMkLst>
        </pc:cxnChg>
        <pc:cxnChg chg="add mod">
          <ac:chgData name="Fatima Pillosu" userId="a6295d4dc9e22643" providerId="LiveId" clId="{FB9F4D3B-DA3D-43B9-A37D-C35D65C8785B}" dt="2022-01-21T12:00:58.479" v="627" actId="1036"/>
          <ac:cxnSpMkLst>
            <pc:docMk/>
            <pc:sldMk cId="2678135761" sldId="257"/>
            <ac:cxnSpMk id="355" creationId="{B0E53EC8-3B82-48F7-AD4F-BCED3322138F}"/>
          </ac:cxnSpMkLst>
        </pc:cxnChg>
        <pc:cxnChg chg="add mod">
          <ac:chgData name="Fatima Pillosu" userId="a6295d4dc9e22643" providerId="LiveId" clId="{FB9F4D3B-DA3D-43B9-A37D-C35D65C8785B}" dt="2022-01-21T12:00:58.479" v="627" actId="1036"/>
          <ac:cxnSpMkLst>
            <pc:docMk/>
            <pc:sldMk cId="2678135761" sldId="257"/>
            <ac:cxnSpMk id="356" creationId="{3FCD0493-48AE-4DCF-A187-828374C55358}"/>
          </ac:cxnSpMkLst>
        </pc:cxnChg>
        <pc:cxnChg chg="add del mod">
          <ac:chgData name="Fatima Pillosu" userId="a6295d4dc9e22643" providerId="LiveId" clId="{FB9F4D3B-DA3D-43B9-A37D-C35D65C8785B}" dt="2022-01-21T14:51:43.519" v="694" actId="478"/>
          <ac:cxnSpMkLst>
            <pc:docMk/>
            <pc:sldMk cId="2678135761" sldId="257"/>
            <ac:cxnSpMk id="364" creationId="{D815E5AC-91E4-44F2-A4D9-071CBDF0E1DF}"/>
          </ac:cxnSpMkLst>
        </pc:cxnChg>
        <pc:cxnChg chg="add del mod">
          <ac:chgData name="Fatima Pillosu" userId="a6295d4dc9e22643" providerId="LiveId" clId="{FB9F4D3B-DA3D-43B9-A37D-C35D65C8785B}" dt="2022-01-21T14:51:42.783" v="693" actId="478"/>
          <ac:cxnSpMkLst>
            <pc:docMk/>
            <pc:sldMk cId="2678135761" sldId="257"/>
            <ac:cxnSpMk id="365" creationId="{3AC4CB8E-85E8-4850-A36A-36A7362489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3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1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99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5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9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01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1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1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238E-5091-4AD4-84DC-2B201065CD75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047E-F5F5-48FF-B9A2-862F1194C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50">
            <a:extLst>
              <a:ext uri="{FF2B5EF4-FFF2-40B4-BE49-F238E27FC236}">
                <a16:creationId xmlns:a16="http://schemas.microsoft.com/office/drawing/2014/main" id="{26A4DD27-E244-4BA3-8EF4-332C934282CF}"/>
              </a:ext>
            </a:extLst>
          </p:cNvPr>
          <p:cNvSpPr txBox="1"/>
          <p:nvPr/>
        </p:nvSpPr>
        <p:spPr>
          <a:xfrm>
            <a:off x="29391" y="319020"/>
            <a:ext cx="1412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 – 12 UTC</a:t>
            </a:r>
          </a:p>
          <a:p>
            <a:r>
              <a:rPr lang="en-GB" sz="1400" dirty="0"/>
              <a:t>(6pm – 6am LST)</a:t>
            </a:r>
          </a:p>
        </p:txBody>
      </p:sp>
      <p:pic>
        <p:nvPicPr>
          <p:cNvPr id="252" name="Picture 251">
            <a:extLst>
              <a:ext uri="{FF2B5EF4-FFF2-40B4-BE49-F238E27FC236}">
                <a16:creationId xmlns:a16="http://schemas.microsoft.com/office/drawing/2014/main" id="{2867437A-F36E-486A-83D2-F35F5AB3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18" y="319020"/>
            <a:ext cx="2880000" cy="2160000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60703B99-06DD-403E-81CF-79405920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18" y="319020"/>
            <a:ext cx="2880000" cy="2160000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6F4FDBDB-1896-4A17-8DA3-0B49CCC5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518" y="2479020"/>
            <a:ext cx="2880000" cy="2160000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C1BF1243-FC8E-48F0-AE72-BEB1B1AD7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518" y="4639020"/>
            <a:ext cx="2880000" cy="2160000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DD57396B-BAFE-45D2-A8FE-56E2B4658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618" y="2479020"/>
            <a:ext cx="2880000" cy="2160000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DB86C3C8-1926-4998-8357-653A38946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618" y="4639020"/>
            <a:ext cx="2880000" cy="2160000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60E9849A-2C9E-4BA4-A89B-BDF55C21E27E}"/>
              </a:ext>
            </a:extLst>
          </p:cNvPr>
          <p:cNvSpPr txBox="1"/>
          <p:nvPr/>
        </p:nvSpPr>
        <p:spPr>
          <a:xfrm>
            <a:off x="29391" y="2479020"/>
            <a:ext cx="148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 – 18 UTC</a:t>
            </a:r>
          </a:p>
          <a:p>
            <a:r>
              <a:rPr lang="en-GB" sz="1400" dirty="0"/>
              <a:t>(0am – 12am LST)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F9FD29A-6A38-4F1C-8AF6-823181CEC3E5}"/>
              </a:ext>
            </a:extLst>
          </p:cNvPr>
          <p:cNvSpPr txBox="1"/>
          <p:nvPr/>
        </p:nvSpPr>
        <p:spPr>
          <a:xfrm>
            <a:off x="29391" y="4639020"/>
            <a:ext cx="146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12 – 24 UTC</a:t>
            </a:r>
          </a:p>
          <a:p>
            <a:r>
              <a:rPr lang="en-GB" sz="1400" dirty="0"/>
              <a:t>(6am – 6pm LST)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BC9D9A7-10E6-43E5-A530-1E32411F37A4}"/>
              </a:ext>
            </a:extLst>
          </p:cNvPr>
          <p:cNvCxnSpPr>
            <a:cxnSpLocks/>
          </p:cNvCxnSpPr>
          <p:nvPr/>
        </p:nvCxnSpPr>
        <p:spPr>
          <a:xfrm flipV="1">
            <a:off x="2792930" y="235811"/>
            <a:ext cx="0" cy="194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490B51D-3BCC-4627-979E-71C14D13D88A}"/>
              </a:ext>
            </a:extLst>
          </p:cNvPr>
          <p:cNvCxnSpPr>
            <a:cxnSpLocks/>
          </p:cNvCxnSpPr>
          <p:nvPr/>
        </p:nvCxnSpPr>
        <p:spPr>
          <a:xfrm flipV="1">
            <a:off x="5367746" y="235811"/>
            <a:ext cx="0" cy="194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ADD0E44-BB58-4FF5-A7F7-1A56CCBE140B}"/>
              </a:ext>
            </a:extLst>
          </p:cNvPr>
          <p:cNvCxnSpPr>
            <a:cxnSpLocks/>
          </p:cNvCxnSpPr>
          <p:nvPr/>
        </p:nvCxnSpPr>
        <p:spPr>
          <a:xfrm flipV="1">
            <a:off x="2792930" y="2417108"/>
            <a:ext cx="0" cy="194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0CDEDE5-86ED-4409-BAC6-07D48B230E80}"/>
              </a:ext>
            </a:extLst>
          </p:cNvPr>
          <p:cNvCxnSpPr>
            <a:cxnSpLocks/>
          </p:cNvCxnSpPr>
          <p:nvPr/>
        </p:nvCxnSpPr>
        <p:spPr>
          <a:xfrm flipV="1">
            <a:off x="2792930" y="4571332"/>
            <a:ext cx="0" cy="194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46C318F-15CF-4CB0-9B1B-77F23A3431D0}"/>
              </a:ext>
            </a:extLst>
          </p:cNvPr>
          <p:cNvCxnSpPr>
            <a:cxnSpLocks/>
          </p:cNvCxnSpPr>
          <p:nvPr/>
        </p:nvCxnSpPr>
        <p:spPr>
          <a:xfrm flipV="1">
            <a:off x="5372917" y="2417108"/>
            <a:ext cx="0" cy="194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926961D-8D83-46A3-A338-BD64FDD8E855}"/>
              </a:ext>
            </a:extLst>
          </p:cNvPr>
          <p:cNvCxnSpPr>
            <a:cxnSpLocks/>
          </p:cNvCxnSpPr>
          <p:nvPr/>
        </p:nvCxnSpPr>
        <p:spPr>
          <a:xfrm flipV="1">
            <a:off x="5367746" y="4562279"/>
            <a:ext cx="0" cy="194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3C49DDCA-35D7-409B-A3D9-18D5394A82D4}"/>
              </a:ext>
            </a:extLst>
          </p:cNvPr>
          <p:cNvCxnSpPr>
            <a:cxnSpLocks/>
          </p:cNvCxnSpPr>
          <p:nvPr/>
        </p:nvCxnSpPr>
        <p:spPr>
          <a:xfrm>
            <a:off x="2865356" y="382389"/>
            <a:ext cx="10475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1724AA0C-3DD4-4693-BC8C-1327589D4961}"/>
              </a:ext>
            </a:extLst>
          </p:cNvPr>
          <p:cNvCxnSpPr>
            <a:cxnSpLocks/>
          </p:cNvCxnSpPr>
          <p:nvPr/>
        </p:nvCxnSpPr>
        <p:spPr>
          <a:xfrm rot="10800000">
            <a:off x="1671793" y="382390"/>
            <a:ext cx="10475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FA3687FD-AAAD-4BFC-AE59-C2E7D2E2047E}"/>
              </a:ext>
            </a:extLst>
          </p:cNvPr>
          <p:cNvSpPr txBox="1"/>
          <p:nvPr/>
        </p:nvSpPr>
        <p:spPr>
          <a:xfrm>
            <a:off x="1364062" y="0"/>
            <a:ext cx="143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TP considered by ENS as mainly large-scale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3B3CC45-A82F-4501-91ED-7DDFE66E423F}"/>
              </a:ext>
            </a:extLst>
          </p:cNvPr>
          <p:cNvSpPr txBox="1"/>
          <p:nvPr/>
        </p:nvSpPr>
        <p:spPr>
          <a:xfrm>
            <a:off x="2800846" y="-1"/>
            <a:ext cx="125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TP considered by ENS as mainly convective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4A62C6F8-66F0-493F-B82F-B83D250F6CD7}"/>
              </a:ext>
            </a:extLst>
          </p:cNvPr>
          <p:cNvCxnSpPr>
            <a:cxnSpLocks/>
          </p:cNvCxnSpPr>
          <p:nvPr/>
        </p:nvCxnSpPr>
        <p:spPr>
          <a:xfrm>
            <a:off x="5451873" y="381725"/>
            <a:ext cx="10475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E388E3D-72E3-4A30-8F2D-972EB9EF7FEB}"/>
              </a:ext>
            </a:extLst>
          </p:cNvPr>
          <p:cNvCxnSpPr>
            <a:cxnSpLocks/>
          </p:cNvCxnSpPr>
          <p:nvPr/>
        </p:nvCxnSpPr>
        <p:spPr>
          <a:xfrm rot="10800000">
            <a:off x="4258310" y="381726"/>
            <a:ext cx="10475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34E4881B-2272-4546-A4A0-197B34270B24}"/>
              </a:ext>
            </a:extLst>
          </p:cNvPr>
          <p:cNvSpPr txBox="1"/>
          <p:nvPr/>
        </p:nvSpPr>
        <p:spPr>
          <a:xfrm>
            <a:off x="3950579" y="-664"/>
            <a:ext cx="143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00"/>
                </a:solidFill>
              </a:rPr>
              <a:t>TP considered by ENS as mainly large-scale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FB81F01-AD63-486C-85AD-2AC28E7F53C5}"/>
              </a:ext>
            </a:extLst>
          </p:cNvPr>
          <p:cNvSpPr txBox="1"/>
          <p:nvPr/>
        </p:nvSpPr>
        <p:spPr>
          <a:xfrm>
            <a:off x="5379217" y="-665"/>
            <a:ext cx="126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TP considered by ENS as mainly convective</a:t>
            </a:r>
          </a:p>
        </p:txBody>
      </p:sp>
      <p:pic>
        <p:nvPicPr>
          <p:cNvPr id="275" name="Picture 274">
            <a:extLst>
              <a:ext uri="{FF2B5EF4-FFF2-40B4-BE49-F238E27FC236}">
                <a16:creationId xmlns:a16="http://schemas.microsoft.com/office/drawing/2014/main" id="{8E9A6896-7269-4EE4-B3D0-8AEC7EF37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518" y="6835235"/>
            <a:ext cx="2880000" cy="2160000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D89A68D9-7F6D-4D53-82C4-FC56CC4049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618" y="6825142"/>
            <a:ext cx="2880000" cy="2160000"/>
          </a:xfrm>
          <a:prstGeom prst="rect">
            <a:avLst/>
          </a:prstGeom>
        </p:spPr>
      </p:pic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C243737-FB63-4606-9B36-2B39B755AAF3}"/>
              </a:ext>
            </a:extLst>
          </p:cNvPr>
          <p:cNvCxnSpPr>
            <a:cxnSpLocks/>
          </p:cNvCxnSpPr>
          <p:nvPr/>
        </p:nvCxnSpPr>
        <p:spPr>
          <a:xfrm flipV="1">
            <a:off x="2790462" y="6760760"/>
            <a:ext cx="0" cy="194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312F6088-EC34-4169-8CBE-DBCCC889698F}"/>
              </a:ext>
            </a:extLst>
          </p:cNvPr>
          <p:cNvCxnSpPr>
            <a:cxnSpLocks/>
          </p:cNvCxnSpPr>
          <p:nvPr/>
        </p:nvCxnSpPr>
        <p:spPr>
          <a:xfrm flipV="1">
            <a:off x="5365278" y="6751707"/>
            <a:ext cx="0" cy="194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45469B93-6B5B-46E9-9846-3FEBBBA870DA}"/>
              </a:ext>
            </a:extLst>
          </p:cNvPr>
          <p:cNvSpPr txBox="1"/>
          <p:nvPr/>
        </p:nvSpPr>
        <p:spPr>
          <a:xfrm>
            <a:off x="29390" y="6835235"/>
            <a:ext cx="148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18 – 6 UTC</a:t>
            </a:r>
          </a:p>
          <a:p>
            <a:r>
              <a:rPr lang="en-GB" sz="1400" dirty="0"/>
              <a:t>(12am – 0am LST)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76F0537-A9F3-48D4-8F8A-3F86085066FF}"/>
              </a:ext>
            </a:extLst>
          </p:cNvPr>
          <p:cNvCxnSpPr>
            <a:cxnSpLocks/>
          </p:cNvCxnSpPr>
          <p:nvPr/>
        </p:nvCxnSpPr>
        <p:spPr>
          <a:xfrm>
            <a:off x="1810692" y="4136838"/>
            <a:ext cx="224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77B0D95B-074D-4D98-B647-A385D024E85A}"/>
              </a:ext>
            </a:extLst>
          </p:cNvPr>
          <p:cNvCxnSpPr>
            <a:cxnSpLocks/>
          </p:cNvCxnSpPr>
          <p:nvPr/>
        </p:nvCxnSpPr>
        <p:spPr>
          <a:xfrm>
            <a:off x="1810692" y="6299107"/>
            <a:ext cx="224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90F476F8-2F8E-4A04-A0C5-65D77B97E312}"/>
              </a:ext>
            </a:extLst>
          </p:cNvPr>
          <p:cNvCxnSpPr>
            <a:cxnSpLocks/>
          </p:cNvCxnSpPr>
          <p:nvPr/>
        </p:nvCxnSpPr>
        <p:spPr>
          <a:xfrm>
            <a:off x="1810692" y="1982114"/>
            <a:ext cx="224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1B05732-C4BE-4A11-A359-F2951EA213E0}"/>
              </a:ext>
            </a:extLst>
          </p:cNvPr>
          <p:cNvCxnSpPr>
            <a:cxnSpLocks/>
          </p:cNvCxnSpPr>
          <p:nvPr/>
        </p:nvCxnSpPr>
        <p:spPr>
          <a:xfrm>
            <a:off x="1822162" y="8479484"/>
            <a:ext cx="2236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45818B5-8932-4C19-B51D-7844FF8EA485}"/>
              </a:ext>
            </a:extLst>
          </p:cNvPr>
          <p:cNvCxnSpPr>
            <a:cxnSpLocks/>
          </p:cNvCxnSpPr>
          <p:nvPr/>
        </p:nvCxnSpPr>
        <p:spPr>
          <a:xfrm>
            <a:off x="4454283" y="4319440"/>
            <a:ext cx="4664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1587F9F-0A28-4A86-8FA5-31D5FC589B26}"/>
              </a:ext>
            </a:extLst>
          </p:cNvPr>
          <p:cNvCxnSpPr>
            <a:cxnSpLocks/>
          </p:cNvCxnSpPr>
          <p:nvPr/>
        </p:nvCxnSpPr>
        <p:spPr>
          <a:xfrm>
            <a:off x="4442813" y="6290648"/>
            <a:ext cx="224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83AA553-EF39-4D44-92C4-5E934CF2915C}"/>
              </a:ext>
            </a:extLst>
          </p:cNvPr>
          <p:cNvCxnSpPr>
            <a:cxnSpLocks/>
          </p:cNvCxnSpPr>
          <p:nvPr/>
        </p:nvCxnSpPr>
        <p:spPr>
          <a:xfrm>
            <a:off x="4442813" y="1973655"/>
            <a:ext cx="224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C8EF8C5-0386-4E77-A5B8-CB8B6F6202EA}"/>
              </a:ext>
            </a:extLst>
          </p:cNvPr>
          <p:cNvCxnSpPr>
            <a:cxnSpLocks/>
          </p:cNvCxnSpPr>
          <p:nvPr/>
        </p:nvCxnSpPr>
        <p:spPr>
          <a:xfrm>
            <a:off x="4454283" y="8471025"/>
            <a:ext cx="2236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12EC2B4-F70C-446B-8D08-09DEF3FD6390}"/>
              </a:ext>
            </a:extLst>
          </p:cNvPr>
          <p:cNvSpPr txBox="1"/>
          <p:nvPr/>
        </p:nvSpPr>
        <p:spPr>
          <a:xfrm>
            <a:off x="1692638" y="945962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3908706-2A8A-496E-87BD-E5FD177F71BD}"/>
              </a:ext>
            </a:extLst>
          </p:cNvPr>
          <p:cNvSpPr txBox="1"/>
          <p:nvPr/>
        </p:nvSpPr>
        <p:spPr>
          <a:xfrm>
            <a:off x="2137971" y="153296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01BC939-0F88-4B93-8209-8455FFA4E3E5}"/>
              </a:ext>
            </a:extLst>
          </p:cNvPr>
          <p:cNvSpPr txBox="1"/>
          <p:nvPr/>
        </p:nvSpPr>
        <p:spPr>
          <a:xfrm>
            <a:off x="2672720" y="171845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199DBA4-5099-432C-AA4C-AA9464C49801}"/>
              </a:ext>
            </a:extLst>
          </p:cNvPr>
          <p:cNvSpPr txBox="1"/>
          <p:nvPr/>
        </p:nvSpPr>
        <p:spPr>
          <a:xfrm>
            <a:off x="3242153" y="1766264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63C57AE3-029E-4296-992D-206CE47DD8F9}"/>
              </a:ext>
            </a:extLst>
          </p:cNvPr>
          <p:cNvSpPr txBox="1"/>
          <p:nvPr/>
        </p:nvSpPr>
        <p:spPr>
          <a:xfrm>
            <a:off x="1677171" y="2589324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45D9770-82EB-4399-A4F1-A2806E643610}"/>
              </a:ext>
            </a:extLst>
          </p:cNvPr>
          <p:cNvSpPr txBox="1"/>
          <p:nvPr/>
        </p:nvSpPr>
        <p:spPr>
          <a:xfrm>
            <a:off x="2137970" y="3274666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9FAD786-6DD8-4B0E-9F01-B3723CE5299D}"/>
              </a:ext>
            </a:extLst>
          </p:cNvPr>
          <p:cNvSpPr txBox="1"/>
          <p:nvPr/>
        </p:nvSpPr>
        <p:spPr>
          <a:xfrm>
            <a:off x="2672719" y="3514582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E17584C-ADEE-4970-985B-5C9C454935C9}"/>
              </a:ext>
            </a:extLst>
          </p:cNvPr>
          <p:cNvSpPr txBox="1"/>
          <p:nvPr/>
        </p:nvSpPr>
        <p:spPr>
          <a:xfrm>
            <a:off x="3242153" y="3663491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095DE86-B55B-43E0-8B3F-F7E74C81A045}"/>
              </a:ext>
            </a:extLst>
          </p:cNvPr>
          <p:cNvSpPr txBox="1"/>
          <p:nvPr/>
        </p:nvSpPr>
        <p:spPr>
          <a:xfrm>
            <a:off x="1692638" y="518811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DC55C4B-212C-4AC2-AFCE-92E029644BCF}"/>
              </a:ext>
            </a:extLst>
          </p:cNvPr>
          <p:cNvSpPr txBox="1"/>
          <p:nvPr/>
        </p:nvSpPr>
        <p:spPr>
          <a:xfrm>
            <a:off x="2139621" y="5486185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386F8C8-0EEB-4827-A261-3B170C625539}"/>
              </a:ext>
            </a:extLst>
          </p:cNvPr>
          <p:cNvSpPr txBox="1"/>
          <p:nvPr/>
        </p:nvSpPr>
        <p:spPr>
          <a:xfrm>
            <a:off x="2674500" y="5640073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0EC4B40-6DE9-42F1-812D-59BFAFD0F833}"/>
              </a:ext>
            </a:extLst>
          </p:cNvPr>
          <p:cNvSpPr txBox="1"/>
          <p:nvPr/>
        </p:nvSpPr>
        <p:spPr>
          <a:xfrm>
            <a:off x="3242554" y="558486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E7A854C-A1E6-45C6-A4BC-772BC1FAEF62}"/>
              </a:ext>
            </a:extLst>
          </p:cNvPr>
          <p:cNvSpPr txBox="1"/>
          <p:nvPr/>
        </p:nvSpPr>
        <p:spPr>
          <a:xfrm>
            <a:off x="1686645" y="6917275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2B4ABD6-2BBE-4EDD-8073-2ED7BA6434F2}"/>
              </a:ext>
            </a:extLst>
          </p:cNvPr>
          <p:cNvSpPr txBox="1"/>
          <p:nvPr/>
        </p:nvSpPr>
        <p:spPr>
          <a:xfrm>
            <a:off x="2139621" y="7819938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5289BA0-7020-4D70-A8EC-30A7D3DD274D}"/>
              </a:ext>
            </a:extLst>
          </p:cNvPr>
          <p:cNvSpPr txBox="1"/>
          <p:nvPr/>
        </p:nvSpPr>
        <p:spPr>
          <a:xfrm>
            <a:off x="2667386" y="808601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A08C14B-8853-4209-A372-A31DEE870960}"/>
              </a:ext>
            </a:extLst>
          </p:cNvPr>
          <p:cNvSpPr txBox="1"/>
          <p:nvPr/>
        </p:nvSpPr>
        <p:spPr>
          <a:xfrm>
            <a:off x="3244239" y="8080487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628AFDB-BD8E-499D-8D76-DD810151E6BE}"/>
              </a:ext>
            </a:extLst>
          </p:cNvPr>
          <p:cNvSpPr txBox="1"/>
          <p:nvPr/>
        </p:nvSpPr>
        <p:spPr>
          <a:xfrm>
            <a:off x="6983267" y="-101980"/>
            <a:ext cx="3105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X: very small TP / very light winds / very low cape / medium solar radiation</a:t>
            </a:r>
          </a:p>
          <a:p>
            <a:r>
              <a:rPr lang="en-GB" sz="1400" dirty="0"/>
              <a:t>(high probabilities of zeros, no long tails)</a:t>
            </a:r>
          </a:p>
          <a:p>
            <a:r>
              <a:rPr lang="en-GB" sz="1400" dirty="0"/>
              <a:t>Main correction: biases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D576195-698E-4AA1-BCEA-8D825550B21F}"/>
              </a:ext>
            </a:extLst>
          </p:cNvPr>
          <p:cNvSpPr txBox="1"/>
          <p:nvPr/>
        </p:nvSpPr>
        <p:spPr>
          <a:xfrm>
            <a:off x="4362857" y="3661941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E02DA15-CB58-435C-A155-8B013BC3F92C}"/>
              </a:ext>
            </a:extLst>
          </p:cNvPr>
          <p:cNvSpPr txBox="1"/>
          <p:nvPr/>
        </p:nvSpPr>
        <p:spPr>
          <a:xfrm>
            <a:off x="4780687" y="370309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AD2DA33-D6A6-44F4-982E-E41EF807B5F5}"/>
              </a:ext>
            </a:extLst>
          </p:cNvPr>
          <p:cNvSpPr txBox="1"/>
          <p:nvPr/>
        </p:nvSpPr>
        <p:spPr>
          <a:xfrm>
            <a:off x="5315369" y="371236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53668F7-CF23-43BB-BEB7-302529194782}"/>
              </a:ext>
            </a:extLst>
          </p:cNvPr>
          <p:cNvSpPr txBox="1"/>
          <p:nvPr/>
        </p:nvSpPr>
        <p:spPr>
          <a:xfrm>
            <a:off x="5886269" y="3702654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50946A4-E1BF-42AF-89B5-4B8E8CC024E1}"/>
              </a:ext>
            </a:extLst>
          </p:cNvPr>
          <p:cNvCxnSpPr>
            <a:cxnSpLocks/>
          </p:cNvCxnSpPr>
          <p:nvPr/>
        </p:nvCxnSpPr>
        <p:spPr>
          <a:xfrm>
            <a:off x="4454283" y="4043537"/>
            <a:ext cx="2236886" cy="4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44AC317A-1DFD-4E34-93FD-D408684E7A94}"/>
              </a:ext>
            </a:extLst>
          </p:cNvPr>
          <p:cNvSpPr txBox="1"/>
          <p:nvPr/>
        </p:nvSpPr>
        <p:spPr>
          <a:xfrm>
            <a:off x="4375404" y="5943166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6B8CD6B-7BEB-4B30-9274-6B577CF50483}"/>
              </a:ext>
            </a:extLst>
          </p:cNvPr>
          <p:cNvSpPr txBox="1"/>
          <p:nvPr/>
        </p:nvSpPr>
        <p:spPr>
          <a:xfrm>
            <a:off x="4793233" y="6057496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B6E0CF8A-962C-4A35-B06E-B891249542EC}"/>
              </a:ext>
            </a:extLst>
          </p:cNvPr>
          <p:cNvSpPr txBox="1"/>
          <p:nvPr/>
        </p:nvSpPr>
        <p:spPr>
          <a:xfrm>
            <a:off x="5319466" y="6065021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540A7ED-0D34-4489-8142-F42F0B17ACA6}"/>
              </a:ext>
            </a:extLst>
          </p:cNvPr>
          <p:cNvSpPr txBox="1"/>
          <p:nvPr/>
        </p:nvSpPr>
        <p:spPr>
          <a:xfrm>
            <a:off x="5888719" y="6096446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05E3ADF-CAD1-427A-9B71-D9C343E036A0}"/>
              </a:ext>
            </a:extLst>
          </p:cNvPr>
          <p:cNvSpPr txBox="1"/>
          <p:nvPr/>
        </p:nvSpPr>
        <p:spPr>
          <a:xfrm>
            <a:off x="4375404" y="808601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344F4B0-CDE7-4205-8F06-23B704C0B062}"/>
              </a:ext>
            </a:extLst>
          </p:cNvPr>
          <p:cNvSpPr txBox="1"/>
          <p:nvPr/>
        </p:nvSpPr>
        <p:spPr>
          <a:xfrm>
            <a:off x="4793233" y="8176836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FF8F635-887D-4BAB-A277-A35307109C1D}"/>
              </a:ext>
            </a:extLst>
          </p:cNvPr>
          <p:cNvSpPr txBox="1"/>
          <p:nvPr/>
        </p:nvSpPr>
        <p:spPr>
          <a:xfrm>
            <a:off x="5322000" y="8299045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AC26BE7-4B49-497E-A176-0F7E85E6EA09}"/>
              </a:ext>
            </a:extLst>
          </p:cNvPr>
          <p:cNvSpPr txBox="1"/>
          <p:nvPr/>
        </p:nvSpPr>
        <p:spPr>
          <a:xfrm>
            <a:off x="5886269" y="8393698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0901269-4821-40C3-8411-9D2CD1A427B7}"/>
              </a:ext>
            </a:extLst>
          </p:cNvPr>
          <p:cNvSpPr txBox="1"/>
          <p:nvPr/>
        </p:nvSpPr>
        <p:spPr>
          <a:xfrm>
            <a:off x="6982185" y="1019548"/>
            <a:ext cx="3105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X: very small TP / very light winds / very low cape / high solar radiation</a:t>
            </a:r>
          </a:p>
          <a:p>
            <a:r>
              <a:rPr lang="en-GB" sz="1400" dirty="0">
                <a:solidFill>
                  <a:srgbClr val="00B050"/>
                </a:solidFill>
              </a:rPr>
              <a:t>(high probabilities of zeros, no long tails)</a:t>
            </a:r>
          </a:p>
          <a:p>
            <a:r>
              <a:rPr lang="en-GB" sz="1400" dirty="0">
                <a:solidFill>
                  <a:srgbClr val="00B050"/>
                </a:solidFill>
              </a:rPr>
              <a:t>=&gt; Main correction: biases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C19AB81-7F72-422F-931A-A67E2B7BE336}"/>
              </a:ext>
            </a:extLst>
          </p:cNvPr>
          <p:cNvSpPr txBox="1"/>
          <p:nvPr/>
        </p:nvSpPr>
        <p:spPr>
          <a:xfrm>
            <a:off x="4368652" y="1210404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215A95B-3A71-4F16-89FA-F7743B6E8234}"/>
              </a:ext>
            </a:extLst>
          </p:cNvPr>
          <p:cNvSpPr txBox="1"/>
          <p:nvPr/>
        </p:nvSpPr>
        <p:spPr>
          <a:xfrm>
            <a:off x="4793234" y="1712565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5794677-3308-4ED9-9371-26D3FA36E013}"/>
              </a:ext>
            </a:extLst>
          </p:cNvPr>
          <p:cNvSpPr txBox="1"/>
          <p:nvPr/>
        </p:nvSpPr>
        <p:spPr>
          <a:xfrm>
            <a:off x="5319466" y="1849228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18A6FE4D-F11A-48B4-9150-462362339E77}"/>
              </a:ext>
            </a:extLst>
          </p:cNvPr>
          <p:cNvSpPr txBox="1"/>
          <p:nvPr/>
        </p:nvSpPr>
        <p:spPr>
          <a:xfrm>
            <a:off x="5889953" y="1901333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718D2930-918D-4C80-88DD-E33FA6BA4FBF}"/>
              </a:ext>
            </a:extLst>
          </p:cNvPr>
          <p:cNvCxnSpPr>
            <a:cxnSpLocks/>
          </p:cNvCxnSpPr>
          <p:nvPr/>
        </p:nvCxnSpPr>
        <p:spPr>
          <a:xfrm>
            <a:off x="4442813" y="2137385"/>
            <a:ext cx="4664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805773B-967C-428B-8393-6264FF341FFC}"/>
              </a:ext>
            </a:extLst>
          </p:cNvPr>
          <p:cNvCxnSpPr>
            <a:cxnSpLocks/>
          </p:cNvCxnSpPr>
          <p:nvPr/>
        </p:nvCxnSpPr>
        <p:spPr>
          <a:xfrm>
            <a:off x="4454283" y="6458541"/>
            <a:ext cx="4664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67B128E5-EC20-480C-AB66-990FF2BD76C8}"/>
              </a:ext>
            </a:extLst>
          </p:cNvPr>
          <p:cNvCxnSpPr>
            <a:cxnSpLocks/>
          </p:cNvCxnSpPr>
          <p:nvPr/>
        </p:nvCxnSpPr>
        <p:spPr>
          <a:xfrm>
            <a:off x="4454283" y="8658120"/>
            <a:ext cx="4664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F0324A8C-0526-4973-9C2C-E7DD5E681086}"/>
              </a:ext>
            </a:extLst>
          </p:cNvPr>
          <p:cNvCxnSpPr>
            <a:cxnSpLocks/>
          </p:cNvCxnSpPr>
          <p:nvPr/>
        </p:nvCxnSpPr>
        <p:spPr>
          <a:xfrm>
            <a:off x="1799222" y="4304320"/>
            <a:ext cx="224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EC92F16D-8C0E-4939-A51A-3579A6CAAF2A}"/>
              </a:ext>
            </a:extLst>
          </p:cNvPr>
          <p:cNvCxnSpPr>
            <a:cxnSpLocks/>
          </p:cNvCxnSpPr>
          <p:nvPr/>
        </p:nvCxnSpPr>
        <p:spPr>
          <a:xfrm>
            <a:off x="1799222" y="6466589"/>
            <a:ext cx="224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0E53EC8-3B82-48F7-AD4F-BCED3322138F}"/>
              </a:ext>
            </a:extLst>
          </p:cNvPr>
          <p:cNvCxnSpPr>
            <a:cxnSpLocks/>
          </p:cNvCxnSpPr>
          <p:nvPr/>
        </p:nvCxnSpPr>
        <p:spPr>
          <a:xfrm>
            <a:off x="1799222" y="2149596"/>
            <a:ext cx="224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FCD0493-48AE-4DCF-A187-828374C55358}"/>
              </a:ext>
            </a:extLst>
          </p:cNvPr>
          <p:cNvCxnSpPr>
            <a:cxnSpLocks/>
          </p:cNvCxnSpPr>
          <p:nvPr/>
        </p:nvCxnSpPr>
        <p:spPr>
          <a:xfrm>
            <a:off x="1810692" y="8646966"/>
            <a:ext cx="2236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6400B39C-243B-4BC9-8B37-ADFA8E901190}"/>
              </a:ext>
            </a:extLst>
          </p:cNvPr>
          <p:cNvSpPr txBox="1"/>
          <p:nvPr/>
        </p:nvSpPr>
        <p:spPr>
          <a:xfrm rot="16200000">
            <a:off x="1103736" y="1236187"/>
            <a:ext cx="1040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Frequencies (%)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C107AC9-9BFF-4E4A-A338-9312A52DF8A0}"/>
              </a:ext>
            </a:extLst>
          </p:cNvPr>
          <p:cNvSpPr txBox="1"/>
          <p:nvPr/>
        </p:nvSpPr>
        <p:spPr>
          <a:xfrm rot="16200000">
            <a:off x="1092239" y="3466314"/>
            <a:ext cx="1040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Frequencies (%)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FE58B88-7A3E-4685-A0B0-64ADFEC701A9}"/>
              </a:ext>
            </a:extLst>
          </p:cNvPr>
          <p:cNvSpPr txBox="1"/>
          <p:nvPr/>
        </p:nvSpPr>
        <p:spPr>
          <a:xfrm rot="16200000">
            <a:off x="1101927" y="5550290"/>
            <a:ext cx="1040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Frequencies (%)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62D4E1C-4AF9-4FAB-B64C-1993D97EB435}"/>
              </a:ext>
            </a:extLst>
          </p:cNvPr>
          <p:cNvSpPr txBox="1"/>
          <p:nvPr/>
        </p:nvSpPr>
        <p:spPr>
          <a:xfrm rot="16200000">
            <a:off x="1101926" y="7705339"/>
            <a:ext cx="1040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Frequencies (%)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BD7FBD4-9E06-4E5F-A5C4-8781B682FABB}"/>
              </a:ext>
            </a:extLst>
          </p:cNvPr>
          <p:cNvSpPr txBox="1"/>
          <p:nvPr/>
        </p:nvSpPr>
        <p:spPr>
          <a:xfrm>
            <a:off x="1799222" y="8840246"/>
            <a:ext cx="2248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WT Codes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5BD0FC6-484E-428E-B978-CBE3576A66FE}"/>
              </a:ext>
            </a:extLst>
          </p:cNvPr>
          <p:cNvSpPr txBox="1"/>
          <p:nvPr/>
        </p:nvSpPr>
        <p:spPr>
          <a:xfrm>
            <a:off x="4321618" y="8840246"/>
            <a:ext cx="2248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WT Codes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EFEBEDA-4176-43E4-B8E0-678D665EDCE8}"/>
              </a:ext>
            </a:extLst>
          </p:cNvPr>
          <p:cNvSpPr txBox="1"/>
          <p:nvPr/>
        </p:nvSpPr>
        <p:spPr>
          <a:xfrm>
            <a:off x="6117048" y="3866257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49E186B-1830-4FB2-857C-7761CECCD445}"/>
              </a:ext>
            </a:extLst>
          </p:cNvPr>
          <p:cNvSpPr txBox="1"/>
          <p:nvPr/>
        </p:nvSpPr>
        <p:spPr>
          <a:xfrm>
            <a:off x="6276817" y="4066358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7332BA5-928B-42F3-8F35-278A6797443F}"/>
              </a:ext>
            </a:extLst>
          </p:cNvPr>
          <p:cNvSpPr txBox="1"/>
          <p:nvPr/>
        </p:nvSpPr>
        <p:spPr>
          <a:xfrm>
            <a:off x="6117048" y="605510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3AD0502-1029-432A-9105-3A91AB0794AA}"/>
              </a:ext>
            </a:extLst>
          </p:cNvPr>
          <p:cNvSpPr txBox="1"/>
          <p:nvPr/>
        </p:nvSpPr>
        <p:spPr>
          <a:xfrm>
            <a:off x="6276817" y="6065021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D9810DB-030E-4BF6-B20B-EA602CBD6D30}"/>
              </a:ext>
            </a:extLst>
          </p:cNvPr>
          <p:cNvSpPr txBox="1"/>
          <p:nvPr/>
        </p:nvSpPr>
        <p:spPr>
          <a:xfrm>
            <a:off x="6126117" y="8205197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71CE8CB-DFED-4FCD-9488-A81D4BB75647}"/>
              </a:ext>
            </a:extLst>
          </p:cNvPr>
          <p:cNvSpPr txBox="1"/>
          <p:nvPr/>
        </p:nvSpPr>
        <p:spPr>
          <a:xfrm>
            <a:off x="6285886" y="8215109"/>
            <a:ext cx="4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58480809-5B98-45B4-B6D2-FFD74F177FD4}"/>
              </a:ext>
            </a:extLst>
          </p:cNvPr>
          <p:cNvSpPr txBox="1"/>
          <p:nvPr/>
        </p:nvSpPr>
        <p:spPr>
          <a:xfrm>
            <a:off x="7008066" y="2340487"/>
            <a:ext cx="3105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X: medium-big TP / very light winds / low-medium cape / medium-high solar radiation</a:t>
            </a:r>
          </a:p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(high probabilities of zeros, longer tails)</a:t>
            </a:r>
          </a:p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=&gt; Main correction: biases + sub-grid variability</a:t>
            </a:r>
          </a:p>
        </p:txBody>
      </p:sp>
      <p:pic>
        <p:nvPicPr>
          <p:cNvPr id="375" name="Picture 374">
            <a:extLst>
              <a:ext uri="{FF2B5EF4-FFF2-40B4-BE49-F238E27FC236}">
                <a16:creationId xmlns:a16="http://schemas.microsoft.com/office/drawing/2014/main" id="{073E1805-592A-4915-BB65-505C5B8A55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6916731" y="2800616"/>
            <a:ext cx="6858000" cy="4116659"/>
          </a:xfrm>
          <a:prstGeom prst="rect">
            <a:avLst/>
          </a:prstGeom>
        </p:spPr>
      </p:pic>
      <p:pic>
        <p:nvPicPr>
          <p:cNvPr id="376" name="Picture 375">
            <a:extLst>
              <a:ext uri="{FF2B5EF4-FFF2-40B4-BE49-F238E27FC236}">
                <a16:creationId xmlns:a16="http://schemas.microsoft.com/office/drawing/2014/main" id="{35E40F6A-A9BC-443C-B656-1F6CFE6D84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893342" y="-1478628"/>
            <a:ext cx="6858000" cy="41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213</Words>
  <Application>Microsoft Office PowerPoint</Application>
  <PresentationFormat>A4 Paper (210x297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3</cp:revision>
  <dcterms:created xsi:type="dcterms:W3CDTF">2022-01-21T10:34:20Z</dcterms:created>
  <dcterms:modified xsi:type="dcterms:W3CDTF">2022-01-21T14:59:22Z</dcterms:modified>
</cp:coreProperties>
</file>