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  <p:sldId id="260" r:id="rId3"/>
  </p:sldIdLst>
  <p:sldSz cx="61198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ACF5B8-E1B8-484D-AA65-19A39BABB57B}" v="32" dt="2022-01-18T17:12:02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>
        <p:scale>
          <a:sx n="100" d="100"/>
          <a:sy n="100" d="100"/>
        </p:scale>
        <p:origin x="288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AEACF5B8-E1B8-484D-AA65-19A39BABB57B}"/>
    <pc:docChg chg="undo redo custSel addSld delSld modSld">
      <pc:chgData name="Fatima Pillosu" userId="a6295d4dc9e22643" providerId="LiveId" clId="{AEACF5B8-E1B8-484D-AA65-19A39BABB57B}" dt="2022-01-18T17:12:56.461" v="625" actId="1076"/>
      <pc:docMkLst>
        <pc:docMk/>
      </pc:docMkLst>
      <pc:sldChg chg="addSp delSp modSp mod">
        <pc:chgData name="Fatima Pillosu" userId="a6295d4dc9e22643" providerId="LiveId" clId="{AEACF5B8-E1B8-484D-AA65-19A39BABB57B}" dt="2022-01-18T17:12:56.461" v="625" actId="1076"/>
        <pc:sldMkLst>
          <pc:docMk/>
          <pc:sldMk cId="1489261767" sldId="259"/>
        </pc:sldMkLst>
        <pc:spChg chg="add del mod">
          <ac:chgData name="Fatima Pillosu" userId="a6295d4dc9e22643" providerId="LiveId" clId="{AEACF5B8-E1B8-484D-AA65-19A39BABB57B}" dt="2022-01-18T15:31:43.230" v="51" actId="478"/>
          <ac:spMkLst>
            <pc:docMk/>
            <pc:sldMk cId="1489261767" sldId="259"/>
            <ac:spMk id="2" creationId="{BA426686-676A-4B01-A8F6-DBC5B37C7072}"/>
          </ac:spMkLst>
        </pc:spChg>
        <pc:spChg chg="add del mod">
          <ac:chgData name="Fatima Pillosu" userId="a6295d4dc9e22643" providerId="LiveId" clId="{AEACF5B8-E1B8-484D-AA65-19A39BABB57B}" dt="2022-01-18T15:40:17.283" v="201" actId="478"/>
          <ac:spMkLst>
            <pc:docMk/>
            <pc:sldMk cId="1489261767" sldId="259"/>
            <ac:spMk id="3" creationId="{8DE753F3-CA1C-4E16-8AE8-FC7E76D9B42F}"/>
          </ac:spMkLst>
        </pc:spChg>
        <pc:spChg chg="add del">
          <ac:chgData name="Fatima Pillosu" userId="a6295d4dc9e22643" providerId="LiveId" clId="{AEACF5B8-E1B8-484D-AA65-19A39BABB57B}" dt="2022-01-18T15:49:46.992" v="350" actId="478"/>
          <ac:spMkLst>
            <pc:docMk/>
            <pc:sldMk cId="1489261767" sldId="259"/>
            <ac:spMk id="4" creationId="{6658AA8B-9FBA-437F-A3A9-6BE46CFC77E0}"/>
          </ac:spMkLst>
        </pc:spChg>
        <pc:spChg chg="add del mod ord">
          <ac:chgData name="Fatima Pillosu" userId="a6295d4dc9e22643" providerId="LiveId" clId="{AEACF5B8-E1B8-484D-AA65-19A39BABB57B}" dt="2022-01-18T17:09:57.788" v="562" actId="478"/>
          <ac:spMkLst>
            <pc:docMk/>
            <pc:sldMk cId="1489261767" sldId="259"/>
            <ac:spMk id="10" creationId="{2D225424-BB11-4468-B2E7-0EC0AA14DDE6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46" creationId="{24EEA0CD-1073-4AFF-9F6D-2C151D749401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47" creationId="{9B0B5EDD-E28D-49F1-9D42-C086D2022F6B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48" creationId="{58DC642A-BD3B-4DE7-ABEE-664EDC4FD036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49" creationId="{4D02AB7E-55D6-4658-8800-876CA24C69F9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50" creationId="{8192AFA7-13CE-414F-A4A4-C860A6DBD8B6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51" creationId="{3FF77760-6E95-43B2-B505-0A00B562DB66}"/>
          </ac:spMkLst>
        </pc:spChg>
        <pc:spChg chg="add del mod">
          <ac:chgData name="Fatima Pillosu" userId="a6295d4dc9e22643" providerId="LiveId" clId="{AEACF5B8-E1B8-484D-AA65-19A39BABB57B}" dt="2022-01-18T15:31:41.078" v="50" actId="478"/>
          <ac:spMkLst>
            <pc:docMk/>
            <pc:sldMk cId="1489261767" sldId="259"/>
            <ac:spMk id="52" creationId="{4C9694E7-12E7-4718-AB1C-57879CFA72F7}"/>
          </ac:spMkLst>
        </pc:spChg>
        <pc:spChg chg="add del mod">
          <ac:chgData name="Fatima Pillosu" userId="a6295d4dc9e22643" providerId="LiveId" clId="{AEACF5B8-E1B8-484D-AA65-19A39BABB57B}" dt="2022-01-18T15:40:15.499" v="200" actId="478"/>
          <ac:spMkLst>
            <pc:docMk/>
            <pc:sldMk cId="1489261767" sldId="259"/>
            <ac:spMk id="53" creationId="{8E6B7210-CDA0-4A11-8E31-01F4BD36E5A7}"/>
          </ac:spMkLst>
        </pc:spChg>
        <pc:spChg chg="add 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54" creationId="{BD0DFE1E-EF31-46D8-98C4-0D84A943904B}"/>
          </ac:spMkLst>
        </pc:spChg>
        <pc:spChg chg="add mod">
          <ac:chgData name="Fatima Pillosu" userId="a6295d4dc9e22643" providerId="LiveId" clId="{AEACF5B8-E1B8-484D-AA65-19A39BABB57B}" dt="2022-01-18T17:12:56.461" v="625" actId="1076"/>
          <ac:spMkLst>
            <pc:docMk/>
            <pc:sldMk cId="1489261767" sldId="259"/>
            <ac:spMk id="59" creationId="{EDB8C1D3-804C-4636-B781-F3F8431A369B}"/>
          </ac:spMkLst>
        </pc:spChg>
        <pc:spChg chg="add del mod">
          <ac:chgData name="Fatima Pillosu" userId="a6295d4dc9e22643" providerId="LiveId" clId="{AEACF5B8-E1B8-484D-AA65-19A39BABB57B}" dt="2022-01-18T17:09:57.788" v="562" actId="478"/>
          <ac:spMkLst>
            <pc:docMk/>
            <pc:sldMk cId="1489261767" sldId="259"/>
            <ac:spMk id="65" creationId="{F18080BF-6CBD-40CC-BE8F-E0BB18CBE701}"/>
          </ac:spMkLst>
        </pc:spChg>
        <pc:spChg chg="add mod">
          <ac:chgData name="Fatima Pillosu" userId="a6295d4dc9e22643" providerId="LiveId" clId="{AEACF5B8-E1B8-484D-AA65-19A39BABB57B}" dt="2022-01-18T15:50:12.137" v="356" actId="1036"/>
          <ac:spMkLst>
            <pc:docMk/>
            <pc:sldMk cId="1489261767" sldId="259"/>
            <ac:spMk id="67" creationId="{589ABFA2-7EBB-4EB0-AA6D-EF1322D81885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68" creationId="{7622A09C-9CF6-482F-B646-EAE2672AADAB}"/>
          </ac:spMkLst>
        </pc:spChg>
        <pc:spChg chg="add mod">
          <ac:chgData name="Fatima Pillosu" userId="a6295d4dc9e22643" providerId="LiveId" clId="{AEACF5B8-E1B8-484D-AA65-19A39BABB57B}" dt="2022-01-18T15:50:12.137" v="356" actId="1036"/>
          <ac:spMkLst>
            <pc:docMk/>
            <pc:sldMk cId="1489261767" sldId="259"/>
            <ac:spMk id="69" creationId="{B2688E76-5FD0-4F52-A97A-E43BF1D1D85D}"/>
          </ac:spMkLst>
        </pc:spChg>
        <pc:spChg chg="add mod">
          <ac:chgData name="Fatima Pillosu" userId="a6295d4dc9e22643" providerId="LiveId" clId="{AEACF5B8-E1B8-484D-AA65-19A39BABB57B}" dt="2022-01-18T17:12:45.474" v="623" actId="1076"/>
          <ac:spMkLst>
            <pc:docMk/>
            <pc:sldMk cId="1489261767" sldId="259"/>
            <ac:spMk id="73" creationId="{C1D12DF9-87B0-4222-A6B9-241033479852}"/>
          </ac:spMkLst>
        </pc:spChg>
        <pc:spChg chg="add mod">
          <ac:chgData name="Fatima Pillosu" userId="a6295d4dc9e22643" providerId="LiveId" clId="{AEACF5B8-E1B8-484D-AA65-19A39BABB57B}" dt="2022-01-18T17:12:12.929" v="609" actId="14100"/>
          <ac:spMkLst>
            <pc:docMk/>
            <pc:sldMk cId="1489261767" sldId="259"/>
            <ac:spMk id="74" creationId="{731D2FA9-E557-41FD-8400-9864995A64F0}"/>
          </ac:spMkLst>
        </pc:spChg>
        <pc:spChg chg="add del mod">
          <ac:chgData name="Fatima Pillosu" userId="a6295d4dc9e22643" providerId="LiveId" clId="{AEACF5B8-E1B8-484D-AA65-19A39BABB57B}" dt="2022-01-18T17:09:57.788" v="562" actId="478"/>
          <ac:spMkLst>
            <pc:docMk/>
            <pc:sldMk cId="1489261767" sldId="259"/>
            <ac:spMk id="80" creationId="{F2BAF33B-DE08-4DD0-B840-EEA28E79E85B}"/>
          </ac:spMkLst>
        </pc:spChg>
        <pc:spChg chg="add mod">
          <ac:chgData name="Fatima Pillosu" userId="a6295d4dc9e22643" providerId="LiveId" clId="{AEACF5B8-E1B8-484D-AA65-19A39BABB57B}" dt="2022-01-18T15:50:12.137" v="356" actId="1036"/>
          <ac:spMkLst>
            <pc:docMk/>
            <pc:sldMk cId="1489261767" sldId="259"/>
            <ac:spMk id="83" creationId="{E87050D7-461D-4FA8-AAAA-B2927D17BF36}"/>
          </ac:spMkLst>
        </pc:spChg>
        <pc:spChg chg="add mod">
          <ac:chgData name="Fatima Pillosu" userId="a6295d4dc9e22643" providerId="LiveId" clId="{AEACF5B8-E1B8-484D-AA65-19A39BABB57B}" dt="2022-01-18T15:50:12.137" v="356" actId="1036"/>
          <ac:spMkLst>
            <pc:docMk/>
            <pc:sldMk cId="1489261767" sldId="259"/>
            <ac:spMk id="84" creationId="{DCA229DB-8991-4C74-A0F1-F0C1F1931148}"/>
          </ac:spMkLst>
        </pc:spChg>
        <pc:spChg chg="add del mod">
          <ac:chgData name="Fatima Pillosu" userId="a6295d4dc9e22643" providerId="LiveId" clId="{AEACF5B8-E1B8-484D-AA65-19A39BABB57B}" dt="2022-01-18T17:10:04.362" v="563" actId="478"/>
          <ac:spMkLst>
            <pc:docMk/>
            <pc:sldMk cId="1489261767" sldId="259"/>
            <ac:spMk id="85" creationId="{0249158A-4189-483C-8D72-5DD69FC3D3B2}"/>
          </ac:spMkLst>
        </pc:spChg>
        <pc:spChg chg="add del mod">
          <ac:chgData name="Fatima Pillosu" userId="a6295d4dc9e22643" providerId="LiveId" clId="{AEACF5B8-E1B8-484D-AA65-19A39BABB57B}" dt="2022-01-18T17:10:04.362" v="563" actId="478"/>
          <ac:spMkLst>
            <pc:docMk/>
            <pc:sldMk cId="1489261767" sldId="259"/>
            <ac:spMk id="86" creationId="{9E48FFDA-5009-456E-AB67-6011D65FD542}"/>
          </ac:spMkLst>
        </pc:spChg>
        <pc:spChg chg="add del mod">
          <ac:chgData name="Fatima Pillosu" userId="a6295d4dc9e22643" providerId="LiveId" clId="{AEACF5B8-E1B8-484D-AA65-19A39BABB57B}" dt="2022-01-18T17:10:04.362" v="563" actId="478"/>
          <ac:spMkLst>
            <pc:docMk/>
            <pc:sldMk cId="1489261767" sldId="259"/>
            <ac:spMk id="87" creationId="{AA154F77-0799-4142-A090-A67AAC423B5D}"/>
          </ac:spMkLst>
        </pc:spChg>
        <pc:spChg chg="add del mod ord">
          <ac:chgData name="Fatima Pillosu" userId="a6295d4dc9e22643" providerId="LiveId" clId="{AEACF5B8-E1B8-484D-AA65-19A39BABB57B}" dt="2022-01-18T17:09:57.788" v="562" actId="478"/>
          <ac:spMkLst>
            <pc:docMk/>
            <pc:sldMk cId="1489261767" sldId="259"/>
            <ac:spMk id="88" creationId="{6B46E34C-7AEE-46D7-9232-D2BE0C957E6E}"/>
          </ac:spMkLst>
        </pc:spChg>
        <pc:spChg chg="add mod">
          <ac:chgData name="Fatima Pillosu" userId="a6295d4dc9e22643" providerId="LiveId" clId="{AEACF5B8-E1B8-484D-AA65-19A39BABB57B}" dt="2022-01-18T17:12:51.615" v="624" actId="1076"/>
          <ac:spMkLst>
            <pc:docMk/>
            <pc:sldMk cId="1489261767" sldId="259"/>
            <ac:spMk id="89" creationId="{B39140BE-A13C-4AE0-A6FD-6EE6FEB5AC74}"/>
          </ac:spMkLst>
        </pc:spChg>
        <pc:spChg chg="add del mod">
          <ac:chgData name="Fatima Pillosu" userId="a6295d4dc9e22643" providerId="LiveId" clId="{AEACF5B8-E1B8-484D-AA65-19A39BABB57B}" dt="2022-01-18T16:31:47.695" v="514" actId="478"/>
          <ac:spMkLst>
            <pc:docMk/>
            <pc:sldMk cId="1489261767" sldId="259"/>
            <ac:spMk id="122" creationId="{2F7C763A-07EF-4B45-9716-3857550CF6EF}"/>
          </ac:spMkLst>
        </pc:spChg>
        <pc:spChg chg="add del mod">
          <ac:chgData name="Fatima Pillosu" userId="a6295d4dc9e22643" providerId="LiveId" clId="{AEACF5B8-E1B8-484D-AA65-19A39BABB57B}" dt="2022-01-18T17:09:57.788" v="562" actId="478"/>
          <ac:spMkLst>
            <pc:docMk/>
            <pc:sldMk cId="1489261767" sldId="259"/>
            <ac:spMk id="134" creationId="{7E134258-FBD3-4275-B9A4-D69865C2A1A2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148" creationId="{3BD2F6FD-0DAE-445C-AB3F-8233884245D8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149" creationId="{2F227396-6189-4DEE-B534-C292519764B7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151" creationId="{A1B9E3BB-BF8E-4B32-883C-5705161AE0E0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161" creationId="{91D08E8B-4E44-4400-9BC5-3BD9EF49592E}"/>
          </ac:spMkLst>
        </pc:spChg>
        <pc:picChg chg="add mod modCrop">
          <ac:chgData name="Fatima Pillosu" userId="a6295d4dc9e22643" providerId="LiveId" clId="{AEACF5B8-E1B8-484D-AA65-19A39BABB57B}" dt="2022-01-18T17:12:39.514" v="622" actId="1038"/>
          <ac:picMkLst>
            <pc:docMk/>
            <pc:sldMk cId="1489261767" sldId="259"/>
            <ac:picMk id="3" creationId="{AA2AE781-3369-4FEB-9AFD-D06BB5047BFC}"/>
          </ac:picMkLst>
        </pc:picChg>
        <pc:picChg chg="add mod modCrop">
          <ac:chgData name="Fatima Pillosu" userId="a6295d4dc9e22643" providerId="LiveId" clId="{AEACF5B8-E1B8-484D-AA65-19A39BABB57B}" dt="2022-01-18T17:12:39.514" v="622" actId="1038"/>
          <ac:picMkLst>
            <pc:docMk/>
            <pc:sldMk cId="1489261767" sldId="259"/>
            <ac:picMk id="5" creationId="{647CB8AE-FCBA-4B1B-8002-42FD30E3A189}"/>
          </ac:picMkLst>
        </pc:picChg>
        <pc:picChg chg="add mod modCrop">
          <ac:chgData name="Fatima Pillosu" userId="a6295d4dc9e22643" providerId="LiveId" clId="{AEACF5B8-E1B8-484D-AA65-19A39BABB57B}" dt="2022-01-18T17:12:39.514" v="622" actId="1038"/>
          <ac:picMkLst>
            <pc:docMk/>
            <pc:sldMk cId="1489261767" sldId="259"/>
            <ac:picMk id="7" creationId="{C5D75D13-E7EE-4CAA-8EE6-75C55E3EABCC}"/>
          </ac:picMkLst>
        </pc:picChg>
        <pc:picChg chg="add mod modCrop">
          <ac:chgData name="Fatima Pillosu" userId="a6295d4dc9e22643" providerId="LiveId" clId="{AEACF5B8-E1B8-484D-AA65-19A39BABB57B}" dt="2022-01-18T17:12:39.514" v="622" actId="1038"/>
          <ac:picMkLst>
            <pc:docMk/>
            <pc:sldMk cId="1489261767" sldId="259"/>
            <ac:picMk id="9" creationId="{9D6BA245-8585-4D56-B1A9-2CA927A6C293}"/>
          </ac:picMkLst>
        </pc:picChg>
        <pc:picChg chg="del mod">
          <ac:chgData name="Fatima Pillosu" userId="a6295d4dc9e22643" providerId="LiveId" clId="{AEACF5B8-E1B8-484D-AA65-19A39BABB57B}" dt="2022-01-18T15:49:48.420" v="351" actId="21"/>
          <ac:picMkLst>
            <pc:docMk/>
            <pc:sldMk cId="1489261767" sldId="259"/>
            <ac:picMk id="36" creationId="{E3BAE6B7-934F-46B2-9CDC-899AFCC5F23C}"/>
          </ac:picMkLst>
        </pc:picChg>
        <pc:picChg chg="del mod">
          <ac:chgData name="Fatima Pillosu" userId="a6295d4dc9e22643" providerId="LiveId" clId="{AEACF5B8-E1B8-484D-AA65-19A39BABB57B}" dt="2022-01-18T15:49:48.420" v="351" actId="21"/>
          <ac:picMkLst>
            <pc:docMk/>
            <pc:sldMk cId="1489261767" sldId="259"/>
            <ac:picMk id="40" creationId="{96101202-83FB-4AF4-BCE9-1055B821E5AE}"/>
          </ac:picMkLst>
        </pc:picChg>
        <pc:picChg chg="del mod">
          <ac:chgData name="Fatima Pillosu" userId="a6295d4dc9e22643" providerId="LiveId" clId="{AEACF5B8-E1B8-484D-AA65-19A39BABB57B}" dt="2022-01-18T15:49:48.420" v="351" actId="21"/>
          <ac:picMkLst>
            <pc:docMk/>
            <pc:sldMk cId="1489261767" sldId="259"/>
            <ac:picMk id="43" creationId="{D218246B-01E4-4C08-9D41-DB884FC7028F}"/>
          </ac:picMkLst>
        </pc:picChg>
        <pc:picChg chg="add del mod">
          <ac:chgData name="Fatima Pillosu" userId="a6295d4dc9e22643" providerId="LiveId" clId="{AEACF5B8-E1B8-484D-AA65-19A39BABB57B}" dt="2022-01-18T17:10:05.970" v="565" actId="478"/>
          <ac:picMkLst>
            <pc:docMk/>
            <pc:sldMk cId="1489261767" sldId="259"/>
            <ac:picMk id="55" creationId="{249B8000-1A10-4146-8DE7-F408D67A99D2}"/>
          </ac:picMkLst>
        </pc:picChg>
        <pc:picChg chg="del mod">
          <ac:chgData name="Fatima Pillosu" userId="a6295d4dc9e22643" providerId="LiveId" clId="{AEACF5B8-E1B8-484D-AA65-19A39BABB57B}" dt="2022-01-18T15:49:48.420" v="351" actId="21"/>
          <ac:picMkLst>
            <pc:docMk/>
            <pc:sldMk cId="1489261767" sldId="259"/>
            <ac:picMk id="57" creationId="{38C701DB-1B3C-44A2-B715-7645338A51AD}"/>
          </ac:picMkLst>
        </pc:picChg>
        <pc:picChg chg="add del mod">
          <ac:chgData name="Fatima Pillosu" userId="a6295d4dc9e22643" providerId="LiveId" clId="{AEACF5B8-E1B8-484D-AA65-19A39BABB57B}" dt="2022-01-18T17:10:05.481" v="564" actId="478"/>
          <ac:picMkLst>
            <pc:docMk/>
            <pc:sldMk cId="1489261767" sldId="259"/>
            <ac:picMk id="58" creationId="{6BDD4B2C-0287-4AB0-9F5C-4E24A08845F8}"/>
          </ac:picMkLst>
        </pc:picChg>
        <pc:picChg chg="add del mod">
          <ac:chgData name="Fatima Pillosu" userId="a6295d4dc9e22643" providerId="LiveId" clId="{AEACF5B8-E1B8-484D-AA65-19A39BABB57B}" dt="2022-01-18T17:09:57.788" v="562" actId="478"/>
          <ac:picMkLst>
            <pc:docMk/>
            <pc:sldMk cId="1489261767" sldId="259"/>
            <ac:picMk id="61" creationId="{15681698-39BD-4815-B989-535604F83C98}"/>
          </ac:picMkLst>
        </pc:picChg>
        <pc:picChg chg="add del mod">
          <ac:chgData name="Fatima Pillosu" userId="a6295d4dc9e22643" providerId="LiveId" clId="{AEACF5B8-E1B8-484D-AA65-19A39BABB57B}" dt="2022-01-18T17:09:57.788" v="562" actId="478"/>
          <ac:picMkLst>
            <pc:docMk/>
            <pc:sldMk cId="1489261767" sldId="259"/>
            <ac:picMk id="63" creationId="{4DD3E83D-337D-4121-B885-C1D11F89E5B1}"/>
          </ac:picMkLst>
        </pc:picChg>
        <pc:cxnChg chg="add del mod">
          <ac:chgData name="Fatima Pillosu" userId="a6295d4dc9e22643" providerId="LiveId" clId="{AEACF5B8-E1B8-484D-AA65-19A39BABB57B}" dt="2022-01-18T16:23:10.179" v="427" actId="478"/>
          <ac:cxnSpMkLst>
            <pc:docMk/>
            <pc:sldMk cId="1489261767" sldId="259"/>
            <ac:cxnSpMk id="6" creationId="{8703D671-6B47-43ED-A844-42D4DFF9051A}"/>
          </ac:cxnSpMkLst>
        </pc:cxnChg>
        <pc:cxnChg chg="del mod">
          <ac:chgData name="Fatima Pillosu" userId="a6295d4dc9e22643" providerId="LiveId" clId="{AEACF5B8-E1B8-484D-AA65-19A39BABB57B}" dt="2022-01-18T15:49:48.420" v="351" actId="21"/>
          <ac:cxnSpMkLst>
            <pc:docMk/>
            <pc:sldMk cId="1489261767" sldId="259"/>
            <ac:cxnSpMk id="41" creationId="{D19E389E-66FF-49C8-8025-F8FD5E3933F7}"/>
          </ac:cxnSpMkLst>
        </pc:cxnChg>
        <pc:cxnChg chg="del mod">
          <ac:chgData name="Fatima Pillosu" userId="a6295d4dc9e22643" providerId="LiveId" clId="{AEACF5B8-E1B8-484D-AA65-19A39BABB57B}" dt="2022-01-18T15:49:48.420" v="351" actId="21"/>
          <ac:cxnSpMkLst>
            <pc:docMk/>
            <pc:sldMk cId="1489261767" sldId="259"/>
            <ac:cxnSpMk id="42" creationId="{BC77EBE6-E7D0-4C33-8A47-88E3B6D50B17}"/>
          </ac:cxnSpMkLst>
        </pc:cxnChg>
        <pc:cxnChg chg="add mod">
          <ac:chgData name="Fatima Pillosu" userId="a6295d4dc9e22643" providerId="LiveId" clId="{AEACF5B8-E1B8-484D-AA65-19A39BABB57B}" dt="2022-01-18T15:50:12.137" v="356" actId="1036"/>
          <ac:cxnSpMkLst>
            <pc:docMk/>
            <pc:sldMk cId="1489261767" sldId="259"/>
            <ac:cxnSpMk id="81" creationId="{377C66FD-529A-4A29-AA0C-66E0F4A85000}"/>
          </ac:cxnSpMkLst>
        </pc:cxnChg>
        <pc:cxnChg chg="add mod">
          <ac:chgData name="Fatima Pillosu" userId="a6295d4dc9e22643" providerId="LiveId" clId="{AEACF5B8-E1B8-484D-AA65-19A39BABB57B}" dt="2022-01-18T15:50:12.137" v="356" actId="1036"/>
          <ac:cxnSpMkLst>
            <pc:docMk/>
            <pc:sldMk cId="1489261767" sldId="259"/>
            <ac:cxnSpMk id="82" creationId="{090D61E3-A960-46E0-A7D3-BA34DFF9F090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0" creationId="{345F1F1F-24FA-4369-9630-5A3B8D20A98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1" creationId="{52DA2BFD-9BF9-4C18-8459-5FED50E8839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2" creationId="{A3E60E95-8A56-4184-B513-1C0DF77ED817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3" creationId="{E0F7B734-A084-40C4-A161-F2293A25C0C6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4" creationId="{FD4C843F-CBA6-4B85-8F30-AC99A328A9AD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5" creationId="{7C0D8D8F-105D-4715-9519-65344A7B6C43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6" creationId="{792482D7-B865-4B40-AB03-1758A58AB4EC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7" creationId="{54845AC9-C388-4EEB-9596-1482E6E726C2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8" creationId="{DEB542EE-EDEE-47FA-8E4A-511401D672FA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9" creationId="{B174E479-DB75-4CBC-B336-7A04FB2ACFD8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0" creationId="{A0110D80-B1AD-45EB-AB8D-9EC44C439428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1" creationId="{0EE6CF00-665A-4C6E-AA69-E6921082FAF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2" creationId="{74117661-CEC8-4490-A850-1D55A29634D4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3" creationId="{268F678A-468F-427F-BC81-0FF680BF3DA7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4" creationId="{308F3207-65D8-4CEC-9682-F1F214940F9F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5" creationId="{055DC60E-222B-4E21-BD96-9316959125E8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6" creationId="{1BCB4E40-8502-4B95-81EC-75D5B3A48AB9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7" creationId="{C280B49A-2440-4B14-AD18-466E0FD82938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8" creationId="{F7724B37-1EED-496A-AD30-4D6193E5C741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9" creationId="{0A736758-5AC6-49AC-8C0D-113BE604462C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0" creationId="{254FDB97-6209-4A63-9C0B-D77D22DB2301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1" creationId="{9E9ECBA3-A02B-430E-872F-9BF13F21421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2" creationId="{C365EFD3-7C0F-430A-996A-DDEE151103A2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3" creationId="{67FC9C21-CF99-4A03-87A2-CB94F23282CD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4" creationId="{E03E486F-3A32-4C9E-9AC4-A09AB0F561FF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5" creationId="{C39EEBFE-4D1E-4DFA-8F52-37FAB367DBD7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6" creationId="{316DCD4D-D2DF-45EC-9FA6-268E4BF01DC4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7" creationId="{EAEEC749-7FD3-43C0-9724-9B405773272E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8" creationId="{ACA9747F-D152-4E65-8A14-2951383A9672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9" creationId="{29CA71A9-3042-4E56-8B2A-6A1E0E9A1B8B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0" creationId="{513EE874-16CD-47BE-900D-105A02CC04CE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1" creationId="{3004E992-93FD-4AD1-90E7-783FB341BCAA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3" creationId="{4FDFC4D7-0D9C-45A8-B987-9402A73D9013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4" creationId="{DC61E9BE-7D5F-47B6-805E-1DA10895EDB6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5" creationId="{B4818C73-50B7-4001-ABEB-E7ECAA88AF8C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6" creationId="{D6EDD5C8-3336-4EA3-BD8D-9C243DDB7FBD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7" creationId="{69A33F02-114D-49FA-9DC0-E92B504966D4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8" creationId="{8301B603-9482-4ED2-8F83-76DE781BCBA1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9" creationId="{720985E9-3FD9-4AC5-A937-A35B5C0EE3DD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30" creationId="{C271842B-5A19-4B4B-8CA9-3BEF69DE399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31" creationId="{3B78EF68-0462-4676-8BE2-F578098E664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32" creationId="{34D9085C-5EF4-4A1C-810A-D63FD9359E76}"/>
          </ac:cxnSpMkLst>
        </pc:cxnChg>
        <pc:cxnChg chg="add del mo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33" creationId="{918D9089-A0F9-4716-8941-1A5174365348}"/>
          </ac:cxnSpMkLst>
        </pc:cxnChg>
      </pc:sldChg>
      <pc:sldChg chg="del">
        <pc:chgData name="Fatima Pillosu" userId="a6295d4dc9e22643" providerId="LiveId" clId="{AEACF5B8-E1B8-484D-AA65-19A39BABB57B}" dt="2022-01-18T15:23:47.476" v="0" actId="47"/>
        <pc:sldMkLst>
          <pc:docMk/>
          <pc:sldMk cId="3036955875" sldId="260"/>
        </pc:sldMkLst>
      </pc:sldChg>
      <pc:sldChg chg="add">
        <pc:chgData name="Fatima Pillosu" userId="a6295d4dc9e22643" providerId="LiveId" clId="{AEACF5B8-E1B8-484D-AA65-19A39BABB57B}" dt="2022-01-18T17:09:47.785" v="561" actId="2890"/>
        <pc:sldMkLst>
          <pc:docMk/>
          <pc:sldMk cId="4285056876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883861"/>
            <a:ext cx="5201841" cy="1880235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2836605"/>
            <a:ext cx="4589860" cy="1303913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71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25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287536"/>
            <a:ext cx="1319585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287536"/>
            <a:ext cx="3882256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15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82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346420"/>
            <a:ext cx="5278339" cy="2246530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3614203"/>
            <a:ext cx="5278339" cy="1181397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36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437680"/>
            <a:ext cx="2600921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437680"/>
            <a:ext cx="2600921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9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87537"/>
            <a:ext cx="5278339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323916"/>
            <a:ext cx="2588967" cy="64883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1972747"/>
            <a:ext cx="2588967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323916"/>
            <a:ext cx="2601718" cy="64883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1972747"/>
            <a:ext cx="2601718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67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33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19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60045"/>
            <a:ext cx="1973799" cy="126015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777598"/>
            <a:ext cx="3098155" cy="3837980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620202"/>
            <a:ext cx="1973799" cy="3001626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59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60045"/>
            <a:ext cx="1973799" cy="126015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777598"/>
            <a:ext cx="3098155" cy="3837980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620202"/>
            <a:ext cx="1973799" cy="3001626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72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287537"/>
            <a:ext cx="5278339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437680"/>
            <a:ext cx="5278339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5005627"/>
            <a:ext cx="137695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5005627"/>
            <a:ext cx="206543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5005627"/>
            <a:ext cx="137695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1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EDB8C1D3-804C-4636-B781-F3F8431A369B}"/>
              </a:ext>
            </a:extLst>
          </p:cNvPr>
          <p:cNvSpPr txBox="1"/>
          <p:nvPr/>
        </p:nvSpPr>
        <p:spPr>
          <a:xfrm>
            <a:off x="3330121" y="5029497"/>
            <a:ext cx="26504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Steps at the end of 12-h accumulation periods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9ABFA2-7EBB-4EB0-AA6D-EF1322D81885}"/>
              </a:ext>
            </a:extLst>
          </p:cNvPr>
          <p:cNvSpPr txBox="1"/>
          <p:nvPr/>
        </p:nvSpPr>
        <p:spPr>
          <a:xfrm>
            <a:off x="401383" y="204358"/>
            <a:ext cx="2667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“La Costa”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688E76-5FD0-4F52-A97A-E43BF1D1D85D}"/>
              </a:ext>
            </a:extLst>
          </p:cNvPr>
          <p:cNvSpPr txBox="1"/>
          <p:nvPr/>
        </p:nvSpPr>
        <p:spPr>
          <a:xfrm>
            <a:off x="3369216" y="204358"/>
            <a:ext cx="2650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“La Sierra”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77C66FD-529A-4A29-AA0C-66E0F4A85000}"/>
              </a:ext>
            </a:extLst>
          </p:cNvPr>
          <p:cNvCxnSpPr>
            <a:cxnSpLocks/>
          </p:cNvCxnSpPr>
          <p:nvPr/>
        </p:nvCxnSpPr>
        <p:spPr>
          <a:xfrm>
            <a:off x="3291920" y="228596"/>
            <a:ext cx="540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0D61E3-A960-46E0-A7D3-BA34DFF9F090}"/>
              </a:ext>
            </a:extLst>
          </p:cNvPr>
          <p:cNvCxnSpPr>
            <a:cxnSpLocks/>
          </p:cNvCxnSpPr>
          <p:nvPr/>
        </p:nvCxnSpPr>
        <p:spPr>
          <a:xfrm>
            <a:off x="2546673" y="228596"/>
            <a:ext cx="54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87050D7-461D-4FA8-AAAA-B2927D17BF36}"/>
              </a:ext>
            </a:extLst>
          </p:cNvPr>
          <p:cNvSpPr txBox="1"/>
          <p:nvPr/>
        </p:nvSpPr>
        <p:spPr>
          <a:xfrm>
            <a:off x="2578125" y="-17770"/>
            <a:ext cx="477097" cy="24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A229DB-8991-4C74-A0F1-F0C1F1931148}"/>
              </a:ext>
            </a:extLst>
          </p:cNvPr>
          <p:cNvSpPr txBox="1"/>
          <p:nvPr/>
        </p:nvSpPr>
        <p:spPr>
          <a:xfrm>
            <a:off x="3233380" y="-17770"/>
            <a:ext cx="657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ecPoint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9140BE-A13C-4AE0-A6FD-6EE6FEB5AC74}"/>
              </a:ext>
            </a:extLst>
          </p:cNvPr>
          <p:cNvSpPr txBox="1"/>
          <p:nvPr/>
        </p:nvSpPr>
        <p:spPr>
          <a:xfrm>
            <a:off x="450121" y="5033057"/>
            <a:ext cx="26504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Steps at the end of 12-h accumulation periods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AA2AE781-3369-4FEB-9AFD-D06BB5047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" t="5317" r="8681"/>
          <a:stretch/>
        </p:blipFill>
        <p:spPr>
          <a:xfrm>
            <a:off x="337811" y="400412"/>
            <a:ext cx="2762794" cy="2299925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47CB8AE-FCBA-4B1B-8002-42FD30E3A1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" t="5323" r="8681"/>
          <a:stretch/>
        </p:blipFill>
        <p:spPr>
          <a:xfrm>
            <a:off x="3217811" y="399753"/>
            <a:ext cx="2762794" cy="229978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5D75D13-E7EE-4CAA-8EE6-75C55E3EAB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" t="5323" r="8681"/>
          <a:stretch/>
        </p:blipFill>
        <p:spPr>
          <a:xfrm>
            <a:off x="337811" y="2733278"/>
            <a:ext cx="2762794" cy="229978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D6BA245-8585-4D56-B1A9-2CA927A6C2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" t="5323" r="8681"/>
          <a:stretch/>
        </p:blipFill>
        <p:spPr>
          <a:xfrm>
            <a:off x="3217811" y="2733278"/>
            <a:ext cx="2762794" cy="2299779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1D12DF9-87B0-4222-A6B9-241033479852}"/>
              </a:ext>
            </a:extLst>
          </p:cNvPr>
          <p:cNvSpPr txBox="1"/>
          <p:nvPr/>
        </p:nvSpPr>
        <p:spPr>
          <a:xfrm rot="16200000">
            <a:off x="-794311" y="3621646"/>
            <a:ext cx="19921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Area under the ROC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1D2FA9-E557-41FD-8400-9864995A64F0}"/>
              </a:ext>
            </a:extLst>
          </p:cNvPr>
          <p:cNvSpPr txBox="1"/>
          <p:nvPr/>
        </p:nvSpPr>
        <p:spPr>
          <a:xfrm rot="16200000">
            <a:off x="-794311" y="1338946"/>
            <a:ext cx="19921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Area under the ROC</a:t>
            </a:r>
          </a:p>
        </p:txBody>
      </p:sp>
    </p:spTree>
    <p:extLst>
      <p:ext uri="{BB962C8B-B14F-4D97-AF65-F5344CB8AC3E}">
        <p14:creationId xmlns:p14="http://schemas.microsoft.com/office/powerpoint/2010/main" val="148926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 descr="Chart&#10;&#10;Description automatically generated">
            <a:extLst>
              <a:ext uri="{FF2B5EF4-FFF2-40B4-BE49-F238E27FC236}">
                <a16:creationId xmlns:a16="http://schemas.microsoft.com/office/drawing/2014/main" id="{249B8000-1A10-4146-8DE7-F408D67A99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6" t="4644" r="8119"/>
          <a:stretch/>
        </p:blipFill>
        <p:spPr>
          <a:xfrm>
            <a:off x="3139700" y="2798797"/>
            <a:ext cx="2880000" cy="2397531"/>
          </a:xfrm>
          <a:prstGeom prst="rect">
            <a:avLst/>
          </a:prstGeom>
        </p:spPr>
      </p:pic>
      <p:pic>
        <p:nvPicPr>
          <p:cNvPr id="58" name="Picture 57" descr="Chart&#10;&#10;Description automatically generated">
            <a:extLst>
              <a:ext uri="{FF2B5EF4-FFF2-40B4-BE49-F238E27FC236}">
                <a16:creationId xmlns:a16="http://schemas.microsoft.com/office/drawing/2014/main" id="{6BDD4B2C-0287-4AB0-9F5C-4E24A08845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6" t="4644" r="8119"/>
          <a:stretch/>
        </p:blipFill>
        <p:spPr>
          <a:xfrm>
            <a:off x="188405" y="2798797"/>
            <a:ext cx="2880000" cy="239753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DB8C1D3-804C-4636-B781-F3F8431A369B}"/>
              </a:ext>
            </a:extLst>
          </p:cNvPr>
          <p:cNvSpPr txBox="1"/>
          <p:nvPr/>
        </p:nvSpPr>
        <p:spPr>
          <a:xfrm>
            <a:off x="3369216" y="5175973"/>
            <a:ext cx="26504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Steps at the end of 12-h accumulation periods</a:t>
            </a:r>
          </a:p>
        </p:txBody>
      </p:sp>
      <p:pic>
        <p:nvPicPr>
          <p:cNvPr id="61" name="Picture 60" descr="Chart&#10;&#10;Description automatically generated">
            <a:extLst>
              <a:ext uri="{FF2B5EF4-FFF2-40B4-BE49-F238E27FC236}">
                <a16:creationId xmlns:a16="http://schemas.microsoft.com/office/drawing/2014/main" id="{15681698-39BD-4815-B989-535604F83C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6" t="4644" r="8119"/>
          <a:stretch/>
        </p:blipFill>
        <p:spPr>
          <a:xfrm>
            <a:off x="3139700" y="361040"/>
            <a:ext cx="2880000" cy="2397531"/>
          </a:xfrm>
          <a:prstGeom prst="rect">
            <a:avLst/>
          </a:prstGeom>
        </p:spPr>
      </p:pic>
      <p:pic>
        <p:nvPicPr>
          <p:cNvPr id="63" name="Picture 62" descr="Chart&#10;&#10;Description automatically generated">
            <a:extLst>
              <a:ext uri="{FF2B5EF4-FFF2-40B4-BE49-F238E27FC236}">
                <a16:creationId xmlns:a16="http://schemas.microsoft.com/office/drawing/2014/main" id="{4DD3E83D-337D-4121-B885-C1D11F89E5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6" t="4645" r="8118" b="-1"/>
          <a:stretch/>
        </p:blipFill>
        <p:spPr>
          <a:xfrm>
            <a:off x="188405" y="361040"/>
            <a:ext cx="2880000" cy="239753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18080BF-6CBD-40CC-BE8F-E0BB18CBE701}"/>
              </a:ext>
            </a:extLst>
          </p:cNvPr>
          <p:cNvSpPr txBox="1"/>
          <p:nvPr/>
        </p:nvSpPr>
        <p:spPr>
          <a:xfrm rot="16200000">
            <a:off x="-13110" y="437085"/>
            <a:ext cx="2099402" cy="2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Area under the ROC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9ABFA2-7EBB-4EB0-AA6D-EF1322D81885}"/>
              </a:ext>
            </a:extLst>
          </p:cNvPr>
          <p:cNvSpPr txBox="1"/>
          <p:nvPr/>
        </p:nvSpPr>
        <p:spPr>
          <a:xfrm>
            <a:off x="401383" y="204358"/>
            <a:ext cx="2667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“La Costa”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688E76-5FD0-4F52-A97A-E43BF1D1D85D}"/>
              </a:ext>
            </a:extLst>
          </p:cNvPr>
          <p:cNvSpPr txBox="1"/>
          <p:nvPr/>
        </p:nvSpPr>
        <p:spPr>
          <a:xfrm>
            <a:off x="3369216" y="204358"/>
            <a:ext cx="2650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“La Sierra”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2BAF33B-DE08-4DD0-B840-EEA28E79E85B}"/>
              </a:ext>
            </a:extLst>
          </p:cNvPr>
          <p:cNvSpPr txBox="1"/>
          <p:nvPr/>
        </p:nvSpPr>
        <p:spPr>
          <a:xfrm>
            <a:off x="4750894" y="490985"/>
            <a:ext cx="11520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85</a:t>
            </a:r>
            <a:r>
              <a:rPr lang="en-GB" sz="800" baseline="30000" dirty="0"/>
              <a:t>th</a:t>
            </a:r>
            <a:r>
              <a:rPr lang="en-GB" sz="800" dirty="0"/>
              <a:t> percentile</a:t>
            </a:r>
          </a:p>
          <a:p>
            <a:pPr algn="ctr"/>
            <a:r>
              <a:rPr lang="en-GB" sz="800" dirty="0"/>
              <a:t>(tp &gt;= 6.112 mm/12h)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77C66FD-529A-4A29-AA0C-66E0F4A85000}"/>
              </a:ext>
            </a:extLst>
          </p:cNvPr>
          <p:cNvCxnSpPr>
            <a:cxnSpLocks/>
          </p:cNvCxnSpPr>
          <p:nvPr/>
        </p:nvCxnSpPr>
        <p:spPr>
          <a:xfrm>
            <a:off x="3291920" y="228596"/>
            <a:ext cx="540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0D61E3-A960-46E0-A7D3-BA34DFF9F090}"/>
              </a:ext>
            </a:extLst>
          </p:cNvPr>
          <p:cNvCxnSpPr>
            <a:cxnSpLocks/>
          </p:cNvCxnSpPr>
          <p:nvPr/>
        </p:nvCxnSpPr>
        <p:spPr>
          <a:xfrm>
            <a:off x="2546673" y="228596"/>
            <a:ext cx="54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87050D7-461D-4FA8-AAAA-B2927D17BF36}"/>
              </a:ext>
            </a:extLst>
          </p:cNvPr>
          <p:cNvSpPr txBox="1"/>
          <p:nvPr/>
        </p:nvSpPr>
        <p:spPr>
          <a:xfrm>
            <a:off x="2578125" y="-17770"/>
            <a:ext cx="477097" cy="24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A229DB-8991-4C74-A0F1-F0C1F1931148}"/>
              </a:ext>
            </a:extLst>
          </p:cNvPr>
          <p:cNvSpPr txBox="1"/>
          <p:nvPr/>
        </p:nvSpPr>
        <p:spPr>
          <a:xfrm>
            <a:off x="3233380" y="-17770"/>
            <a:ext cx="657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ecPoint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249158A-4189-483C-8D72-5DD69FC3D3B2}"/>
              </a:ext>
            </a:extLst>
          </p:cNvPr>
          <p:cNvSpPr txBox="1"/>
          <p:nvPr/>
        </p:nvSpPr>
        <p:spPr>
          <a:xfrm rot="16200000">
            <a:off x="-913387" y="3740776"/>
            <a:ext cx="2099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Area under the ROC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E48FFDA-5009-456E-AB67-6011D65FD542}"/>
              </a:ext>
            </a:extLst>
          </p:cNvPr>
          <p:cNvSpPr txBox="1"/>
          <p:nvPr/>
        </p:nvSpPr>
        <p:spPr>
          <a:xfrm>
            <a:off x="1795630" y="4487547"/>
            <a:ext cx="11520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99</a:t>
            </a:r>
            <a:r>
              <a:rPr lang="en-GB" sz="800" baseline="30000" dirty="0"/>
              <a:t>th</a:t>
            </a:r>
            <a:r>
              <a:rPr lang="en-GB" sz="800" dirty="0"/>
              <a:t> percentile</a:t>
            </a:r>
          </a:p>
          <a:p>
            <a:pPr algn="ctr"/>
            <a:r>
              <a:rPr lang="en-GB" sz="800" dirty="0"/>
              <a:t>(tp &gt;= 46.786 mm/12h)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A154F77-0799-4142-A090-A67AAC423B5D}"/>
              </a:ext>
            </a:extLst>
          </p:cNvPr>
          <p:cNvSpPr txBox="1"/>
          <p:nvPr/>
        </p:nvSpPr>
        <p:spPr>
          <a:xfrm>
            <a:off x="4750894" y="2940397"/>
            <a:ext cx="11520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99</a:t>
            </a:r>
            <a:r>
              <a:rPr lang="en-GB" sz="800" baseline="30000" dirty="0"/>
              <a:t>th</a:t>
            </a:r>
            <a:r>
              <a:rPr lang="en-GB" sz="800" dirty="0"/>
              <a:t> percentile</a:t>
            </a:r>
          </a:p>
          <a:p>
            <a:pPr algn="ctr"/>
            <a:r>
              <a:rPr lang="en-GB" sz="800" dirty="0"/>
              <a:t>(tp &gt;= 27.501 mm/12h)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9140BE-A13C-4AE0-A6FD-6EE6FEB5AC74}"/>
              </a:ext>
            </a:extLst>
          </p:cNvPr>
          <p:cNvSpPr txBox="1"/>
          <p:nvPr/>
        </p:nvSpPr>
        <p:spPr>
          <a:xfrm>
            <a:off x="489216" y="5170760"/>
            <a:ext cx="26504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Steps at the end of 12-h accumulation periods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45F1F1F-24FA-4369-9630-5A3B8D20A985}"/>
              </a:ext>
            </a:extLst>
          </p:cNvPr>
          <p:cNvCxnSpPr>
            <a:cxnSpLocks/>
          </p:cNvCxnSpPr>
          <p:nvPr/>
        </p:nvCxnSpPr>
        <p:spPr>
          <a:xfrm flipV="1">
            <a:off x="490754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2DA2BFD-9BF9-4C18-8459-5FED50E88395}"/>
              </a:ext>
            </a:extLst>
          </p:cNvPr>
          <p:cNvCxnSpPr>
            <a:cxnSpLocks/>
          </p:cNvCxnSpPr>
          <p:nvPr/>
        </p:nvCxnSpPr>
        <p:spPr>
          <a:xfrm flipV="1">
            <a:off x="554537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3E60E95-8A56-4184-B513-1C0DF77ED817}"/>
              </a:ext>
            </a:extLst>
          </p:cNvPr>
          <p:cNvCxnSpPr>
            <a:cxnSpLocks/>
          </p:cNvCxnSpPr>
          <p:nvPr/>
        </p:nvCxnSpPr>
        <p:spPr>
          <a:xfrm flipV="1">
            <a:off x="820685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0F7B734-A084-40C4-A161-F2293A25C0C6}"/>
              </a:ext>
            </a:extLst>
          </p:cNvPr>
          <p:cNvCxnSpPr>
            <a:cxnSpLocks/>
          </p:cNvCxnSpPr>
          <p:nvPr/>
        </p:nvCxnSpPr>
        <p:spPr>
          <a:xfrm flipV="1">
            <a:off x="1089587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D4C843F-CBA6-4B85-8F30-AC99A328A9AD}"/>
              </a:ext>
            </a:extLst>
          </p:cNvPr>
          <p:cNvCxnSpPr>
            <a:cxnSpLocks/>
          </p:cNvCxnSpPr>
          <p:nvPr/>
        </p:nvCxnSpPr>
        <p:spPr>
          <a:xfrm flipV="1">
            <a:off x="1355735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C0D8D8F-105D-4715-9519-65344A7B6C43}"/>
              </a:ext>
            </a:extLst>
          </p:cNvPr>
          <p:cNvCxnSpPr>
            <a:cxnSpLocks/>
          </p:cNvCxnSpPr>
          <p:nvPr/>
        </p:nvCxnSpPr>
        <p:spPr>
          <a:xfrm flipV="1">
            <a:off x="1488809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92482D7-B865-4B40-AB03-1758A58AB4EC}"/>
              </a:ext>
            </a:extLst>
          </p:cNvPr>
          <p:cNvCxnSpPr>
            <a:cxnSpLocks/>
          </p:cNvCxnSpPr>
          <p:nvPr/>
        </p:nvCxnSpPr>
        <p:spPr>
          <a:xfrm flipV="1">
            <a:off x="1621883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4845AC9-C388-4EEB-9596-1482E6E726C2}"/>
              </a:ext>
            </a:extLst>
          </p:cNvPr>
          <p:cNvCxnSpPr>
            <a:cxnSpLocks/>
          </p:cNvCxnSpPr>
          <p:nvPr/>
        </p:nvCxnSpPr>
        <p:spPr>
          <a:xfrm flipV="1">
            <a:off x="1754957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EB542EE-EDEE-47FA-8E4A-511401D672FA}"/>
              </a:ext>
            </a:extLst>
          </p:cNvPr>
          <p:cNvCxnSpPr>
            <a:cxnSpLocks/>
          </p:cNvCxnSpPr>
          <p:nvPr/>
        </p:nvCxnSpPr>
        <p:spPr>
          <a:xfrm flipV="1">
            <a:off x="1888031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174E479-DB75-4CBC-B336-7A04FB2ACFD8}"/>
              </a:ext>
            </a:extLst>
          </p:cNvPr>
          <p:cNvCxnSpPr>
            <a:cxnSpLocks/>
          </p:cNvCxnSpPr>
          <p:nvPr/>
        </p:nvCxnSpPr>
        <p:spPr>
          <a:xfrm flipV="1">
            <a:off x="2021105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0110D80-B1AD-45EB-AB8D-9EC44C439428}"/>
              </a:ext>
            </a:extLst>
          </p:cNvPr>
          <p:cNvCxnSpPr>
            <a:cxnSpLocks/>
          </p:cNvCxnSpPr>
          <p:nvPr/>
        </p:nvCxnSpPr>
        <p:spPr>
          <a:xfrm flipV="1">
            <a:off x="2154179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EE6CF00-665A-4C6E-AA69-E6921082FAF5}"/>
              </a:ext>
            </a:extLst>
          </p:cNvPr>
          <p:cNvCxnSpPr>
            <a:cxnSpLocks/>
          </p:cNvCxnSpPr>
          <p:nvPr/>
        </p:nvCxnSpPr>
        <p:spPr>
          <a:xfrm flipV="1">
            <a:off x="2287253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4117661-CEC8-4490-A850-1D55A29634D4}"/>
              </a:ext>
            </a:extLst>
          </p:cNvPr>
          <p:cNvCxnSpPr>
            <a:cxnSpLocks/>
          </p:cNvCxnSpPr>
          <p:nvPr/>
        </p:nvCxnSpPr>
        <p:spPr>
          <a:xfrm flipV="1">
            <a:off x="2420327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68F678A-468F-427F-BC81-0FF680BF3DA7}"/>
              </a:ext>
            </a:extLst>
          </p:cNvPr>
          <p:cNvCxnSpPr>
            <a:cxnSpLocks/>
          </p:cNvCxnSpPr>
          <p:nvPr/>
        </p:nvCxnSpPr>
        <p:spPr>
          <a:xfrm flipV="1">
            <a:off x="2553401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08F3207-65D8-4CEC-9682-F1F214940F9F}"/>
              </a:ext>
            </a:extLst>
          </p:cNvPr>
          <p:cNvCxnSpPr>
            <a:cxnSpLocks/>
          </p:cNvCxnSpPr>
          <p:nvPr/>
        </p:nvCxnSpPr>
        <p:spPr>
          <a:xfrm flipV="1">
            <a:off x="2689229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55DC60E-222B-4E21-BD96-9316959125E8}"/>
              </a:ext>
            </a:extLst>
          </p:cNvPr>
          <p:cNvCxnSpPr>
            <a:cxnSpLocks/>
          </p:cNvCxnSpPr>
          <p:nvPr/>
        </p:nvCxnSpPr>
        <p:spPr>
          <a:xfrm flipV="1">
            <a:off x="2819549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BCB4E40-8502-4B95-81EC-75D5B3A48AB9}"/>
              </a:ext>
            </a:extLst>
          </p:cNvPr>
          <p:cNvCxnSpPr>
            <a:cxnSpLocks/>
          </p:cNvCxnSpPr>
          <p:nvPr/>
        </p:nvCxnSpPr>
        <p:spPr>
          <a:xfrm flipV="1">
            <a:off x="687611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280B49A-2440-4B14-AD18-466E0FD82938}"/>
              </a:ext>
            </a:extLst>
          </p:cNvPr>
          <p:cNvCxnSpPr>
            <a:cxnSpLocks/>
          </p:cNvCxnSpPr>
          <p:nvPr/>
        </p:nvCxnSpPr>
        <p:spPr>
          <a:xfrm flipV="1">
            <a:off x="956513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724B37-1EED-496A-AD30-4D6193E5C741}"/>
              </a:ext>
            </a:extLst>
          </p:cNvPr>
          <p:cNvCxnSpPr>
            <a:cxnSpLocks/>
          </p:cNvCxnSpPr>
          <p:nvPr/>
        </p:nvCxnSpPr>
        <p:spPr>
          <a:xfrm flipV="1">
            <a:off x="1222661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A736758-5AC6-49AC-8C0D-113BE604462C}"/>
              </a:ext>
            </a:extLst>
          </p:cNvPr>
          <p:cNvCxnSpPr>
            <a:cxnSpLocks/>
          </p:cNvCxnSpPr>
          <p:nvPr/>
        </p:nvCxnSpPr>
        <p:spPr>
          <a:xfrm flipV="1">
            <a:off x="1422272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54FDB97-6209-4A63-9C0B-D77D22DB2301}"/>
              </a:ext>
            </a:extLst>
          </p:cNvPr>
          <p:cNvCxnSpPr>
            <a:cxnSpLocks/>
          </p:cNvCxnSpPr>
          <p:nvPr/>
        </p:nvCxnSpPr>
        <p:spPr>
          <a:xfrm flipV="1">
            <a:off x="1555346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E9ECBA3-A02B-430E-872F-9BF13F214215}"/>
              </a:ext>
            </a:extLst>
          </p:cNvPr>
          <p:cNvCxnSpPr>
            <a:cxnSpLocks/>
          </p:cNvCxnSpPr>
          <p:nvPr/>
        </p:nvCxnSpPr>
        <p:spPr>
          <a:xfrm flipV="1">
            <a:off x="1688420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365EFD3-7C0F-430A-996A-DDEE151103A2}"/>
              </a:ext>
            </a:extLst>
          </p:cNvPr>
          <p:cNvCxnSpPr>
            <a:cxnSpLocks/>
          </p:cNvCxnSpPr>
          <p:nvPr/>
        </p:nvCxnSpPr>
        <p:spPr>
          <a:xfrm flipV="1">
            <a:off x="1821494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7FC9C21-CF99-4A03-87A2-CB94F23282CD}"/>
              </a:ext>
            </a:extLst>
          </p:cNvPr>
          <p:cNvCxnSpPr>
            <a:cxnSpLocks/>
          </p:cNvCxnSpPr>
          <p:nvPr/>
        </p:nvCxnSpPr>
        <p:spPr>
          <a:xfrm flipV="1">
            <a:off x="1951814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03E486F-3A32-4C9E-9AC4-A09AB0F561FF}"/>
              </a:ext>
            </a:extLst>
          </p:cNvPr>
          <p:cNvCxnSpPr>
            <a:cxnSpLocks/>
          </p:cNvCxnSpPr>
          <p:nvPr/>
        </p:nvCxnSpPr>
        <p:spPr>
          <a:xfrm flipV="1">
            <a:off x="2087642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39EEBFE-4D1E-4DFA-8F52-37FAB367DBD7}"/>
              </a:ext>
            </a:extLst>
          </p:cNvPr>
          <p:cNvCxnSpPr>
            <a:cxnSpLocks/>
          </p:cNvCxnSpPr>
          <p:nvPr/>
        </p:nvCxnSpPr>
        <p:spPr>
          <a:xfrm flipV="1">
            <a:off x="2220716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16DCD4D-D2DF-45EC-9FA6-268E4BF01DC4}"/>
              </a:ext>
            </a:extLst>
          </p:cNvPr>
          <p:cNvCxnSpPr>
            <a:cxnSpLocks/>
          </p:cNvCxnSpPr>
          <p:nvPr/>
        </p:nvCxnSpPr>
        <p:spPr>
          <a:xfrm flipV="1">
            <a:off x="2353790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EEC749-7FD3-43C0-9724-9B405773272E}"/>
              </a:ext>
            </a:extLst>
          </p:cNvPr>
          <p:cNvCxnSpPr>
            <a:cxnSpLocks/>
          </p:cNvCxnSpPr>
          <p:nvPr/>
        </p:nvCxnSpPr>
        <p:spPr>
          <a:xfrm flipV="1">
            <a:off x="2486864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CA9747F-D152-4E65-8A14-2951383A9672}"/>
              </a:ext>
            </a:extLst>
          </p:cNvPr>
          <p:cNvCxnSpPr>
            <a:cxnSpLocks/>
          </p:cNvCxnSpPr>
          <p:nvPr/>
        </p:nvCxnSpPr>
        <p:spPr>
          <a:xfrm flipV="1">
            <a:off x="2619938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9CA71A9-3042-4E56-8B2A-6A1E0E9A1B8B}"/>
              </a:ext>
            </a:extLst>
          </p:cNvPr>
          <p:cNvCxnSpPr>
            <a:cxnSpLocks/>
          </p:cNvCxnSpPr>
          <p:nvPr/>
        </p:nvCxnSpPr>
        <p:spPr>
          <a:xfrm flipV="1">
            <a:off x="2753012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13EE874-16CD-47BE-900D-105A02CC04CE}"/>
              </a:ext>
            </a:extLst>
          </p:cNvPr>
          <p:cNvCxnSpPr>
            <a:cxnSpLocks/>
          </p:cNvCxnSpPr>
          <p:nvPr/>
        </p:nvCxnSpPr>
        <p:spPr>
          <a:xfrm flipV="1">
            <a:off x="2886086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004E992-93FD-4AD1-90E7-783FB341BCAA}"/>
              </a:ext>
            </a:extLst>
          </p:cNvPr>
          <p:cNvCxnSpPr>
            <a:cxnSpLocks/>
          </p:cNvCxnSpPr>
          <p:nvPr/>
        </p:nvCxnSpPr>
        <p:spPr>
          <a:xfrm flipV="1">
            <a:off x="2952628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FDFC4D7-0D9C-45A8-B987-9402A73D9013}"/>
              </a:ext>
            </a:extLst>
          </p:cNvPr>
          <p:cNvCxnSpPr>
            <a:cxnSpLocks/>
          </p:cNvCxnSpPr>
          <p:nvPr/>
        </p:nvCxnSpPr>
        <p:spPr>
          <a:xfrm flipV="1">
            <a:off x="623828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C61E9BE-7D5F-47B6-805E-1DA10895EDB6}"/>
              </a:ext>
            </a:extLst>
          </p:cNvPr>
          <p:cNvCxnSpPr>
            <a:cxnSpLocks/>
          </p:cNvCxnSpPr>
          <p:nvPr/>
        </p:nvCxnSpPr>
        <p:spPr>
          <a:xfrm flipV="1">
            <a:off x="751394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4818C73-50B7-4001-ABEB-E7ECAA88AF8C}"/>
              </a:ext>
            </a:extLst>
          </p:cNvPr>
          <p:cNvCxnSpPr>
            <a:cxnSpLocks/>
          </p:cNvCxnSpPr>
          <p:nvPr/>
        </p:nvCxnSpPr>
        <p:spPr>
          <a:xfrm flipV="1">
            <a:off x="1023050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6EDD5C8-3336-4EA3-BD8D-9C243DDB7FBD}"/>
              </a:ext>
            </a:extLst>
          </p:cNvPr>
          <p:cNvCxnSpPr>
            <a:cxnSpLocks/>
          </p:cNvCxnSpPr>
          <p:nvPr/>
        </p:nvCxnSpPr>
        <p:spPr>
          <a:xfrm flipV="1">
            <a:off x="1289198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9A33F02-114D-49FA-9DC0-E92B504966D4}"/>
              </a:ext>
            </a:extLst>
          </p:cNvPr>
          <p:cNvCxnSpPr>
            <a:cxnSpLocks/>
          </p:cNvCxnSpPr>
          <p:nvPr/>
        </p:nvCxnSpPr>
        <p:spPr>
          <a:xfrm flipV="1">
            <a:off x="889976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301B603-9482-4ED2-8F83-76DE781BCBA1}"/>
              </a:ext>
            </a:extLst>
          </p:cNvPr>
          <p:cNvCxnSpPr>
            <a:cxnSpLocks/>
          </p:cNvCxnSpPr>
          <p:nvPr/>
        </p:nvCxnSpPr>
        <p:spPr>
          <a:xfrm flipV="1">
            <a:off x="1156124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D225424-BB11-4468-B2E7-0EC0AA14DDE6}"/>
              </a:ext>
            </a:extLst>
          </p:cNvPr>
          <p:cNvSpPr/>
          <p:nvPr/>
        </p:nvSpPr>
        <p:spPr>
          <a:xfrm>
            <a:off x="418641" y="431231"/>
            <a:ext cx="2599200" cy="20448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20985E9-3FD9-4AC5-A937-A35B5C0EE3DD}"/>
              </a:ext>
            </a:extLst>
          </p:cNvPr>
          <p:cNvCxnSpPr>
            <a:cxnSpLocks/>
          </p:cNvCxnSpPr>
          <p:nvPr/>
        </p:nvCxnSpPr>
        <p:spPr>
          <a:xfrm flipH="1">
            <a:off x="459954" y="1798197"/>
            <a:ext cx="255788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271842B-5A19-4B4B-8CA9-3BEF69DE3995}"/>
              </a:ext>
            </a:extLst>
          </p:cNvPr>
          <p:cNvCxnSpPr>
            <a:cxnSpLocks/>
          </p:cNvCxnSpPr>
          <p:nvPr/>
        </p:nvCxnSpPr>
        <p:spPr>
          <a:xfrm flipH="1">
            <a:off x="459954" y="1457592"/>
            <a:ext cx="255788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B78EF68-0462-4676-8BE2-F578098E6645}"/>
              </a:ext>
            </a:extLst>
          </p:cNvPr>
          <p:cNvCxnSpPr>
            <a:cxnSpLocks/>
          </p:cNvCxnSpPr>
          <p:nvPr/>
        </p:nvCxnSpPr>
        <p:spPr>
          <a:xfrm flipH="1">
            <a:off x="459954" y="1116069"/>
            <a:ext cx="255788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4D9085C-5EF4-4A1C-810A-D63FD9359E76}"/>
              </a:ext>
            </a:extLst>
          </p:cNvPr>
          <p:cNvCxnSpPr>
            <a:cxnSpLocks/>
          </p:cNvCxnSpPr>
          <p:nvPr/>
        </p:nvCxnSpPr>
        <p:spPr>
          <a:xfrm flipH="1">
            <a:off x="459954" y="772710"/>
            <a:ext cx="255788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18D9089-A0F9-4716-8941-1A5174365348}"/>
              </a:ext>
            </a:extLst>
          </p:cNvPr>
          <p:cNvCxnSpPr>
            <a:cxnSpLocks/>
          </p:cNvCxnSpPr>
          <p:nvPr/>
        </p:nvCxnSpPr>
        <p:spPr>
          <a:xfrm flipH="1">
            <a:off x="418642" y="2137884"/>
            <a:ext cx="2599199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B46E34C-7AEE-46D7-9232-D2BE0C957E6E}"/>
              </a:ext>
            </a:extLst>
          </p:cNvPr>
          <p:cNvSpPr txBox="1"/>
          <p:nvPr/>
        </p:nvSpPr>
        <p:spPr>
          <a:xfrm>
            <a:off x="1795630" y="2055807"/>
            <a:ext cx="11520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85</a:t>
            </a:r>
            <a:r>
              <a:rPr lang="en-GB" sz="800" baseline="30000" dirty="0"/>
              <a:t>th</a:t>
            </a:r>
            <a:r>
              <a:rPr lang="en-GB" sz="800" dirty="0"/>
              <a:t> percentile</a:t>
            </a:r>
          </a:p>
          <a:p>
            <a:pPr algn="ctr"/>
            <a:r>
              <a:rPr lang="en-GB" sz="800" dirty="0"/>
              <a:t>(tp &gt;= 9.419 mm/12h)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E134258-FBD3-4275-B9A4-D69865C2A1A2}"/>
              </a:ext>
            </a:extLst>
          </p:cNvPr>
          <p:cNvSpPr txBox="1"/>
          <p:nvPr/>
        </p:nvSpPr>
        <p:spPr>
          <a:xfrm>
            <a:off x="368078" y="1957336"/>
            <a:ext cx="537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accent2">
                    <a:lumMod val="75000"/>
                  </a:schemeClr>
                </a:solidFill>
              </a:rPr>
              <a:t>No Skill</a:t>
            </a:r>
          </a:p>
        </p:txBody>
      </p:sp>
    </p:spTree>
    <p:extLst>
      <p:ext uri="{BB962C8B-B14F-4D97-AF65-F5344CB8AC3E}">
        <p14:creationId xmlns:p14="http://schemas.microsoft.com/office/powerpoint/2010/main" val="428505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110</Words>
  <Application>Microsoft Office PowerPoint</Application>
  <PresentationFormat>Custom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3</cp:revision>
  <dcterms:created xsi:type="dcterms:W3CDTF">2022-01-13T16:49:31Z</dcterms:created>
  <dcterms:modified xsi:type="dcterms:W3CDTF">2022-01-18T17:13:02Z</dcterms:modified>
</cp:coreProperties>
</file>