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CF5B8-E1B8-484D-AA65-19A39BABB57B}" v="39" dt="2022-01-19T06:45:1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100" d="100"/>
          <a:sy n="100" d="100"/>
        </p:scale>
        <p:origin x="288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addSld delSld modSld">
      <pc:chgData name="Fatima Pillosu" userId="a6295d4dc9e22643" providerId="LiveId" clId="{AEACF5B8-E1B8-484D-AA65-19A39BABB57B}" dt="2022-01-19T06:47:17.686" v="895" actId="1038"/>
      <pc:docMkLst>
        <pc:docMk/>
      </pc:docMkLst>
      <pc:sldChg chg="addSp delSp modSp mod">
        <pc:chgData name="Fatima Pillosu" userId="a6295d4dc9e22643" providerId="LiveId" clId="{AEACF5B8-E1B8-484D-AA65-19A39BABB57B}" dt="2022-01-19T06:47:17.686" v="895" actId="1038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0" creationId="{2D225424-BB11-4468-B2E7-0EC0AA14DDE6}"/>
          </ac:spMkLst>
        </pc:spChg>
        <pc:spChg chg="add mod">
          <ac:chgData name="Fatima Pillosu" userId="a6295d4dc9e22643" providerId="LiveId" clId="{AEACF5B8-E1B8-484D-AA65-19A39BABB57B}" dt="2022-01-19T06:47:04.685" v="893" actId="1037"/>
          <ac:spMkLst>
            <pc:docMk/>
            <pc:sldMk cId="1489261767" sldId="259"/>
            <ac:spMk id="14" creationId="{B10ECE7D-1D46-4A4A-A5E3-EDF4B65ACA38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4" creationId="{8EED52F0-3C91-4E2A-9B21-9611DD4ADB49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5" creationId="{989CC310-3A85-4936-8D93-1EDBE70B42CA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6" creationId="{3A5A59EC-905F-4773-9E33-4910A6BDE60B}"/>
          </ac:spMkLst>
        </pc:spChg>
        <pc:spChg chg="add del mod">
          <ac:chgData name="Fatima Pillosu" userId="a6295d4dc9e22643" providerId="LiveId" clId="{AEACF5B8-E1B8-484D-AA65-19A39BABB57B}" dt="2022-01-19T06:42:39.596" v="842" actId="478"/>
          <ac:spMkLst>
            <pc:docMk/>
            <pc:sldMk cId="1489261767" sldId="259"/>
            <ac:spMk id="27" creationId="{A26337D8-0FE5-4D9B-99EE-E080A3C756BA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8" creationId="{1B6DC95C-2A65-4E12-B9B5-6FA072B768AD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29" creationId="{7E9D24DC-2D99-4FC8-9293-BBA859DAD20B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30" creationId="{98873132-B7AF-401D-96F8-984F7D17D771}"/>
          </ac:spMkLst>
        </pc:spChg>
        <pc:spChg chg="add mod">
          <ac:chgData name="Fatima Pillosu" userId="a6295d4dc9e22643" providerId="LiveId" clId="{AEACF5B8-E1B8-484D-AA65-19A39BABB57B}" dt="2022-01-19T06:47:17.686" v="895" actId="1038"/>
          <ac:spMkLst>
            <pc:docMk/>
            <pc:sldMk cId="1489261767" sldId="259"/>
            <ac:spMk id="31" creationId="{0D213BC1-D79D-4039-A257-B02AC42826B4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9T05:15:05.951" v="812" actId="20577"/>
          <ac:spMkLst>
            <pc:docMk/>
            <pc:sldMk cId="1489261767" sldId="259"/>
            <ac:spMk id="59" creationId="{EDB8C1D3-804C-4636-B781-F3F8431A369B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65" creationId="{F18080BF-6CBD-40CC-BE8F-E0BB18CBE701}"/>
          </ac:spMkLst>
        </pc:spChg>
        <pc:spChg chg="add mod">
          <ac:chgData name="Fatima Pillosu" userId="a6295d4dc9e22643" providerId="LiveId" clId="{AEACF5B8-E1B8-484D-AA65-19A39BABB57B}" dt="2022-01-19T06:43:43.244" v="852" actId="14100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">
          <ac:chgData name="Fatima Pillosu" userId="a6295d4dc9e22643" providerId="LiveId" clId="{AEACF5B8-E1B8-484D-AA65-19A39BABB57B}" dt="2022-01-19T06:43:34.877" v="850" actId="14100"/>
          <ac:spMkLst>
            <pc:docMk/>
            <pc:sldMk cId="1489261767" sldId="259"/>
            <ac:spMk id="69" creationId="{B2688E76-5FD0-4F52-A97A-E43BF1D1D85D}"/>
          </ac:spMkLst>
        </pc:spChg>
        <pc:spChg chg="add del mod">
          <ac:chgData name="Fatima Pillosu" userId="a6295d4dc9e22643" providerId="LiveId" clId="{AEACF5B8-E1B8-484D-AA65-19A39BABB57B}" dt="2022-01-19T05:08:22.097" v="682" actId="478"/>
          <ac:spMkLst>
            <pc:docMk/>
            <pc:sldMk cId="1489261767" sldId="259"/>
            <ac:spMk id="73" creationId="{C1D12DF9-87B0-4222-A6B9-241033479852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74" creationId="{731D2FA9-E557-41FD-8400-9864995A64F0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84" creationId="{DCA229DB-8991-4C74-A0F1-F0C1F1931148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5" creationId="{0249158A-4189-483C-8D72-5DD69FC3D3B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6" creationId="{9E48FFDA-5009-456E-AB67-6011D65FD54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7" creationId="{AA154F77-0799-4142-A090-A67AAC423B5D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9T05:15:00.113" v="803" actId="1037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add mod modCrop">
          <ac:chgData name="Fatima Pillosu" userId="a6295d4dc9e22643" providerId="LiveId" clId="{AEACF5B8-E1B8-484D-AA65-19A39BABB57B}" dt="2022-01-19T06:44:59.619" v="863" actId="1076"/>
          <ac:picMkLst>
            <pc:docMk/>
            <pc:sldMk cId="1489261767" sldId="259"/>
            <ac:picMk id="3" creationId="{31EDC471-8F26-45F9-8195-9F4871E92678}"/>
          </ac:picMkLst>
        </pc:picChg>
        <pc:picChg chg="add del mod modCrop">
          <ac:chgData name="Fatima Pillosu" userId="a6295d4dc9e22643" providerId="LiveId" clId="{AEACF5B8-E1B8-484D-AA65-19A39BABB57B}" dt="2022-01-19T05:03:16.088" v="637" actId="478"/>
          <ac:picMkLst>
            <pc:docMk/>
            <pc:sldMk cId="1489261767" sldId="259"/>
            <ac:picMk id="3" creationId="{AA2AE781-3369-4FEB-9AFD-D06BB5047BFC}"/>
          </ac:picMkLst>
        </pc:picChg>
        <pc:picChg chg="add del mod modCrop">
          <ac:chgData name="Fatima Pillosu" userId="a6295d4dc9e22643" providerId="LiveId" clId="{AEACF5B8-E1B8-484D-AA65-19A39BABB57B}" dt="2022-01-19T06:42:38.622" v="841" actId="478"/>
          <ac:picMkLst>
            <pc:docMk/>
            <pc:sldMk cId="1489261767" sldId="259"/>
            <ac:picMk id="4" creationId="{4BCD30A1-3FB5-4957-BE30-1698BC9925AE}"/>
          </ac:picMkLst>
        </pc:picChg>
        <pc:picChg chg="add del mod modCrop">
          <ac:chgData name="Fatima Pillosu" userId="a6295d4dc9e22643" providerId="LiveId" clId="{AEACF5B8-E1B8-484D-AA65-19A39BABB57B}" dt="2022-01-19T05:03:16.814" v="638" actId="478"/>
          <ac:picMkLst>
            <pc:docMk/>
            <pc:sldMk cId="1489261767" sldId="259"/>
            <ac:picMk id="5" creationId="{647CB8AE-FCBA-4B1B-8002-42FD30E3A189}"/>
          </ac:picMkLst>
        </pc:picChg>
        <pc:picChg chg="add mod modCrop">
          <ac:chgData name="Fatima Pillosu" userId="a6295d4dc9e22643" providerId="LiveId" clId="{AEACF5B8-E1B8-484D-AA65-19A39BABB57B}" dt="2022-01-19T06:43:05.825" v="846" actId="1076"/>
          <ac:picMkLst>
            <pc:docMk/>
            <pc:sldMk cId="1489261767" sldId="259"/>
            <ac:picMk id="6" creationId="{C9E139CE-4C20-4001-BEC3-ACB691DA2EAB}"/>
          </ac:picMkLst>
        </pc:picChg>
        <pc:picChg chg="add del mod modCrop">
          <ac:chgData name="Fatima Pillosu" userId="a6295d4dc9e22643" providerId="LiveId" clId="{AEACF5B8-E1B8-484D-AA65-19A39BABB57B}" dt="2022-01-19T05:03:17.835" v="640" actId="478"/>
          <ac:picMkLst>
            <pc:docMk/>
            <pc:sldMk cId="1489261767" sldId="259"/>
            <ac:picMk id="7" creationId="{C5D75D13-E7EE-4CAA-8EE6-75C55E3EABCC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8" creationId="{F5FE749A-6756-492A-BFBF-75B353B54313}"/>
          </ac:picMkLst>
        </pc:picChg>
        <pc:picChg chg="add mod modCrop">
          <ac:chgData name="Fatima Pillosu" userId="a6295d4dc9e22643" providerId="LiveId" clId="{AEACF5B8-E1B8-484D-AA65-19A39BABB57B}" dt="2022-01-19T06:43:19.449" v="848" actId="1076"/>
          <ac:picMkLst>
            <pc:docMk/>
            <pc:sldMk cId="1489261767" sldId="259"/>
            <ac:picMk id="9" creationId="{4CFB7DB8-BDE4-4C3F-9871-6CB85E9BC2EF}"/>
          </ac:picMkLst>
        </pc:picChg>
        <pc:picChg chg="add del mod modCrop">
          <ac:chgData name="Fatima Pillosu" userId="a6295d4dc9e22643" providerId="LiveId" clId="{AEACF5B8-E1B8-484D-AA65-19A39BABB57B}" dt="2022-01-19T05:03:17.341" v="639" actId="478"/>
          <ac:picMkLst>
            <pc:docMk/>
            <pc:sldMk cId="1489261767" sldId="259"/>
            <ac:picMk id="9" creationId="{9D6BA245-8585-4D56-B1A9-2CA927A6C293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1" creationId="{5934FE13-38F4-4272-A4FB-455012046D64}"/>
          </ac:picMkLst>
        </pc:picChg>
        <pc:picChg chg="add mod modCrop">
          <ac:chgData name="Fatima Pillosu" userId="a6295d4dc9e22643" providerId="LiveId" clId="{AEACF5B8-E1B8-484D-AA65-19A39BABB57B}" dt="2022-01-19T06:42:53.038" v="844" actId="1076"/>
          <ac:picMkLst>
            <pc:docMk/>
            <pc:sldMk cId="1489261767" sldId="259"/>
            <ac:picMk id="12" creationId="{8A69F0C2-AA0A-4D93-86C9-8BC74905DDA8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3" creationId="{A27832E1-8976-4EFD-A115-0B8D4D45B3B9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del mod">
          <ac:chgData name="Fatima Pillosu" userId="a6295d4dc9e22643" providerId="LiveId" clId="{AEACF5B8-E1B8-484D-AA65-19A39BABB57B}" dt="2022-01-18T17:10:05.970" v="565" actId="478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del mod">
          <ac:chgData name="Fatima Pillosu" userId="a6295d4dc9e22643" providerId="LiveId" clId="{AEACF5B8-E1B8-484D-AA65-19A39BABB57B}" dt="2022-01-18T17:10:05.481" v="564" actId="478"/>
          <ac:picMkLst>
            <pc:docMk/>
            <pc:sldMk cId="1489261767" sldId="259"/>
            <ac:picMk id="58" creationId="{6BDD4B2C-0287-4AB0-9F5C-4E24A08845F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1" creationId="{15681698-39BD-4815-B989-535604F83C9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9T05:15:00.113" v="803" actId="1037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9T05:15:00.113" v="803" actId="1037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0" creationId="{345F1F1F-24FA-4369-9630-5A3B8D20A98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1" creationId="{52DA2BFD-9BF9-4C18-8459-5FED50E883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2" creationId="{A3E60E95-8A56-4184-B513-1C0DF77ED81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3" creationId="{E0F7B734-A084-40C4-A161-F2293A25C0C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4" creationId="{FD4C843F-CBA6-4B85-8F30-AC99A328A9A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5" creationId="{7C0D8D8F-105D-4715-9519-65344A7B6C4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6" creationId="{792482D7-B865-4B40-AB03-1758A58AB4E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7" creationId="{54845AC9-C388-4EEB-9596-1482E6E726C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8" creationId="{DEB542EE-EDEE-47FA-8E4A-511401D672F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9" creationId="{B174E479-DB75-4CBC-B336-7A04FB2ACFD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0" creationId="{A0110D80-B1AD-45EB-AB8D-9EC44C43942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1" creationId="{0EE6CF00-665A-4C6E-AA69-E6921082FAF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2" creationId="{74117661-CEC8-4490-A850-1D55A29634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3" creationId="{268F678A-468F-427F-BC81-0FF680BF3DA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4" creationId="{308F3207-65D8-4CEC-9682-F1F214940F9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5" creationId="{055DC60E-222B-4E21-BD96-9316959125E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6" creationId="{1BCB4E40-8502-4B95-81EC-75D5B3A48AB9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7" creationId="{C280B49A-2440-4B14-AD18-466E0FD8293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8" creationId="{F7724B37-1EED-496A-AD30-4D6193E5C74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9" creationId="{0A736758-5AC6-49AC-8C0D-113BE604462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0" creationId="{254FDB97-6209-4A63-9C0B-D77D22DB230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1" creationId="{9E9ECBA3-A02B-430E-872F-9BF13F21421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2" creationId="{C365EFD3-7C0F-430A-996A-DDEE151103A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3" creationId="{67FC9C21-CF99-4A03-87A2-CB94F23282C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4" creationId="{E03E486F-3A32-4C9E-9AC4-A09AB0F561F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5" creationId="{C39EEBFE-4D1E-4DFA-8F52-37FAB367DBD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6" creationId="{316DCD4D-D2DF-45EC-9FA6-268E4BF01DC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7" creationId="{EAEEC749-7FD3-43C0-9724-9B405773272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8" creationId="{ACA9747F-D152-4E65-8A14-2951383A967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9" creationId="{29CA71A9-3042-4E56-8B2A-6A1E0E9A1B8B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0" creationId="{513EE874-16CD-47BE-900D-105A02CC04C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1" creationId="{3004E992-93FD-4AD1-90E7-783FB341BCA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3" creationId="{4FDFC4D7-0D9C-45A8-B987-9402A73D901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4" creationId="{DC61E9BE-7D5F-47B6-805E-1DA10895EDB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5" creationId="{B4818C73-50B7-4001-ABEB-E7ECAA88AF8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6" creationId="{D6EDD5C8-3336-4EA3-BD8D-9C243DDB7FB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7" creationId="{69A33F02-114D-49FA-9DC0-E92B504966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8" creationId="{8301B603-9482-4ED2-8F83-76DE781BCBA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9" creationId="{720985E9-3FD9-4AC5-A937-A35B5C0EE3D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0" creationId="{C271842B-5A19-4B4B-8CA9-3BEF69DE39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1" creationId="{3B78EF68-0462-4676-8BE2-F578098E664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2" creationId="{34D9085C-5EF4-4A1C-810A-D63FD9359E76}"/>
          </ac:cxnSpMkLst>
        </pc:cxnChg>
        <pc:cxnChg chg="add del mo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add">
        <pc:chgData name="Fatima Pillosu" userId="a6295d4dc9e22643" providerId="LiveId" clId="{AEACF5B8-E1B8-484D-AA65-19A39BABB57B}" dt="2022-01-19T06:42:34.931" v="840" actId="2890"/>
        <pc:sldMkLst>
          <pc:docMk/>
          <pc:sldMk cId="1512648315" sldId="260"/>
        </pc:sldMkLst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  <pc:sldChg chg="add del">
        <pc:chgData name="Fatima Pillosu" userId="a6295d4dc9e22643" providerId="LiveId" clId="{AEACF5B8-E1B8-484D-AA65-19A39BABB57B}" dt="2022-01-19T05:05:58.823" v="662" actId="2696"/>
        <pc:sldMkLst>
          <pc:docMk/>
          <pc:sldMk cId="428505687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1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2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image" Target="../media/image6.jpeg"/><Relationship Id="rId7" Type="http://schemas.openxmlformats.org/officeDocument/2006/relationships/image" Target="../media/image2.tif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iff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DB8C1D3-804C-4636-B781-F3F8431A369B}"/>
              </a:ext>
            </a:extLst>
          </p:cNvPr>
          <p:cNvSpPr txBox="1"/>
          <p:nvPr/>
        </p:nvSpPr>
        <p:spPr>
          <a:xfrm>
            <a:off x="3505199" y="5029497"/>
            <a:ext cx="2520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 hourly accumulation periods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BFA2-7EBB-4EB0-AA6D-EF1322D81885}"/>
              </a:ext>
            </a:extLst>
          </p:cNvPr>
          <p:cNvSpPr txBox="1"/>
          <p:nvPr/>
        </p:nvSpPr>
        <p:spPr>
          <a:xfrm>
            <a:off x="687736" y="271033"/>
            <a:ext cx="254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Costa”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88E76-5FD0-4F52-A97A-E43BF1D1D85D}"/>
              </a:ext>
            </a:extLst>
          </p:cNvPr>
          <p:cNvSpPr txBox="1"/>
          <p:nvPr/>
        </p:nvSpPr>
        <p:spPr>
          <a:xfrm>
            <a:off x="3546396" y="271033"/>
            <a:ext cx="254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Sierra”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7C66FD-529A-4A29-AA0C-66E0F4A85000}"/>
              </a:ext>
            </a:extLst>
          </p:cNvPr>
          <p:cNvCxnSpPr>
            <a:cxnSpLocks/>
          </p:cNvCxnSpPr>
          <p:nvPr/>
        </p:nvCxnSpPr>
        <p:spPr>
          <a:xfrm>
            <a:off x="3234770" y="228596"/>
            <a:ext cx="5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0D61E3-A960-46E0-A7D3-BA34DFF9F090}"/>
              </a:ext>
            </a:extLst>
          </p:cNvPr>
          <p:cNvCxnSpPr>
            <a:cxnSpLocks/>
          </p:cNvCxnSpPr>
          <p:nvPr/>
        </p:nvCxnSpPr>
        <p:spPr>
          <a:xfrm>
            <a:off x="2489523" y="228596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7050D7-461D-4FA8-AAAA-B2927D17BF36}"/>
              </a:ext>
            </a:extLst>
          </p:cNvPr>
          <p:cNvSpPr txBox="1"/>
          <p:nvPr/>
        </p:nvSpPr>
        <p:spPr>
          <a:xfrm>
            <a:off x="2520975" y="-17770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A229DB-8991-4C74-A0F1-F0C1F1931148}"/>
              </a:ext>
            </a:extLst>
          </p:cNvPr>
          <p:cNvSpPr txBox="1"/>
          <p:nvPr/>
        </p:nvSpPr>
        <p:spPr>
          <a:xfrm>
            <a:off x="3176230" y="-17770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140BE-A13C-4AE0-A6FD-6EE6FEB5AC74}"/>
              </a:ext>
            </a:extLst>
          </p:cNvPr>
          <p:cNvSpPr txBox="1"/>
          <p:nvPr/>
        </p:nvSpPr>
        <p:spPr>
          <a:xfrm>
            <a:off x="628650" y="5033057"/>
            <a:ext cx="2520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 hourly accumulation periods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1D2FA9-E557-41FD-8400-9864995A64F0}"/>
              </a:ext>
            </a:extLst>
          </p:cNvPr>
          <p:cNvSpPr txBox="1"/>
          <p:nvPr/>
        </p:nvSpPr>
        <p:spPr>
          <a:xfrm rot="16200000">
            <a:off x="-636861" y="1366495"/>
            <a:ext cx="196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6DC95C-2A65-4E12-B9B5-6FA072B768AD}"/>
              </a:ext>
            </a:extLst>
          </p:cNvPr>
          <p:cNvSpPr txBox="1"/>
          <p:nvPr/>
        </p:nvSpPr>
        <p:spPr>
          <a:xfrm rot="16200000">
            <a:off x="-636861" y="3667697"/>
            <a:ext cx="196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9D24DC-2D99-4FC8-9293-BBA859DAD20B}"/>
              </a:ext>
            </a:extLst>
          </p:cNvPr>
          <p:cNvSpPr txBox="1"/>
          <p:nvPr/>
        </p:nvSpPr>
        <p:spPr>
          <a:xfrm rot="16200000">
            <a:off x="-856004" y="1351107"/>
            <a:ext cx="1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85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873132-B7AF-401D-96F8-984F7D17D771}"/>
              </a:ext>
            </a:extLst>
          </p:cNvPr>
          <p:cNvSpPr txBox="1"/>
          <p:nvPr/>
        </p:nvSpPr>
        <p:spPr>
          <a:xfrm rot="16200000">
            <a:off x="-856004" y="3652309"/>
            <a:ext cx="1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99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1EDC471-8F26-45F9-8195-9F4871E9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t="5383" r="8815" b="10695"/>
          <a:stretch/>
        </p:blipFill>
        <p:spPr>
          <a:xfrm>
            <a:off x="474203" y="509399"/>
            <a:ext cx="2756263" cy="203855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9E139CE-4C20-4001-BEC3-ACB691DA2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5381" r="8816"/>
          <a:stretch/>
        </p:blipFill>
        <p:spPr>
          <a:xfrm>
            <a:off x="3345927" y="509399"/>
            <a:ext cx="2743200" cy="229835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CFB7DB8-BDE4-4C3F-9871-6CB85E9BC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5381" r="8816"/>
          <a:stretch/>
        </p:blipFill>
        <p:spPr>
          <a:xfrm>
            <a:off x="491096" y="2792186"/>
            <a:ext cx="2743200" cy="2298358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A69F0C2-AA0A-4D93-86C9-8BC74905DD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5381" r="8816"/>
          <a:stretch/>
        </p:blipFill>
        <p:spPr>
          <a:xfrm>
            <a:off x="3372495" y="2792186"/>
            <a:ext cx="2743200" cy="22983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0ECE7D-1D46-4A4A-A5E3-EDF4B65ACA38}"/>
              </a:ext>
            </a:extLst>
          </p:cNvPr>
          <p:cNvSpPr txBox="1"/>
          <p:nvPr/>
        </p:nvSpPr>
        <p:spPr>
          <a:xfrm>
            <a:off x="608970" y="2519210"/>
            <a:ext cx="307777" cy="2154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800" dirty="0"/>
              <a:t>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13BC1-D79D-4039-A257-B02AC42826B4}"/>
              </a:ext>
            </a:extLst>
          </p:cNvPr>
          <p:cNvSpPr txBox="1"/>
          <p:nvPr/>
        </p:nvSpPr>
        <p:spPr>
          <a:xfrm>
            <a:off x="744885" y="2519210"/>
            <a:ext cx="307777" cy="2154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8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892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DB8C1D3-804C-4636-B781-F3F8431A369B}"/>
              </a:ext>
            </a:extLst>
          </p:cNvPr>
          <p:cNvSpPr txBox="1"/>
          <p:nvPr/>
        </p:nvSpPr>
        <p:spPr>
          <a:xfrm>
            <a:off x="3505199" y="5029497"/>
            <a:ext cx="2520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 hourly accumulation periods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BFA2-7EBB-4EB0-AA6D-EF1322D81885}"/>
              </a:ext>
            </a:extLst>
          </p:cNvPr>
          <p:cNvSpPr txBox="1"/>
          <p:nvPr/>
        </p:nvSpPr>
        <p:spPr>
          <a:xfrm>
            <a:off x="628650" y="271033"/>
            <a:ext cx="2539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Costa”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88E76-5FD0-4F52-A97A-E43BF1D1D85D}"/>
              </a:ext>
            </a:extLst>
          </p:cNvPr>
          <p:cNvSpPr txBox="1"/>
          <p:nvPr/>
        </p:nvSpPr>
        <p:spPr>
          <a:xfrm>
            <a:off x="3505200" y="271033"/>
            <a:ext cx="2524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Sierra”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7C66FD-529A-4A29-AA0C-66E0F4A85000}"/>
              </a:ext>
            </a:extLst>
          </p:cNvPr>
          <p:cNvCxnSpPr>
            <a:cxnSpLocks/>
          </p:cNvCxnSpPr>
          <p:nvPr/>
        </p:nvCxnSpPr>
        <p:spPr>
          <a:xfrm>
            <a:off x="3234770" y="228596"/>
            <a:ext cx="5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0D61E3-A960-46E0-A7D3-BA34DFF9F090}"/>
              </a:ext>
            </a:extLst>
          </p:cNvPr>
          <p:cNvCxnSpPr>
            <a:cxnSpLocks/>
          </p:cNvCxnSpPr>
          <p:nvPr/>
        </p:nvCxnSpPr>
        <p:spPr>
          <a:xfrm>
            <a:off x="2489523" y="228596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7050D7-461D-4FA8-AAAA-B2927D17BF36}"/>
              </a:ext>
            </a:extLst>
          </p:cNvPr>
          <p:cNvSpPr txBox="1"/>
          <p:nvPr/>
        </p:nvSpPr>
        <p:spPr>
          <a:xfrm>
            <a:off x="2520975" y="-17770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A229DB-8991-4C74-A0F1-F0C1F1931148}"/>
              </a:ext>
            </a:extLst>
          </p:cNvPr>
          <p:cNvSpPr txBox="1"/>
          <p:nvPr/>
        </p:nvSpPr>
        <p:spPr>
          <a:xfrm>
            <a:off x="3176230" y="-17770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140BE-A13C-4AE0-A6FD-6EE6FEB5AC74}"/>
              </a:ext>
            </a:extLst>
          </p:cNvPr>
          <p:cNvSpPr txBox="1"/>
          <p:nvPr/>
        </p:nvSpPr>
        <p:spPr>
          <a:xfrm>
            <a:off x="628650" y="5033057"/>
            <a:ext cx="2520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 hourly accumulation periods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1D2FA9-E557-41FD-8400-9864995A64F0}"/>
              </a:ext>
            </a:extLst>
          </p:cNvPr>
          <p:cNvSpPr txBox="1"/>
          <p:nvPr/>
        </p:nvSpPr>
        <p:spPr>
          <a:xfrm rot="16200000">
            <a:off x="-636861" y="1366495"/>
            <a:ext cx="196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BCD30A1-3FB5-4957-BE30-1698BC99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419967" y="433498"/>
            <a:ext cx="2756263" cy="2298357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5FE749A-6756-492A-BFBF-75B353B54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3272971" y="433498"/>
            <a:ext cx="2756263" cy="2298356"/>
          </a:xfrm>
          <a:prstGeom prst="rect">
            <a:avLst/>
          </a:prstGeo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934FE13-38F4-4272-A4FB-455012046D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419967" y="2733278"/>
            <a:ext cx="2756263" cy="2298356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A27832E1-8976-4EFD-A115-0B8D4D45B3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5381" r="8689"/>
          <a:stretch/>
        </p:blipFill>
        <p:spPr>
          <a:xfrm>
            <a:off x="3272971" y="2733278"/>
            <a:ext cx="2756263" cy="22983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ED52F0-3C91-4E2A-9B21-9611DD4ADB49}"/>
              </a:ext>
            </a:extLst>
          </p:cNvPr>
          <p:cNvSpPr txBox="1"/>
          <p:nvPr/>
        </p:nvSpPr>
        <p:spPr>
          <a:xfrm>
            <a:off x="4809555" y="530677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6.112 mm/12h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C310-3A85-4936-8D93-1EDBE70B42CA}"/>
              </a:ext>
            </a:extLst>
          </p:cNvPr>
          <p:cNvSpPr txBox="1"/>
          <p:nvPr/>
        </p:nvSpPr>
        <p:spPr>
          <a:xfrm>
            <a:off x="1954500" y="4486559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46.786 mm/12h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A59EC-905F-4773-9E33-4910A6BDE60B}"/>
              </a:ext>
            </a:extLst>
          </p:cNvPr>
          <p:cNvSpPr txBox="1"/>
          <p:nvPr/>
        </p:nvSpPr>
        <p:spPr>
          <a:xfrm>
            <a:off x="4809555" y="2829033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27.501 mm/12h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37D8-0FE5-4D9B-99EE-E080A3C756BA}"/>
              </a:ext>
            </a:extLst>
          </p:cNvPr>
          <p:cNvSpPr txBox="1"/>
          <p:nvPr/>
        </p:nvSpPr>
        <p:spPr>
          <a:xfrm>
            <a:off x="1954500" y="2191388"/>
            <a:ext cx="1152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tp &gt;= 9.419 mm/12h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6DC95C-2A65-4E12-B9B5-6FA072B768AD}"/>
              </a:ext>
            </a:extLst>
          </p:cNvPr>
          <p:cNvSpPr txBox="1"/>
          <p:nvPr/>
        </p:nvSpPr>
        <p:spPr>
          <a:xfrm rot="16200000">
            <a:off x="-636861" y="3667697"/>
            <a:ext cx="1966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9D24DC-2D99-4FC8-9293-BBA859DAD20B}"/>
              </a:ext>
            </a:extLst>
          </p:cNvPr>
          <p:cNvSpPr txBox="1"/>
          <p:nvPr/>
        </p:nvSpPr>
        <p:spPr>
          <a:xfrm rot="16200000">
            <a:off x="-856004" y="1351107"/>
            <a:ext cx="1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85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873132-B7AF-401D-96F8-984F7D17D771}"/>
              </a:ext>
            </a:extLst>
          </p:cNvPr>
          <p:cNvSpPr txBox="1"/>
          <p:nvPr/>
        </p:nvSpPr>
        <p:spPr>
          <a:xfrm rot="16200000">
            <a:off x="-856004" y="3652309"/>
            <a:ext cx="1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99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1EDC471-8F26-45F9-8195-9F4871E926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t="5381" r="8815"/>
          <a:stretch/>
        </p:blipFill>
        <p:spPr>
          <a:xfrm>
            <a:off x="-4471597" y="876835"/>
            <a:ext cx="2756263" cy="229835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9E139CE-4C20-4001-BEC3-ACB691DA2E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5381" r="8816"/>
          <a:stretch/>
        </p:blipFill>
        <p:spPr>
          <a:xfrm>
            <a:off x="-4458534" y="876837"/>
            <a:ext cx="2743200" cy="229835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CFB7DB8-BDE4-4C3F-9871-6CB85E9BC2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5381" r="8816"/>
          <a:stretch/>
        </p:blipFill>
        <p:spPr>
          <a:xfrm>
            <a:off x="-4458534" y="876837"/>
            <a:ext cx="2743200" cy="2298358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A69F0C2-AA0A-4D93-86C9-8BC74905DDA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5381" r="8816"/>
          <a:stretch/>
        </p:blipFill>
        <p:spPr>
          <a:xfrm>
            <a:off x="-4458534" y="876837"/>
            <a:ext cx="2743200" cy="22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106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2022-01-13T16:49:31Z</dcterms:created>
  <dcterms:modified xsi:type="dcterms:W3CDTF">2022-01-19T06:47:23Z</dcterms:modified>
</cp:coreProperties>
</file>