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FF00FF"/>
    <a:srgbClr val="0072BD"/>
    <a:srgbClr val="00FFFF"/>
    <a:srgbClr val="7E2F8E"/>
    <a:srgbClr val="00FF00"/>
    <a:srgbClr val="EDB120"/>
    <a:srgbClr val="38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69371-FC51-4D01-85C0-2D4DFBAF78F8}" v="68" dt="2022-01-05T10:20:35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1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1869371-FC51-4D01-85C0-2D4DFBAF78F8}"/>
    <pc:docChg chg="undo custSel addSld modSld">
      <pc:chgData name="Fatima Pillosu" userId="a6295d4dc9e22643" providerId="LiveId" clId="{51869371-FC51-4D01-85C0-2D4DFBAF78F8}" dt="2022-01-05T10:22:48.660" v="1493" actId="1076"/>
      <pc:docMkLst>
        <pc:docMk/>
      </pc:docMkLst>
      <pc:sldChg chg="addSp delSp modSp mod">
        <pc:chgData name="Fatima Pillosu" userId="a6295d4dc9e22643" providerId="LiveId" clId="{51869371-FC51-4D01-85C0-2D4DFBAF78F8}" dt="2022-01-05T10:22:48.660" v="1493" actId="107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mod">
        <pc:chgData name="Fatima Pillosu" userId="a6295d4dc9e22643" providerId="LiveId" clId="{51869371-FC51-4D01-85C0-2D4DFBAF78F8}" dt="2022-01-04T16:48:19.112" v="1352" actId="14100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17" creationId="{1050FC73-D7DF-4DB2-B78A-DCDA820081E7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19" creationId="{E79DB552-1C21-49B7-BE91-1F35A05E71DC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21" creationId="{5BC762C3-50B5-424C-8D9C-FFC57476D828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23" creationId="{3A437BE9-0AC7-4A17-9722-E8F2C4E30F7D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25" creationId="{A92E25D8-DE95-407B-B1D7-0EC482AB58FE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35" creationId="{263E14DC-6DB0-477D-B725-1D56F35ED19E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37" creationId="{E48A7B0F-20A3-4AEF-BFAE-912C4147C621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39" creationId="{1F7683F1-38F8-4A76-AF5E-4B8E16D77E8F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41" creationId="{537924BE-155F-4021-A518-C73402136C7C}"/>
          </ac:picMkLst>
        </pc:picChg>
        <pc:picChg chg="add mod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43" creationId="{4906F503-FE98-4EB2-8CF2-7FAB15C8A5D9}"/>
          </ac:picMkLst>
        </pc:picChg>
        <pc:picChg chg="add mod modCrop">
          <ac:chgData name="Fatima Pillosu" userId="a6295d4dc9e22643" providerId="LiveId" clId="{51869371-FC51-4D01-85C0-2D4DFBAF78F8}" dt="2022-01-04T16:47:10.765" v="1349" actId="1035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0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3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3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2068650-3252-45CC-841E-EED622DDE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157" b="6546"/>
          <a:stretch/>
        </p:blipFill>
        <p:spPr>
          <a:xfrm>
            <a:off x="2450707" y="1386375"/>
            <a:ext cx="1514390" cy="126231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711BE2-5EF4-48C6-AD96-6B8C15D1EB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365"/>
          <a:stretch/>
        </p:blipFill>
        <p:spPr>
          <a:xfrm>
            <a:off x="2450707" y="2692288"/>
            <a:ext cx="1654567" cy="14334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425BDA0-C9FC-41CD-B144-FCD5A2B645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546"/>
          <a:stretch/>
        </p:blipFill>
        <p:spPr>
          <a:xfrm>
            <a:off x="593909" y="1366689"/>
            <a:ext cx="1723409" cy="12762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591322A-673D-4F4A-9459-82D2D5F5B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35"/>
          <a:stretch/>
        </p:blipFill>
        <p:spPr>
          <a:xfrm>
            <a:off x="545962" y="2692288"/>
            <a:ext cx="1800000" cy="1414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744D65-A014-4F2F-8327-76622DBFA0DB}"/>
              </a:ext>
            </a:extLst>
          </p:cNvPr>
          <p:cNvSpPr txBox="1"/>
          <p:nvPr/>
        </p:nvSpPr>
        <p:spPr>
          <a:xfrm>
            <a:off x="933449" y="-19350"/>
            <a:ext cx="28144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b="1" dirty="0"/>
              <a:t>La Costa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71A45-2147-4A8A-B61A-1E494AAA1BDE}"/>
              </a:ext>
            </a:extLst>
          </p:cNvPr>
          <p:cNvSpPr txBox="1"/>
          <p:nvPr/>
        </p:nvSpPr>
        <p:spPr>
          <a:xfrm>
            <a:off x="3848099" y="-15521"/>
            <a:ext cx="283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b="1" dirty="0"/>
              <a:t>La Sierra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7F80DC-C33E-4F5E-8C3E-817D888B7B4B}"/>
              </a:ext>
            </a:extLst>
          </p:cNvPr>
          <p:cNvGrpSpPr/>
          <p:nvPr/>
        </p:nvGrpSpPr>
        <p:grpSpPr>
          <a:xfrm>
            <a:off x="5086264" y="3998981"/>
            <a:ext cx="1052288" cy="392468"/>
            <a:chOff x="2867025" y="2628072"/>
            <a:chExt cx="1052288" cy="3924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0CCC6A-F09B-4537-951B-B3400B96E770}"/>
                </a:ext>
              </a:extLst>
            </p:cNvPr>
            <p:cNvSpPr/>
            <p:nvPr/>
          </p:nvSpPr>
          <p:spPr>
            <a:xfrm>
              <a:off x="2867025" y="2642878"/>
              <a:ext cx="941088" cy="351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ECD2DD-0CF2-4F49-BBEB-B8D6E833BCF9}"/>
                </a:ext>
              </a:extLst>
            </p:cNvPr>
            <p:cNvCxnSpPr/>
            <p:nvPr/>
          </p:nvCxnSpPr>
          <p:spPr>
            <a:xfrm>
              <a:off x="2946425" y="2757047"/>
              <a:ext cx="3443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BD38B3-3C20-4973-AEC8-99A2B74CBD6F}"/>
                </a:ext>
              </a:extLst>
            </p:cNvPr>
            <p:cNvCxnSpPr/>
            <p:nvPr/>
          </p:nvCxnSpPr>
          <p:spPr>
            <a:xfrm>
              <a:off x="2946425" y="2899798"/>
              <a:ext cx="344384" cy="0"/>
            </a:xfrm>
            <a:prstGeom prst="line">
              <a:avLst/>
            </a:prstGeom>
            <a:ln w="28575">
              <a:solidFill>
                <a:srgbClr val="38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75AF7C-7664-4197-9C4D-C5B464E8B87A}"/>
                </a:ext>
              </a:extLst>
            </p:cNvPr>
            <p:cNvSpPr txBox="1"/>
            <p:nvPr/>
          </p:nvSpPr>
          <p:spPr>
            <a:xfrm>
              <a:off x="3262009" y="2774319"/>
              <a:ext cx="657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ecPoint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9DA7A6-7DBB-432E-BA35-1222E4E83684}"/>
                </a:ext>
              </a:extLst>
            </p:cNvPr>
            <p:cNvSpPr txBox="1"/>
            <p:nvPr/>
          </p:nvSpPr>
          <p:spPr>
            <a:xfrm>
              <a:off x="3262009" y="2628072"/>
              <a:ext cx="657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ENS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2197653-7F1C-4386-85EA-FF20F6FE9349}"/>
              </a:ext>
            </a:extLst>
          </p:cNvPr>
          <p:cNvSpPr/>
          <p:nvPr/>
        </p:nvSpPr>
        <p:spPr>
          <a:xfrm>
            <a:off x="3305175" y="4924177"/>
            <a:ext cx="800099" cy="481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F98A4-F904-45B4-AC92-443640F8668B}"/>
              </a:ext>
            </a:extLst>
          </p:cNvPr>
          <p:cNvSpPr txBox="1"/>
          <p:nvPr/>
        </p:nvSpPr>
        <p:spPr>
          <a:xfrm>
            <a:off x="3491136" y="4896514"/>
            <a:ext cx="69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100  0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5ED14-614E-4723-BA1F-4828C741A1A1}"/>
              </a:ext>
            </a:extLst>
          </p:cNvPr>
          <p:cNvSpPr txBox="1"/>
          <p:nvPr/>
        </p:nvSpPr>
        <p:spPr>
          <a:xfrm rot="16200000">
            <a:off x="-728104" y="1204208"/>
            <a:ext cx="193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All rainfall values for all accumulation periods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3F64EB-4482-494A-AACA-2C34FE0931C6}"/>
              </a:ext>
            </a:extLst>
          </p:cNvPr>
          <p:cNvSpPr txBox="1"/>
          <p:nvPr/>
        </p:nvSpPr>
        <p:spPr>
          <a:xfrm rot="16200000">
            <a:off x="-1029125" y="3621002"/>
            <a:ext cx="254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Only extreme rainfall values (= X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percentile) for each accumulation period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3D4AB8-236E-4B4A-BD2C-32B2417E6735}"/>
              </a:ext>
            </a:extLst>
          </p:cNvPr>
          <p:cNvGrpSpPr/>
          <p:nvPr/>
        </p:nvGrpSpPr>
        <p:grpSpPr>
          <a:xfrm>
            <a:off x="2964992" y="2150158"/>
            <a:ext cx="1052288" cy="392468"/>
            <a:chOff x="2867025" y="2628072"/>
            <a:chExt cx="1052288" cy="3924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4B9921A-FFAC-485F-9C2E-456F07F668FD}"/>
                </a:ext>
              </a:extLst>
            </p:cNvPr>
            <p:cNvSpPr/>
            <p:nvPr/>
          </p:nvSpPr>
          <p:spPr>
            <a:xfrm>
              <a:off x="2867025" y="2642878"/>
              <a:ext cx="941088" cy="351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C073392-B99B-4081-A103-0CB40E2BCA4E}"/>
                </a:ext>
              </a:extLst>
            </p:cNvPr>
            <p:cNvCxnSpPr/>
            <p:nvPr/>
          </p:nvCxnSpPr>
          <p:spPr>
            <a:xfrm>
              <a:off x="2946425" y="2757047"/>
              <a:ext cx="3443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0361586-A01E-4DAE-94D0-BC9756B5BE2D}"/>
                </a:ext>
              </a:extLst>
            </p:cNvPr>
            <p:cNvCxnSpPr/>
            <p:nvPr/>
          </p:nvCxnSpPr>
          <p:spPr>
            <a:xfrm>
              <a:off x="2946425" y="2899798"/>
              <a:ext cx="344384" cy="0"/>
            </a:xfrm>
            <a:prstGeom prst="line">
              <a:avLst/>
            </a:prstGeom>
            <a:ln w="28575">
              <a:solidFill>
                <a:srgbClr val="38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57A8ACE-65CB-44C9-AD05-78DAFC53713C}"/>
                </a:ext>
              </a:extLst>
            </p:cNvPr>
            <p:cNvSpPr txBox="1"/>
            <p:nvPr/>
          </p:nvSpPr>
          <p:spPr>
            <a:xfrm>
              <a:off x="3262009" y="2774319"/>
              <a:ext cx="657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ecPoint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8F2657-ED0B-47DC-9856-653A68FC2C74}"/>
                </a:ext>
              </a:extLst>
            </p:cNvPr>
            <p:cNvSpPr txBox="1"/>
            <p:nvPr/>
          </p:nvSpPr>
          <p:spPr>
            <a:xfrm>
              <a:off x="3262009" y="2628072"/>
              <a:ext cx="657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ENS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46ECE72-92B6-472A-9168-56B34B88A7A1}"/>
              </a:ext>
            </a:extLst>
          </p:cNvPr>
          <p:cNvGrpSpPr/>
          <p:nvPr/>
        </p:nvGrpSpPr>
        <p:grpSpPr>
          <a:xfrm>
            <a:off x="4186011" y="2706316"/>
            <a:ext cx="1371785" cy="1203204"/>
            <a:chOff x="5142461" y="1956765"/>
            <a:chExt cx="1371785" cy="120320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3B51CB6-81B6-4C19-B08F-512BCABAF409}"/>
                </a:ext>
              </a:extLst>
            </p:cNvPr>
            <p:cNvSpPr/>
            <p:nvPr/>
          </p:nvSpPr>
          <p:spPr>
            <a:xfrm>
              <a:off x="5142461" y="1977867"/>
              <a:ext cx="1135549" cy="1182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B3DC1-D847-44E7-A50A-9D1FF8AF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320744"/>
              <a:ext cx="180000" cy="0"/>
            </a:xfrm>
            <a:prstGeom prst="line">
              <a:avLst/>
            </a:prstGeom>
            <a:ln w="28575">
              <a:solidFill>
                <a:srgbClr val="EDB1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E6CD24B-71D3-4F97-8B99-1ABDB69DD871}"/>
                </a:ext>
              </a:extLst>
            </p:cNvPr>
            <p:cNvSpPr txBox="1"/>
            <p:nvPr/>
          </p:nvSpPr>
          <p:spPr>
            <a:xfrm>
              <a:off x="5378698" y="2218928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&gt;=50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18829AA-67AC-47BB-A06B-195A62D1291B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441677"/>
              <a:ext cx="180000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93CAF7B-AFF5-41E7-AFB7-7DE783D07D63}"/>
                </a:ext>
              </a:extLst>
            </p:cNvPr>
            <p:cNvSpPr txBox="1"/>
            <p:nvPr/>
          </p:nvSpPr>
          <p:spPr>
            <a:xfrm>
              <a:off x="5378698" y="2339861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&gt;=75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7A18A5A-6E42-4415-9C48-146ACDF73EA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562610"/>
              <a:ext cx="180000" cy="0"/>
            </a:xfrm>
            <a:prstGeom prst="line">
              <a:avLst/>
            </a:prstGeom>
            <a:ln w="28575">
              <a:solidFill>
                <a:srgbClr val="7E2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2A77EB7-B8F0-4B28-9DD5-378688F175E3}"/>
                </a:ext>
              </a:extLst>
            </p:cNvPr>
            <p:cNvSpPr txBox="1"/>
            <p:nvPr/>
          </p:nvSpPr>
          <p:spPr>
            <a:xfrm>
              <a:off x="5378698" y="2460794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85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AF5C08A-5738-404B-A151-93094E69D07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683543"/>
              <a:ext cx="180000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113AE9E-AE9C-4638-86D7-FE26990AEAB6}"/>
                </a:ext>
              </a:extLst>
            </p:cNvPr>
            <p:cNvSpPr txBox="1"/>
            <p:nvPr/>
          </p:nvSpPr>
          <p:spPr>
            <a:xfrm>
              <a:off x="5378698" y="2581727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1D40A66-F1D6-4A97-8C48-85FC2D18ED9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804476"/>
              <a:ext cx="180000" cy="0"/>
            </a:xfrm>
            <a:prstGeom prst="line">
              <a:avLst/>
            </a:prstGeom>
            <a:ln w="28575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FC3020-803E-498B-BB5A-2651D642542A}"/>
                </a:ext>
              </a:extLst>
            </p:cNvPr>
            <p:cNvSpPr txBox="1"/>
            <p:nvPr/>
          </p:nvSpPr>
          <p:spPr>
            <a:xfrm>
              <a:off x="5378698" y="2702660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FFC349-9A6E-49F4-B57C-75E99D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925409"/>
              <a:ext cx="180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7026F23-E6EF-4960-BB62-687C574B0583}"/>
                </a:ext>
              </a:extLst>
            </p:cNvPr>
            <p:cNvSpPr txBox="1"/>
            <p:nvPr/>
          </p:nvSpPr>
          <p:spPr>
            <a:xfrm>
              <a:off x="5378698" y="2823593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98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6347603-C7B2-41D9-9E57-282DE61221E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3046341"/>
              <a:ext cx="180000" cy="0"/>
            </a:xfrm>
            <a:prstGeom prst="line">
              <a:avLst/>
            </a:prstGeom>
            <a:ln w="28575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482D9A0-CB58-484F-8C62-8D1B17150BA3}"/>
                </a:ext>
              </a:extLst>
            </p:cNvPr>
            <p:cNvSpPr txBox="1"/>
            <p:nvPr/>
          </p:nvSpPr>
          <p:spPr>
            <a:xfrm>
              <a:off x="5378698" y="2944525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99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34B8B6D-F6A3-4B91-B77A-9433A5888D1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059053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578FCF-A4B9-44C8-B3FD-CBAF812BFD0B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184642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D0E4F7C-5CF3-4FCD-B63D-5109D71D0006}"/>
                </a:ext>
              </a:extLst>
            </p:cNvPr>
            <p:cNvSpPr txBox="1"/>
            <p:nvPr/>
          </p:nvSpPr>
          <p:spPr>
            <a:xfrm>
              <a:off x="5570790" y="20672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8408448-0F6B-4C50-A30A-4EC9CCE56873}"/>
                </a:ext>
              </a:extLst>
            </p:cNvPr>
            <p:cNvSpPr txBox="1"/>
            <p:nvPr/>
          </p:nvSpPr>
          <p:spPr>
            <a:xfrm>
              <a:off x="5570790" y="1956765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64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1050FC73-D7DF-4DB2-B78A-DCDA8200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961" y="816447"/>
            <a:ext cx="1800000" cy="138220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79DB552-1C21-49B7-BE91-1F35A05E7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9" r="1"/>
          <a:stretch/>
        </p:blipFill>
        <p:spPr>
          <a:xfrm>
            <a:off x="3287559" y="816447"/>
            <a:ext cx="1726401" cy="138220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BC762C3-50B5-424C-8D9C-FFC57476D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3961" y="3870073"/>
            <a:ext cx="1800000" cy="138220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A437BE9-0AC7-4A17-9722-E8F2C4E30F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1"/>
          <a:stretch/>
        </p:blipFill>
        <p:spPr>
          <a:xfrm>
            <a:off x="3287559" y="3870072"/>
            <a:ext cx="1726402" cy="138220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92E25D8-DE95-407B-B1D7-0EC482AB5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9504" y="6940276"/>
            <a:ext cx="1800000" cy="138220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8E78FE4-1DFF-4A35-8FEA-3E7CB9411CB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892"/>
          <a:stretch/>
        </p:blipFill>
        <p:spPr>
          <a:xfrm>
            <a:off x="3287560" y="6940275"/>
            <a:ext cx="1711944" cy="138220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263E14DC-6DB0-477D-B725-1D56F35ED1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3961" y="2124668"/>
            <a:ext cx="1800000" cy="138220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48A7B0F-20A3-4AEF-BFAE-912C4147C62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089" r="1"/>
          <a:stretch/>
        </p:blipFill>
        <p:spPr>
          <a:xfrm>
            <a:off x="3287559" y="2124669"/>
            <a:ext cx="1726402" cy="138220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F7683F1-38F8-4A76-AF5E-4B8E16D77E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3961" y="5167228"/>
            <a:ext cx="1800000" cy="1382205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37924BE-155F-4021-A518-C73402136C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4089" r="1"/>
          <a:stretch/>
        </p:blipFill>
        <p:spPr>
          <a:xfrm>
            <a:off x="3287559" y="5167227"/>
            <a:ext cx="1726402" cy="138220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906F503-FE98-4EB2-8CF2-7FAB15C8A5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3961" y="8243800"/>
            <a:ext cx="1800000" cy="138220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9667596-07B4-469E-9B5D-048AFBD75748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4088"/>
          <a:stretch/>
        </p:blipFill>
        <p:spPr>
          <a:xfrm>
            <a:off x="3287559" y="8243801"/>
            <a:ext cx="1726402" cy="138220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CAA80AC-8299-4735-9115-1F772B2B9F28}"/>
              </a:ext>
            </a:extLst>
          </p:cNvPr>
          <p:cNvSpPr txBox="1"/>
          <p:nvPr/>
        </p:nvSpPr>
        <p:spPr>
          <a:xfrm>
            <a:off x="1648326" y="555785"/>
            <a:ext cx="15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Costa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FC5886-2FC8-4361-B9A5-47A003073D62}"/>
              </a:ext>
            </a:extLst>
          </p:cNvPr>
          <p:cNvSpPr txBox="1"/>
          <p:nvPr/>
        </p:nvSpPr>
        <p:spPr>
          <a:xfrm>
            <a:off x="3424626" y="554540"/>
            <a:ext cx="15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Sierra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14E9D1-5A0C-4C4B-8D1D-54F8A9A15AAA}"/>
              </a:ext>
            </a:extLst>
          </p:cNvPr>
          <p:cNvSpPr txBox="1"/>
          <p:nvPr/>
        </p:nvSpPr>
        <p:spPr>
          <a:xfrm>
            <a:off x="1628441" y="154430"/>
            <a:ext cx="33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Distribution of rainfall values </a:t>
            </a:r>
          </a:p>
          <a:p>
            <a:pPr algn="ctr"/>
            <a:r>
              <a:rPr lang="en-GB" sz="1000" dirty="0"/>
              <a:t>associated with flood reports in 2019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3F613F-1E95-4449-913B-93E6CAA3DDCA}"/>
              </a:ext>
            </a:extLst>
          </p:cNvPr>
          <p:cNvSpPr txBox="1"/>
          <p:nvPr/>
        </p:nvSpPr>
        <p:spPr>
          <a:xfrm rot="16200000">
            <a:off x="389481" y="1290282"/>
            <a:ext cx="1193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All rainfall values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B61EFD-52EA-41E5-8A72-D271B8EE2D2F}"/>
              </a:ext>
            </a:extLst>
          </p:cNvPr>
          <p:cNvSpPr txBox="1"/>
          <p:nvPr/>
        </p:nvSpPr>
        <p:spPr>
          <a:xfrm rot="16200000">
            <a:off x="399810" y="2444612"/>
            <a:ext cx="1193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Only extreme rainfall values </a:t>
            </a:r>
          </a:p>
          <a:p>
            <a:pPr algn="ctr"/>
            <a:r>
              <a:rPr lang="en-GB" sz="1000" b="1" dirty="0"/>
              <a:t>(&gt;= X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B22BAB-4BC2-43E6-8738-1061C0298414}"/>
              </a:ext>
            </a:extLst>
          </p:cNvPr>
          <p:cNvSpPr txBox="1"/>
          <p:nvPr/>
        </p:nvSpPr>
        <p:spPr>
          <a:xfrm>
            <a:off x="1648326" y="616631"/>
            <a:ext cx="331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EFFCI &gt;=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A15D0B-7B3B-480F-BB6E-110460A20DB7}"/>
              </a:ext>
            </a:extLst>
          </p:cNvPr>
          <p:cNvSpPr txBox="1"/>
          <p:nvPr/>
        </p:nvSpPr>
        <p:spPr>
          <a:xfrm>
            <a:off x="1652137" y="3650837"/>
            <a:ext cx="331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EFFCI &gt;= 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D64BC-A781-4AB3-AC3C-2C8EDB63CE46}"/>
              </a:ext>
            </a:extLst>
          </p:cNvPr>
          <p:cNvSpPr txBox="1"/>
          <p:nvPr/>
        </p:nvSpPr>
        <p:spPr>
          <a:xfrm>
            <a:off x="1648325" y="6722629"/>
            <a:ext cx="331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EFFCI &gt;= 10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8016F0-C853-4053-BDD5-F2845336C8F8}"/>
              </a:ext>
            </a:extLst>
          </p:cNvPr>
          <p:cNvCxnSpPr>
            <a:cxnSpLocks/>
          </p:cNvCxnSpPr>
          <p:nvPr/>
        </p:nvCxnSpPr>
        <p:spPr>
          <a:xfrm>
            <a:off x="719752" y="3640223"/>
            <a:ext cx="45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537C5D-E9C3-4E35-8618-0A5B6B0705C8}"/>
              </a:ext>
            </a:extLst>
          </p:cNvPr>
          <p:cNvCxnSpPr>
            <a:cxnSpLocks/>
          </p:cNvCxnSpPr>
          <p:nvPr/>
        </p:nvCxnSpPr>
        <p:spPr>
          <a:xfrm>
            <a:off x="719752" y="6707273"/>
            <a:ext cx="45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178FC3-A409-4CB5-8C9A-01523AFF611B}"/>
              </a:ext>
            </a:extLst>
          </p:cNvPr>
          <p:cNvSpPr txBox="1"/>
          <p:nvPr/>
        </p:nvSpPr>
        <p:spPr>
          <a:xfrm rot="16200000">
            <a:off x="791264" y="1305665"/>
            <a:ext cx="1193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8F90E9-522C-42C8-AD10-78631C93F10B}"/>
              </a:ext>
            </a:extLst>
          </p:cNvPr>
          <p:cNvSpPr txBox="1"/>
          <p:nvPr/>
        </p:nvSpPr>
        <p:spPr>
          <a:xfrm rot="16200000">
            <a:off x="791265" y="2619987"/>
            <a:ext cx="1193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E69C3A-B49A-4EE9-A108-5D94139A87C4}"/>
              </a:ext>
            </a:extLst>
          </p:cNvPr>
          <p:cNvSpPr txBox="1"/>
          <p:nvPr/>
        </p:nvSpPr>
        <p:spPr>
          <a:xfrm rot="16200000">
            <a:off x="791263" y="4374395"/>
            <a:ext cx="1193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066A4-CD4F-4E7D-A2F1-002754E55C1D}"/>
              </a:ext>
            </a:extLst>
          </p:cNvPr>
          <p:cNvSpPr txBox="1"/>
          <p:nvPr/>
        </p:nvSpPr>
        <p:spPr>
          <a:xfrm rot="16200000">
            <a:off x="791264" y="5688717"/>
            <a:ext cx="1193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651E4-35B4-4208-A353-9894E8CFC80F}"/>
              </a:ext>
            </a:extLst>
          </p:cNvPr>
          <p:cNvSpPr txBox="1"/>
          <p:nvPr/>
        </p:nvSpPr>
        <p:spPr>
          <a:xfrm rot="16200000">
            <a:off x="791263" y="7474111"/>
            <a:ext cx="1193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66906D-D76E-4D8D-A4E7-D9476BA19042}"/>
              </a:ext>
            </a:extLst>
          </p:cNvPr>
          <p:cNvSpPr txBox="1"/>
          <p:nvPr/>
        </p:nvSpPr>
        <p:spPr>
          <a:xfrm rot="16200000">
            <a:off x="767956" y="8765125"/>
            <a:ext cx="12405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(%)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6B3BE-DA11-4941-BD1A-42841B26460A}"/>
              </a:ext>
            </a:extLst>
          </p:cNvPr>
          <p:cNvSpPr txBox="1"/>
          <p:nvPr/>
        </p:nvSpPr>
        <p:spPr>
          <a:xfrm rot="16200000">
            <a:off x="387108" y="4360748"/>
            <a:ext cx="1193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All rainfall values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BD47B-6E43-41A6-A169-1F75895EA842}"/>
              </a:ext>
            </a:extLst>
          </p:cNvPr>
          <p:cNvSpPr txBox="1"/>
          <p:nvPr/>
        </p:nvSpPr>
        <p:spPr>
          <a:xfrm rot="16200000">
            <a:off x="397437" y="5515078"/>
            <a:ext cx="1193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Only extreme rainfall values </a:t>
            </a:r>
          </a:p>
          <a:p>
            <a:pPr algn="ctr"/>
            <a:r>
              <a:rPr lang="en-GB" sz="1000" b="1" dirty="0"/>
              <a:t>(&gt;= X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CB7108-E14F-42D6-B6F1-765805809D89}"/>
              </a:ext>
            </a:extLst>
          </p:cNvPr>
          <p:cNvSpPr txBox="1"/>
          <p:nvPr/>
        </p:nvSpPr>
        <p:spPr>
          <a:xfrm rot="16200000">
            <a:off x="387108" y="7597733"/>
            <a:ext cx="1193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All rainfall values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6D8124-C5B8-4737-BF31-6B6A32B1A146}"/>
              </a:ext>
            </a:extLst>
          </p:cNvPr>
          <p:cNvSpPr txBox="1"/>
          <p:nvPr/>
        </p:nvSpPr>
        <p:spPr>
          <a:xfrm rot="16200000">
            <a:off x="397437" y="8752063"/>
            <a:ext cx="1193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Only extreme rainfall values </a:t>
            </a:r>
          </a:p>
          <a:p>
            <a:pPr algn="ctr"/>
            <a:r>
              <a:rPr lang="en-GB" sz="1000" b="1" dirty="0"/>
              <a:t>(&gt;= X</a:t>
            </a:r>
            <a:r>
              <a:rPr lang="en-GB" sz="1000" b="1" baseline="30000" dirty="0"/>
              <a:t>th</a:t>
            </a:r>
            <a:r>
              <a:rPr lang="en-GB" sz="1000" b="1" dirty="0"/>
              <a:t> percentile)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E2E14-2BA7-49E5-986A-5D6586F71E01}"/>
              </a:ext>
            </a:extLst>
          </p:cNvPr>
          <p:cNvSpPr txBox="1"/>
          <p:nvPr/>
        </p:nvSpPr>
        <p:spPr>
          <a:xfrm>
            <a:off x="1638248" y="3413807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4B0A05-65B3-40B1-B8C3-1060362A1A31}"/>
              </a:ext>
            </a:extLst>
          </p:cNvPr>
          <p:cNvSpPr txBox="1"/>
          <p:nvPr/>
        </p:nvSpPr>
        <p:spPr>
          <a:xfrm>
            <a:off x="3419586" y="3413807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726C92-E9FD-4128-A719-9C1FA11EA0A4}"/>
              </a:ext>
            </a:extLst>
          </p:cNvPr>
          <p:cNvSpPr txBox="1"/>
          <p:nvPr/>
        </p:nvSpPr>
        <p:spPr>
          <a:xfrm>
            <a:off x="1647491" y="6457065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037C30-41C1-4F0E-BC7A-FB2E1F550485}"/>
              </a:ext>
            </a:extLst>
          </p:cNvPr>
          <p:cNvSpPr txBox="1"/>
          <p:nvPr/>
        </p:nvSpPr>
        <p:spPr>
          <a:xfrm>
            <a:off x="3428829" y="6457065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34E651-E8AF-49A3-91E2-383C6BA2CBF3}"/>
              </a:ext>
            </a:extLst>
          </p:cNvPr>
          <p:cNvSpPr txBox="1"/>
          <p:nvPr/>
        </p:nvSpPr>
        <p:spPr>
          <a:xfrm>
            <a:off x="1647491" y="9524114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94E413-8843-416A-ACEE-699E2D322D57}"/>
              </a:ext>
            </a:extLst>
          </p:cNvPr>
          <p:cNvSpPr txBox="1"/>
          <p:nvPr/>
        </p:nvSpPr>
        <p:spPr>
          <a:xfrm>
            <a:off x="3428829" y="9524114"/>
            <a:ext cx="15520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(mm/12h)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6C35A7-D3DD-4E06-A216-ECA62F6AD529}"/>
              </a:ext>
            </a:extLst>
          </p:cNvPr>
          <p:cNvGrpSpPr/>
          <p:nvPr/>
        </p:nvGrpSpPr>
        <p:grpSpPr>
          <a:xfrm>
            <a:off x="5142461" y="2128772"/>
            <a:ext cx="1371785" cy="1203204"/>
            <a:chOff x="5142461" y="1956765"/>
            <a:chExt cx="1371785" cy="120320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0A7B3C0-AE6A-4469-AAD9-CCC037D36BE5}"/>
                </a:ext>
              </a:extLst>
            </p:cNvPr>
            <p:cNvSpPr/>
            <p:nvPr/>
          </p:nvSpPr>
          <p:spPr>
            <a:xfrm>
              <a:off x="5142461" y="1977867"/>
              <a:ext cx="1135549" cy="1182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E10073-0F80-4CC6-8075-8F714EFD057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320744"/>
              <a:ext cx="180000" cy="0"/>
            </a:xfrm>
            <a:prstGeom prst="line">
              <a:avLst/>
            </a:prstGeom>
            <a:ln w="28575">
              <a:solidFill>
                <a:srgbClr val="EDB1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4205FC-CE3F-4B43-A82B-720E1BD279B4}"/>
                </a:ext>
              </a:extLst>
            </p:cNvPr>
            <p:cNvSpPr txBox="1"/>
            <p:nvPr/>
          </p:nvSpPr>
          <p:spPr>
            <a:xfrm>
              <a:off x="5378698" y="2218928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&gt;=50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D19F59-ACBA-4EAC-AD26-DB39107440B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441677"/>
              <a:ext cx="180000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E79D43-8985-45E6-B5B9-D16EAF9D902B}"/>
                </a:ext>
              </a:extLst>
            </p:cNvPr>
            <p:cNvSpPr txBox="1"/>
            <p:nvPr/>
          </p:nvSpPr>
          <p:spPr>
            <a:xfrm>
              <a:off x="5378698" y="2339861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&gt;=75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62DB5ED-51BE-4409-9E96-470F01EA49D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562610"/>
              <a:ext cx="180000" cy="0"/>
            </a:xfrm>
            <a:prstGeom prst="line">
              <a:avLst/>
            </a:prstGeom>
            <a:ln w="28575">
              <a:solidFill>
                <a:srgbClr val="7E2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0CC2EF-1734-4B84-AA16-83F4208C7A6D}"/>
                </a:ext>
              </a:extLst>
            </p:cNvPr>
            <p:cNvSpPr txBox="1"/>
            <p:nvPr/>
          </p:nvSpPr>
          <p:spPr>
            <a:xfrm>
              <a:off x="5378698" y="2460794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85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6BFEFD-96C7-4C0B-B17E-1676C2D6C2C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683543"/>
              <a:ext cx="180000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9DCCC9-6F63-4FBC-B333-92401DDC3660}"/>
                </a:ext>
              </a:extLst>
            </p:cNvPr>
            <p:cNvSpPr txBox="1"/>
            <p:nvPr/>
          </p:nvSpPr>
          <p:spPr>
            <a:xfrm>
              <a:off x="5378698" y="2581727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614CFD-ABE3-4DC5-B5EC-730BCFA0D167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804476"/>
              <a:ext cx="180000" cy="0"/>
            </a:xfrm>
            <a:prstGeom prst="line">
              <a:avLst/>
            </a:prstGeom>
            <a:ln w="28575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D2C93D-9EFB-4037-902E-83FC9C03319A}"/>
                </a:ext>
              </a:extLst>
            </p:cNvPr>
            <p:cNvSpPr txBox="1"/>
            <p:nvPr/>
          </p:nvSpPr>
          <p:spPr>
            <a:xfrm>
              <a:off x="5378698" y="2702660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31B75A3-BE2B-4268-8E23-1C2D5AE1DAF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925409"/>
              <a:ext cx="180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4D868B-58D2-4FE9-94E1-CB90F0CC6724}"/>
                </a:ext>
              </a:extLst>
            </p:cNvPr>
            <p:cNvSpPr txBox="1"/>
            <p:nvPr/>
          </p:nvSpPr>
          <p:spPr>
            <a:xfrm>
              <a:off x="5378698" y="2823593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98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7ADD5B7-0815-4D01-AB1A-C2F48B05B944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3046341"/>
              <a:ext cx="180000" cy="0"/>
            </a:xfrm>
            <a:prstGeom prst="line">
              <a:avLst/>
            </a:prstGeom>
            <a:ln w="28575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81F442-C70B-4798-9EE1-159B58565103}"/>
                </a:ext>
              </a:extLst>
            </p:cNvPr>
            <p:cNvSpPr txBox="1"/>
            <p:nvPr/>
          </p:nvSpPr>
          <p:spPr>
            <a:xfrm>
              <a:off x="5378698" y="2944525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99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12B28B-BD14-40B2-A9CE-1049532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059053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B861C5-FFE4-4AAC-99F9-D97A4562838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184642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4D0C1B-487B-4A21-AF7A-4CDD898DA943}"/>
                </a:ext>
              </a:extLst>
            </p:cNvPr>
            <p:cNvSpPr txBox="1"/>
            <p:nvPr/>
          </p:nvSpPr>
          <p:spPr>
            <a:xfrm>
              <a:off x="5570790" y="20672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EFA7F15-0372-4C4F-A543-9FBD74BB3D1F}"/>
                </a:ext>
              </a:extLst>
            </p:cNvPr>
            <p:cNvSpPr txBox="1"/>
            <p:nvPr/>
          </p:nvSpPr>
          <p:spPr>
            <a:xfrm>
              <a:off x="5570790" y="1956765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087AD7-133D-4886-A6E3-D5201E8454B9}"/>
              </a:ext>
            </a:extLst>
          </p:cNvPr>
          <p:cNvGrpSpPr/>
          <p:nvPr/>
        </p:nvGrpSpPr>
        <p:grpSpPr>
          <a:xfrm>
            <a:off x="5142461" y="1224573"/>
            <a:ext cx="1052288" cy="366096"/>
            <a:chOff x="2867025" y="2628072"/>
            <a:chExt cx="1052288" cy="36609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1926C0-9AD2-4337-B10A-AC54078B5CF0}"/>
                </a:ext>
              </a:extLst>
            </p:cNvPr>
            <p:cNvSpPr/>
            <p:nvPr/>
          </p:nvSpPr>
          <p:spPr>
            <a:xfrm>
              <a:off x="2867025" y="2642878"/>
              <a:ext cx="941088" cy="351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A149C-27BE-409A-9721-0C56EB89AB7B}"/>
                </a:ext>
              </a:extLst>
            </p:cNvPr>
            <p:cNvCxnSpPr/>
            <p:nvPr/>
          </p:nvCxnSpPr>
          <p:spPr>
            <a:xfrm>
              <a:off x="2946425" y="2738941"/>
              <a:ext cx="3443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D42AAF-4690-4DC8-9854-BE61643D4873}"/>
                </a:ext>
              </a:extLst>
            </p:cNvPr>
            <p:cNvCxnSpPr/>
            <p:nvPr/>
          </p:nvCxnSpPr>
          <p:spPr>
            <a:xfrm>
              <a:off x="2946425" y="2881692"/>
              <a:ext cx="344384" cy="0"/>
            </a:xfrm>
            <a:prstGeom prst="line">
              <a:avLst/>
            </a:prstGeom>
            <a:ln w="28575">
              <a:solidFill>
                <a:srgbClr val="38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7F80E9-5F89-4236-8A22-4F205330FCAE}"/>
                </a:ext>
              </a:extLst>
            </p:cNvPr>
            <p:cNvSpPr txBox="1"/>
            <p:nvPr/>
          </p:nvSpPr>
          <p:spPr>
            <a:xfrm>
              <a:off x="3262009" y="2774319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91AE47-B136-4B3F-992A-E3602585F99A}"/>
                </a:ext>
              </a:extLst>
            </p:cNvPr>
            <p:cNvSpPr txBox="1"/>
            <p:nvPr/>
          </p:nvSpPr>
          <p:spPr>
            <a:xfrm>
              <a:off x="3262009" y="26280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E91490-C12A-4699-B75F-797DA37EF48C}"/>
              </a:ext>
            </a:extLst>
          </p:cNvPr>
          <p:cNvGrpSpPr/>
          <p:nvPr/>
        </p:nvGrpSpPr>
        <p:grpSpPr>
          <a:xfrm>
            <a:off x="5142461" y="5168756"/>
            <a:ext cx="1371785" cy="1203204"/>
            <a:chOff x="5142461" y="1956765"/>
            <a:chExt cx="1371785" cy="12032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80CA8A-5F91-45F2-B4B6-D9765BB507D3}"/>
                </a:ext>
              </a:extLst>
            </p:cNvPr>
            <p:cNvSpPr/>
            <p:nvPr/>
          </p:nvSpPr>
          <p:spPr>
            <a:xfrm>
              <a:off x="5142461" y="1977867"/>
              <a:ext cx="1135549" cy="1182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43A040C-258F-462C-A96C-45B7335498D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320744"/>
              <a:ext cx="180000" cy="0"/>
            </a:xfrm>
            <a:prstGeom prst="line">
              <a:avLst/>
            </a:prstGeom>
            <a:ln w="28575">
              <a:solidFill>
                <a:srgbClr val="EDB1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C52421-561B-4531-B502-1F25BCF44144}"/>
                </a:ext>
              </a:extLst>
            </p:cNvPr>
            <p:cNvSpPr txBox="1"/>
            <p:nvPr/>
          </p:nvSpPr>
          <p:spPr>
            <a:xfrm>
              <a:off x="5378698" y="2218928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&gt;=50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53B576C-2D54-42EB-802F-F6FE55A5AB8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441677"/>
              <a:ext cx="180000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521DE0-2A49-4ECA-B9D8-2E64B54F830A}"/>
                </a:ext>
              </a:extLst>
            </p:cNvPr>
            <p:cNvSpPr txBox="1"/>
            <p:nvPr/>
          </p:nvSpPr>
          <p:spPr>
            <a:xfrm>
              <a:off x="5378698" y="2339861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&gt;=75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D8D1A3E-F020-498E-9361-E543C551B3B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562610"/>
              <a:ext cx="180000" cy="0"/>
            </a:xfrm>
            <a:prstGeom prst="line">
              <a:avLst/>
            </a:prstGeom>
            <a:ln w="28575">
              <a:solidFill>
                <a:srgbClr val="7E2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6CFACA-9933-4500-8A01-8768580147D8}"/>
                </a:ext>
              </a:extLst>
            </p:cNvPr>
            <p:cNvSpPr txBox="1"/>
            <p:nvPr/>
          </p:nvSpPr>
          <p:spPr>
            <a:xfrm>
              <a:off x="5378698" y="2460794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85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0B91D9-99EB-437E-B07F-797DAF8B661A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683543"/>
              <a:ext cx="180000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2EEA9D4-014C-4322-918B-6BC036624D15}"/>
                </a:ext>
              </a:extLst>
            </p:cNvPr>
            <p:cNvSpPr txBox="1"/>
            <p:nvPr/>
          </p:nvSpPr>
          <p:spPr>
            <a:xfrm>
              <a:off x="5378698" y="2581727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8FECE7E-ED4B-4F01-AFDA-398304ABF82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804476"/>
              <a:ext cx="180000" cy="0"/>
            </a:xfrm>
            <a:prstGeom prst="line">
              <a:avLst/>
            </a:prstGeom>
            <a:ln w="28575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DC1CB6F-9EED-4945-AD16-A10FF95F6ED6}"/>
                </a:ext>
              </a:extLst>
            </p:cNvPr>
            <p:cNvSpPr txBox="1"/>
            <p:nvPr/>
          </p:nvSpPr>
          <p:spPr>
            <a:xfrm>
              <a:off x="5378698" y="2702660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31BC9AD-FC7F-4D2F-9EA5-103068D634E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925409"/>
              <a:ext cx="180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0825704-5A6A-4460-9A05-1768DB9A7E7B}"/>
                </a:ext>
              </a:extLst>
            </p:cNvPr>
            <p:cNvSpPr txBox="1"/>
            <p:nvPr/>
          </p:nvSpPr>
          <p:spPr>
            <a:xfrm>
              <a:off x="5378698" y="2823593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98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6D0990C-17B7-4656-B7AE-9ED7F6E6878B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3046341"/>
              <a:ext cx="180000" cy="0"/>
            </a:xfrm>
            <a:prstGeom prst="line">
              <a:avLst/>
            </a:prstGeom>
            <a:ln w="28575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9CC9C2-15D2-4775-914F-E78C5D2AC444}"/>
                </a:ext>
              </a:extLst>
            </p:cNvPr>
            <p:cNvSpPr txBox="1"/>
            <p:nvPr/>
          </p:nvSpPr>
          <p:spPr>
            <a:xfrm>
              <a:off x="5378698" y="2944525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99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06F854A-4108-4A16-A0A8-F19D999D35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059053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DC2B7FF-A443-4C13-AE72-E2A15489F3FF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184642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72D70F-B028-4F37-96D0-35C1B1333DEA}"/>
                </a:ext>
              </a:extLst>
            </p:cNvPr>
            <p:cNvSpPr txBox="1"/>
            <p:nvPr/>
          </p:nvSpPr>
          <p:spPr>
            <a:xfrm>
              <a:off x="5570790" y="20672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F1CAA89-E48D-4EDD-AFFF-7CBF954830BE}"/>
                </a:ext>
              </a:extLst>
            </p:cNvPr>
            <p:cNvSpPr txBox="1"/>
            <p:nvPr/>
          </p:nvSpPr>
          <p:spPr>
            <a:xfrm>
              <a:off x="5570790" y="1956765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47691A4-5E36-4E7C-822D-C085EEE7F547}"/>
              </a:ext>
            </a:extLst>
          </p:cNvPr>
          <p:cNvGrpSpPr/>
          <p:nvPr/>
        </p:nvGrpSpPr>
        <p:grpSpPr>
          <a:xfrm>
            <a:off x="5142461" y="4264557"/>
            <a:ext cx="1052288" cy="366096"/>
            <a:chOff x="2867025" y="2628072"/>
            <a:chExt cx="1052288" cy="36609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BE1310-AC1A-4879-B826-CD10E6360F75}"/>
                </a:ext>
              </a:extLst>
            </p:cNvPr>
            <p:cNvSpPr/>
            <p:nvPr/>
          </p:nvSpPr>
          <p:spPr>
            <a:xfrm>
              <a:off x="2867025" y="2642878"/>
              <a:ext cx="941088" cy="351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3F98D1-B4E0-4F3D-818D-52466DE9EEED}"/>
                </a:ext>
              </a:extLst>
            </p:cNvPr>
            <p:cNvCxnSpPr/>
            <p:nvPr/>
          </p:nvCxnSpPr>
          <p:spPr>
            <a:xfrm>
              <a:off x="2946425" y="2738941"/>
              <a:ext cx="3443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DAFA21-3679-4E27-81A9-E8967E7EEEF2}"/>
                </a:ext>
              </a:extLst>
            </p:cNvPr>
            <p:cNvCxnSpPr/>
            <p:nvPr/>
          </p:nvCxnSpPr>
          <p:spPr>
            <a:xfrm>
              <a:off x="2946425" y="2881692"/>
              <a:ext cx="344384" cy="0"/>
            </a:xfrm>
            <a:prstGeom prst="line">
              <a:avLst/>
            </a:prstGeom>
            <a:ln w="28575">
              <a:solidFill>
                <a:srgbClr val="38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9F72BF4-D312-4804-9C08-C4C377FAEF69}"/>
                </a:ext>
              </a:extLst>
            </p:cNvPr>
            <p:cNvSpPr txBox="1"/>
            <p:nvPr/>
          </p:nvSpPr>
          <p:spPr>
            <a:xfrm>
              <a:off x="3262009" y="2774319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DDFB15B-DB5F-4D10-92B9-137572E7039A}"/>
                </a:ext>
              </a:extLst>
            </p:cNvPr>
            <p:cNvSpPr txBox="1"/>
            <p:nvPr/>
          </p:nvSpPr>
          <p:spPr>
            <a:xfrm>
              <a:off x="3262009" y="26280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45B2DC-D42E-410C-8E4D-DF2F7405086A}"/>
              </a:ext>
            </a:extLst>
          </p:cNvPr>
          <p:cNvGrpSpPr/>
          <p:nvPr/>
        </p:nvGrpSpPr>
        <p:grpSpPr>
          <a:xfrm>
            <a:off x="5142461" y="8243800"/>
            <a:ext cx="1371785" cy="1203204"/>
            <a:chOff x="5142461" y="1956765"/>
            <a:chExt cx="1371785" cy="120320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D473694-513D-445F-9880-67CDCF3E184F}"/>
                </a:ext>
              </a:extLst>
            </p:cNvPr>
            <p:cNvSpPr/>
            <p:nvPr/>
          </p:nvSpPr>
          <p:spPr>
            <a:xfrm>
              <a:off x="5142461" y="1977867"/>
              <a:ext cx="1135549" cy="1182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905BD15-D35F-4120-B5AC-174DF743E0C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320744"/>
              <a:ext cx="180000" cy="0"/>
            </a:xfrm>
            <a:prstGeom prst="line">
              <a:avLst/>
            </a:prstGeom>
            <a:ln w="28575">
              <a:solidFill>
                <a:srgbClr val="EDB1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85BB0B2-480A-42F4-ADE4-A7B7328412CC}"/>
                </a:ext>
              </a:extLst>
            </p:cNvPr>
            <p:cNvSpPr txBox="1"/>
            <p:nvPr/>
          </p:nvSpPr>
          <p:spPr>
            <a:xfrm>
              <a:off x="5378698" y="2218928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&gt;=50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BC40091-63B5-4412-9EE6-44941338D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441677"/>
              <a:ext cx="180000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06D60D-0760-46A9-B69F-5D14C6B8A384}"/>
                </a:ext>
              </a:extLst>
            </p:cNvPr>
            <p:cNvSpPr txBox="1"/>
            <p:nvPr/>
          </p:nvSpPr>
          <p:spPr>
            <a:xfrm>
              <a:off x="5378698" y="2339861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&gt;=75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E1CE29-657D-4CC8-A691-9A1D5788E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562610"/>
              <a:ext cx="180000" cy="0"/>
            </a:xfrm>
            <a:prstGeom prst="line">
              <a:avLst/>
            </a:prstGeom>
            <a:ln w="28575">
              <a:solidFill>
                <a:srgbClr val="7E2F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A5BB3D6-EEF1-4E64-9752-3B46E61437B6}"/>
                </a:ext>
              </a:extLst>
            </p:cNvPr>
            <p:cNvSpPr txBox="1"/>
            <p:nvPr/>
          </p:nvSpPr>
          <p:spPr>
            <a:xfrm>
              <a:off x="5378698" y="2460794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85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CFF2B1-3AB4-4CBA-95CA-120E2D0387F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683543"/>
              <a:ext cx="180000" cy="0"/>
            </a:xfrm>
            <a:prstGeom prst="line">
              <a:avLst/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3003D4-8009-4FA2-AD5D-AB1686E1599F}"/>
                </a:ext>
              </a:extLst>
            </p:cNvPr>
            <p:cNvSpPr txBox="1"/>
            <p:nvPr/>
          </p:nvSpPr>
          <p:spPr>
            <a:xfrm>
              <a:off x="5378698" y="2581727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90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C99E06-55C7-4537-8B3A-D02BD77B123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804476"/>
              <a:ext cx="180000" cy="0"/>
            </a:xfrm>
            <a:prstGeom prst="line">
              <a:avLst/>
            </a:prstGeom>
            <a:ln w="28575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AEA1C96-E16E-4785-8BD4-F35E9BD4E45C}"/>
                </a:ext>
              </a:extLst>
            </p:cNvPr>
            <p:cNvSpPr txBox="1"/>
            <p:nvPr/>
          </p:nvSpPr>
          <p:spPr>
            <a:xfrm>
              <a:off x="5378698" y="2702660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95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B08527B-1648-41FD-A74A-5D6F878E4526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925409"/>
              <a:ext cx="180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D7F5BEC-94DC-4CE3-A100-F097FF39572F}"/>
                </a:ext>
              </a:extLst>
            </p:cNvPr>
            <p:cNvSpPr txBox="1"/>
            <p:nvPr/>
          </p:nvSpPr>
          <p:spPr>
            <a:xfrm>
              <a:off x="5378698" y="2823593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98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E7C175D-9187-41B8-8F8A-94B038D1297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3046341"/>
              <a:ext cx="180000" cy="0"/>
            </a:xfrm>
            <a:prstGeom prst="line">
              <a:avLst/>
            </a:prstGeom>
            <a:ln w="28575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657C67-5F97-4DE6-A3B5-212AB6D412EF}"/>
                </a:ext>
              </a:extLst>
            </p:cNvPr>
            <p:cNvSpPr txBox="1"/>
            <p:nvPr/>
          </p:nvSpPr>
          <p:spPr>
            <a:xfrm>
              <a:off x="5378698" y="2944525"/>
              <a:ext cx="1135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&gt;= 99</a:t>
              </a:r>
              <a:r>
                <a:rPr lang="en-GB" sz="800" baseline="30000" dirty="0"/>
                <a:t>th</a:t>
              </a:r>
              <a:r>
                <a:rPr lang="en-GB" sz="800" dirty="0"/>
                <a:t> percentile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E06A5FF-A857-4B0E-B420-7DEA8CA07E0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059053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72BF5B4-BE57-41A5-AC65-A9D24D566832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09" y="2184642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54689A1-E20A-4C96-A94F-9747A55BA2DC}"/>
                </a:ext>
              </a:extLst>
            </p:cNvPr>
            <p:cNvSpPr txBox="1"/>
            <p:nvPr/>
          </p:nvSpPr>
          <p:spPr>
            <a:xfrm>
              <a:off x="5570790" y="20672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172597A-1531-4D2E-8EDD-91B20DFCBCFA}"/>
                </a:ext>
              </a:extLst>
            </p:cNvPr>
            <p:cNvSpPr txBox="1"/>
            <p:nvPr/>
          </p:nvSpPr>
          <p:spPr>
            <a:xfrm>
              <a:off x="5570790" y="1956765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3497240-9040-4F0F-80C6-1C84F179B40A}"/>
              </a:ext>
            </a:extLst>
          </p:cNvPr>
          <p:cNvGrpSpPr/>
          <p:nvPr/>
        </p:nvGrpSpPr>
        <p:grpSpPr>
          <a:xfrm>
            <a:off x="5142461" y="7339601"/>
            <a:ext cx="1052288" cy="366096"/>
            <a:chOff x="2867025" y="2628072"/>
            <a:chExt cx="1052288" cy="366096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F503747-8F4E-4DD0-B1A0-06A812E7AA37}"/>
                </a:ext>
              </a:extLst>
            </p:cNvPr>
            <p:cNvSpPr/>
            <p:nvPr/>
          </p:nvSpPr>
          <p:spPr>
            <a:xfrm>
              <a:off x="2867025" y="2642878"/>
              <a:ext cx="941088" cy="351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76B764-306C-424F-8257-15950372E4C9}"/>
                </a:ext>
              </a:extLst>
            </p:cNvPr>
            <p:cNvCxnSpPr/>
            <p:nvPr/>
          </p:nvCxnSpPr>
          <p:spPr>
            <a:xfrm>
              <a:off x="2946425" y="2738941"/>
              <a:ext cx="3443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9FF35A3-1AD4-4713-85C9-CD278A29045B}"/>
                </a:ext>
              </a:extLst>
            </p:cNvPr>
            <p:cNvCxnSpPr/>
            <p:nvPr/>
          </p:nvCxnSpPr>
          <p:spPr>
            <a:xfrm>
              <a:off x="2946425" y="2881692"/>
              <a:ext cx="344384" cy="0"/>
            </a:xfrm>
            <a:prstGeom prst="line">
              <a:avLst/>
            </a:prstGeom>
            <a:ln w="28575">
              <a:solidFill>
                <a:srgbClr val="383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7D9B044-28B7-4A49-B9B7-A97AE9E7DF51}"/>
                </a:ext>
              </a:extLst>
            </p:cNvPr>
            <p:cNvSpPr txBox="1"/>
            <p:nvPr/>
          </p:nvSpPr>
          <p:spPr>
            <a:xfrm>
              <a:off x="3262009" y="2774319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ecPoint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70DAA25-69CC-43A2-BE05-B8ED21B2FEBA}"/>
                </a:ext>
              </a:extLst>
            </p:cNvPr>
            <p:cNvSpPr txBox="1"/>
            <p:nvPr/>
          </p:nvSpPr>
          <p:spPr>
            <a:xfrm>
              <a:off x="3262009" y="2628072"/>
              <a:ext cx="6573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92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237</Words>
  <Application>Microsoft Office PowerPoint</Application>
  <PresentationFormat>A4 Paper (210x297 mm)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cp:lastPrinted>2022-01-04T16:45:50Z</cp:lastPrinted>
  <dcterms:created xsi:type="dcterms:W3CDTF">2022-01-04T14:47:45Z</dcterms:created>
  <dcterms:modified xsi:type="dcterms:W3CDTF">2022-01-05T10:22:53Z</dcterms:modified>
</cp:coreProperties>
</file>