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7272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39508-1244-4472-8BDA-A7A7DE5C1E28}" v="8" dt="2021-12-31T04:43:00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4739508-1244-4472-8BDA-A7A7DE5C1E28}"/>
    <pc:docChg chg="undo custSel delSld modSld">
      <pc:chgData name="Fatima Pillosu" userId="a6295d4dc9e22643" providerId="LiveId" clId="{94739508-1244-4472-8BDA-A7A7DE5C1E28}" dt="2021-12-31T04:44:04.956" v="142" actId="552"/>
      <pc:docMkLst>
        <pc:docMk/>
      </pc:docMkLst>
      <pc:sldChg chg="addSp delSp modSp mod">
        <pc:chgData name="Fatima Pillosu" userId="a6295d4dc9e22643" providerId="LiveId" clId="{94739508-1244-4472-8BDA-A7A7DE5C1E28}" dt="2021-12-31T04:44:04.956" v="142" actId="552"/>
        <pc:sldMkLst>
          <pc:docMk/>
          <pc:sldMk cId="3748216300" sldId="256"/>
        </pc:sldMkLst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29" creationId="{CD5E56D2-D13E-4DD9-96F0-7E30A48EA7C5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32" creationId="{2ABFBA54-1AFC-41A7-B7A6-0D4A168E2919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33" creationId="{CEDDF3BA-825D-458E-9B5F-AA6ED633B926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34" creationId="{15FD63BE-134B-43EA-A365-7137F7BDDE10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35" creationId="{0843925A-EE96-442F-93FC-5731B5AE4232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37" creationId="{A8961059-2FEA-43B3-9D5D-D6A1DEBBCC44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38" creationId="{15CA6744-7486-4B06-A317-483C34C2592A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39" creationId="{80CB0ECA-979F-4FA2-805E-E06A9E967FD1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40" creationId="{EA9B74B9-0151-414D-AB58-65950698CAB3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42" creationId="{B712F8AB-907F-4250-9625-1ACE24022439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43" creationId="{3E6E2E59-A137-412D-8F9E-83B26CF6FFB2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44" creationId="{5B41B78C-B556-4693-AB1E-B2B14C336F13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46" creationId="{1FF32239-BC8D-4074-9DA2-D863CE3EB9C9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47" creationId="{FEECEE6D-8E20-43CE-9144-427BAE8AEC94}"/>
          </ac:spMkLst>
        </pc:spChg>
        <pc:spChg chg="del mod or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48" creationId="{75C47C86-AFCE-4803-9AA3-F962F6AD98D6}"/>
          </ac:spMkLst>
        </pc:spChg>
        <pc:spChg chg="del mo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49" creationId="{60AF56E8-CC93-42E4-81E5-7F5CC859F17C}"/>
          </ac:spMkLst>
        </pc:spChg>
        <pc:spChg chg="del mod">
          <ac:chgData name="Fatima Pillosu" userId="a6295d4dc9e22643" providerId="LiveId" clId="{94739508-1244-4472-8BDA-A7A7DE5C1E28}" dt="2021-12-31T04:42:45.494" v="122" actId="21"/>
          <ac:spMkLst>
            <pc:docMk/>
            <pc:sldMk cId="3748216300" sldId="256"/>
            <ac:spMk id="50" creationId="{DDAF3BFE-7A31-4B0D-B55A-6D417717D010}"/>
          </ac:spMkLst>
        </pc:spChg>
        <pc:spChg chg="add del">
          <ac:chgData name="Fatima Pillosu" userId="a6295d4dc9e22643" providerId="LiveId" clId="{94739508-1244-4472-8BDA-A7A7DE5C1E28}" dt="2021-12-31T04:42:43.198" v="121" actId="478"/>
          <ac:spMkLst>
            <pc:docMk/>
            <pc:sldMk cId="3748216300" sldId="256"/>
            <ac:spMk id="57" creationId="{E2605A7F-19CD-4520-8F4A-5A0AE2AF9A9B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58" creationId="{0FCB8F24-D4B2-40F4-A8FF-D9138DDDF79A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59" creationId="{2FCF4443-0B3F-4E03-BD04-363043128516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65" creationId="{7C17F1E5-7AB0-4C8A-A6FD-840AA4425EF6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66" creationId="{EEC97B74-B585-45AC-9E33-C783DD20A3DC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67" creationId="{8C4CE512-3C2B-4EC8-9740-984DCA6B8099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68" creationId="{CC526959-3137-42E6-AD96-9497B6D1B812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69" creationId="{5E1E06B2-0D04-4196-AD42-8DFD4ABEA258}"/>
          </ac:spMkLst>
        </pc:spChg>
        <pc:spChg chg="add mod">
          <ac:chgData name="Fatima Pillosu" userId="a6295d4dc9e22643" providerId="LiveId" clId="{94739508-1244-4472-8BDA-A7A7DE5C1E28}" dt="2021-12-31T04:44:04.956" v="142" actId="552"/>
          <ac:spMkLst>
            <pc:docMk/>
            <pc:sldMk cId="3748216300" sldId="256"/>
            <ac:spMk id="70" creationId="{2A139EC9-219F-40A6-A0E8-100817653875}"/>
          </ac:spMkLst>
        </pc:spChg>
        <pc:spChg chg="add mod">
          <ac:chgData name="Fatima Pillosu" userId="a6295d4dc9e22643" providerId="LiveId" clId="{94739508-1244-4472-8BDA-A7A7DE5C1E28}" dt="2021-12-31T04:44:04.956" v="142" actId="552"/>
          <ac:spMkLst>
            <pc:docMk/>
            <pc:sldMk cId="3748216300" sldId="256"/>
            <ac:spMk id="71" creationId="{398D1D11-840D-41F1-A5BF-3DD82DEC6BDD}"/>
          </ac:spMkLst>
        </pc:spChg>
        <pc:spChg chg="add mod">
          <ac:chgData name="Fatima Pillosu" userId="a6295d4dc9e22643" providerId="LiveId" clId="{94739508-1244-4472-8BDA-A7A7DE5C1E28}" dt="2021-12-31T04:44:04.956" v="142" actId="552"/>
          <ac:spMkLst>
            <pc:docMk/>
            <pc:sldMk cId="3748216300" sldId="256"/>
            <ac:spMk id="72" creationId="{98D9B80E-11C0-4762-AA04-D4804E824C07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73" creationId="{23317337-C4AA-43CC-A259-EDDD858D729A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74" creationId="{39DFCFB8-EC98-47C9-99AF-C85CAF0F6B8F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75" creationId="{6D1CBD4C-4692-4E46-9FAD-C7143BC6BF4A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77" creationId="{8B52012C-3F86-40FB-B1C4-1145ACF71D85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78" creationId="{D96FC3C1-6C41-4636-8663-9039265EC51C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79" creationId="{D80FC183-5E7F-42FA-B927-47610CB800E0}"/>
          </ac:spMkLst>
        </pc:spChg>
        <pc:spChg chg="add mod">
          <ac:chgData name="Fatima Pillosu" userId="a6295d4dc9e22643" providerId="LiveId" clId="{94739508-1244-4472-8BDA-A7A7DE5C1E28}" dt="2021-12-31T04:43:00.394" v="123"/>
          <ac:spMkLst>
            <pc:docMk/>
            <pc:sldMk cId="3748216300" sldId="256"/>
            <ac:spMk id="80" creationId="{C71BF91F-7CED-4198-A3D6-2377A395A4DF}"/>
          </ac:spMkLst>
        </pc:spChg>
        <pc:picChg chg="del">
          <ac:chgData name="Fatima Pillosu" userId="a6295d4dc9e22643" providerId="LiveId" clId="{94739508-1244-4472-8BDA-A7A7DE5C1E28}" dt="2021-12-31T04:36:34.299" v="29" actId="478"/>
          <ac:picMkLst>
            <pc:docMk/>
            <pc:sldMk cId="3748216300" sldId="256"/>
            <ac:picMk id="17" creationId="{50C22E63-4BC6-4C29-9734-3C4F258F7DF7}"/>
          </ac:picMkLst>
        </pc:picChg>
        <pc:picChg chg="del">
          <ac:chgData name="Fatima Pillosu" userId="a6295d4dc9e22643" providerId="LiveId" clId="{94739508-1244-4472-8BDA-A7A7DE5C1E28}" dt="2021-12-31T04:36:10.262" v="23" actId="478"/>
          <ac:picMkLst>
            <pc:docMk/>
            <pc:sldMk cId="3748216300" sldId="256"/>
            <ac:picMk id="19" creationId="{F6236485-319A-41E8-977A-3CC80A6620AC}"/>
          </ac:picMkLst>
        </pc:picChg>
        <pc:picChg chg="del">
          <ac:chgData name="Fatima Pillosu" userId="a6295d4dc9e22643" providerId="LiveId" clId="{94739508-1244-4472-8BDA-A7A7DE5C1E28}" dt="2021-12-31T04:35:56.862" v="19" actId="478"/>
          <ac:picMkLst>
            <pc:docMk/>
            <pc:sldMk cId="3748216300" sldId="256"/>
            <ac:picMk id="21" creationId="{AD5DACF6-209F-4B09-BD25-2CFAC4F4F7E0}"/>
          </ac:picMkLst>
        </pc:picChg>
        <pc:picChg chg="del">
          <ac:chgData name="Fatima Pillosu" userId="a6295d4dc9e22643" providerId="LiveId" clId="{94739508-1244-4472-8BDA-A7A7DE5C1E28}" dt="2021-12-31T04:35:43.304" v="15" actId="478"/>
          <ac:picMkLst>
            <pc:docMk/>
            <pc:sldMk cId="3748216300" sldId="256"/>
            <ac:picMk id="23" creationId="{ED91AF65-8A56-42AB-907A-918EE579862C}"/>
          </ac:picMkLst>
        </pc:picChg>
        <pc:picChg chg="del">
          <ac:chgData name="Fatima Pillosu" userId="a6295d4dc9e22643" providerId="LiveId" clId="{94739508-1244-4472-8BDA-A7A7DE5C1E28}" dt="2021-12-31T04:35:30.918" v="12" actId="478"/>
          <ac:picMkLst>
            <pc:docMk/>
            <pc:sldMk cId="3748216300" sldId="256"/>
            <ac:picMk id="25" creationId="{F49E7596-FD77-468D-9AD3-1C81813C1A69}"/>
          </ac:picMkLst>
        </pc:picChg>
        <pc:picChg chg="del">
          <ac:chgData name="Fatima Pillosu" userId="a6295d4dc9e22643" providerId="LiveId" clId="{94739508-1244-4472-8BDA-A7A7DE5C1E28}" dt="2021-12-31T04:35:21.258" v="9" actId="478"/>
          <ac:picMkLst>
            <pc:docMk/>
            <pc:sldMk cId="3748216300" sldId="256"/>
            <ac:picMk id="27" creationId="{B2C5E8F3-5C93-42AE-AA29-415487AFC3B0}"/>
          </ac:picMkLst>
        </pc:picChg>
        <pc:picChg chg="add del mod modCrop">
          <ac:chgData name="Fatima Pillosu" userId="a6295d4dc9e22643" providerId="LiveId" clId="{94739508-1244-4472-8BDA-A7A7DE5C1E28}" dt="2021-12-31T04:42:45.494" v="122" actId="21"/>
          <ac:picMkLst>
            <pc:docMk/>
            <pc:sldMk cId="3748216300" sldId="256"/>
            <ac:picMk id="51" creationId="{BAA09595-4351-42EE-8536-BC464622FBBD}"/>
          </ac:picMkLst>
        </pc:picChg>
        <pc:picChg chg="add del mod">
          <ac:chgData name="Fatima Pillosu" userId="a6295d4dc9e22643" providerId="LiveId" clId="{94739508-1244-4472-8BDA-A7A7DE5C1E28}" dt="2021-12-31T04:42:45.494" v="122" actId="21"/>
          <ac:picMkLst>
            <pc:docMk/>
            <pc:sldMk cId="3748216300" sldId="256"/>
            <ac:picMk id="52" creationId="{B5DB62EF-2640-4603-9D7A-80A4811A5E8C}"/>
          </ac:picMkLst>
        </pc:picChg>
        <pc:picChg chg="add del mod">
          <ac:chgData name="Fatima Pillosu" userId="a6295d4dc9e22643" providerId="LiveId" clId="{94739508-1244-4472-8BDA-A7A7DE5C1E28}" dt="2021-12-31T04:42:45.494" v="122" actId="21"/>
          <ac:picMkLst>
            <pc:docMk/>
            <pc:sldMk cId="3748216300" sldId="256"/>
            <ac:picMk id="53" creationId="{91C197FF-193B-44A2-B7A0-AB3B6746C675}"/>
          </ac:picMkLst>
        </pc:picChg>
        <pc:picChg chg="add del mod modCrop">
          <ac:chgData name="Fatima Pillosu" userId="a6295d4dc9e22643" providerId="LiveId" clId="{94739508-1244-4472-8BDA-A7A7DE5C1E28}" dt="2021-12-31T04:42:45.494" v="122" actId="21"/>
          <ac:picMkLst>
            <pc:docMk/>
            <pc:sldMk cId="3748216300" sldId="256"/>
            <ac:picMk id="54" creationId="{D1E998F0-1672-46E5-93AF-304E437EDE47}"/>
          </ac:picMkLst>
        </pc:picChg>
        <pc:picChg chg="add del mod">
          <ac:chgData name="Fatima Pillosu" userId="a6295d4dc9e22643" providerId="LiveId" clId="{94739508-1244-4472-8BDA-A7A7DE5C1E28}" dt="2021-12-31T04:42:45.494" v="122" actId="21"/>
          <ac:picMkLst>
            <pc:docMk/>
            <pc:sldMk cId="3748216300" sldId="256"/>
            <ac:picMk id="55" creationId="{48D53DEB-1603-442A-B463-A370BC0F885A}"/>
          </ac:picMkLst>
        </pc:picChg>
        <pc:picChg chg="add del mod ord">
          <ac:chgData name="Fatima Pillosu" userId="a6295d4dc9e22643" providerId="LiveId" clId="{94739508-1244-4472-8BDA-A7A7DE5C1E28}" dt="2021-12-31T04:42:45.494" v="122" actId="21"/>
          <ac:picMkLst>
            <pc:docMk/>
            <pc:sldMk cId="3748216300" sldId="256"/>
            <ac:picMk id="56" creationId="{60321A99-7862-48A7-A707-436536F56FC0}"/>
          </ac:picMkLst>
        </pc:picChg>
        <pc:picChg chg="add mod">
          <ac:chgData name="Fatima Pillosu" userId="a6295d4dc9e22643" providerId="LiveId" clId="{94739508-1244-4472-8BDA-A7A7DE5C1E28}" dt="2021-12-31T04:43:00.394" v="123"/>
          <ac:picMkLst>
            <pc:docMk/>
            <pc:sldMk cId="3748216300" sldId="256"/>
            <ac:picMk id="60" creationId="{99E1388B-C4FD-4E64-8DE2-756B8C679136}"/>
          </ac:picMkLst>
        </pc:picChg>
        <pc:picChg chg="add mod">
          <ac:chgData name="Fatima Pillosu" userId="a6295d4dc9e22643" providerId="LiveId" clId="{94739508-1244-4472-8BDA-A7A7DE5C1E28}" dt="2021-12-31T04:43:00.394" v="123"/>
          <ac:picMkLst>
            <pc:docMk/>
            <pc:sldMk cId="3748216300" sldId="256"/>
            <ac:picMk id="61" creationId="{282622D5-AA36-4FBF-8580-592E1C467F98}"/>
          </ac:picMkLst>
        </pc:picChg>
        <pc:picChg chg="add mod">
          <ac:chgData name="Fatima Pillosu" userId="a6295d4dc9e22643" providerId="LiveId" clId="{94739508-1244-4472-8BDA-A7A7DE5C1E28}" dt="2021-12-31T04:43:00.394" v="123"/>
          <ac:picMkLst>
            <pc:docMk/>
            <pc:sldMk cId="3748216300" sldId="256"/>
            <ac:picMk id="62" creationId="{8EF33CE5-699B-4477-8755-CDE5E0DB1717}"/>
          </ac:picMkLst>
        </pc:picChg>
        <pc:picChg chg="add mod">
          <ac:chgData name="Fatima Pillosu" userId="a6295d4dc9e22643" providerId="LiveId" clId="{94739508-1244-4472-8BDA-A7A7DE5C1E28}" dt="2021-12-31T04:43:00.394" v="123"/>
          <ac:picMkLst>
            <pc:docMk/>
            <pc:sldMk cId="3748216300" sldId="256"/>
            <ac:picMk id="63" creationId="{AB63AABB-B79D-439B-8E9B-F40E27474C7D}"/>
          </ac:picMkLst>
        </pc:picChg>
        <pc:picChg chg="add mod">
          <ac:chgData name="Fatima Pillosu" userId="a6295d4dc9e22643" providerId="LiveId" clId="{94739508-1244-4472-8BDA-A7A7DE5C1E28}" dt="2021-12-31T04:43:00.394" v="123"/>
          <ac:picMkLst>
            <pc:docMk/>
            <pc:sldMk cId="3748216300" sldId="256"/>
            <ac:picMk id="64" creationId="{E985891E-FA29-4BA4-82DE-38FEE69A0F16}"/>
          </ac:picMkLst>
        </pc:picChg>
        <pc:picChg chg="add mod">
          <ac:chgData name="Fatima Pillosu" userId="a6295d4dc9e22643" providerId="LiveId" clId="{94739508-1244-4472-8BDA-A7A7DE5C1E28}" dt="2021-12-31T04:43:00.394" v="123"/>
          <ac:picMkLst>
            <pc:docMk/>
            <pc:sldMk cId="3748216300" sldId="256"/>
            <ac:picMk id="76" creationId="{7854582D-3F0A-45BC-86EF-7E65410D4B23}"/>
          </ac:picMkLst>
        </pc:picChg>
      </pc:sldChg>
      <pc:sldChg chg="addSp delSp modSp del mod">
        <pc:chgData name="Fatima Pillosu" userId="a6295d4dc9e22643" providerId="LiveId" clId="{94739508-1244-4472-8BDA-A7A7DE5C1E28}" dt="2021-12-31T04:36:44.666" v="32" actId="2696"/>
        <pc:sldMkLst>
          <pc:docMk/>
          <pc:sldMk cId="1342933110" sldId="257"/>
        </pc:sldMkLst>
        <pc:picChg chg="add del mod modCrop">
          <ac:chgData name="Fatima Pillosu" userId="a6295d4dc9e22643" providerId="LiveId" clId="{94739508-1244-4472-8BDA-A7A7DE5C1E28}" dt="2021-12-31T04:36:31.753" v="28" actId="21"/>
          <ac:picMkLst>
            <pc:docMk/>
            <pc:sldMk cId="1342933110" sldId="257"/>
            <ac:picMk id="5" creationId="{9611AB9C-5881-41E6-903F-01F2E5EB2218}"/>
          </ac:picMkLst>
        </pc:picChg>
        <pc:picChg chg="add del mod">
          <ac:chgData name="Fatima Pillosu" userId="a6295d4dc9e22643" providerId="LiveId" clId="{94739508-1244-4472-8BDA-A7A7DE5C1E28}" dt="2021-12-31T04:36:06.534" v="22" actId="21"/>
          <ac:picMkLst>
            <pc:docMk/>
            <pc:sldMk cId="1342933110" sldId="257"/>
            <ac:picMk id="7" creationId="{16E6AE1B-B36A-4180-8D3A-675F461B9AF4}"/>
          </ac:picMkLst>
        </pc:picChg>
        <pc:picChg chg="add del mod">
          <ac:chgData name="Fatima Pillosu" userId="a6295d4dc9e22643" providerId="LiveId" clId="{94739508-1244-4472-8BDA-A7A7DE5C1E28}" dt="2021-12-31T04:35:54.132" v="18" actId="21"/>
          <ac:picMkLst>
            <pc:docMk/>
            <pc:sldMk cId="1342933110" sldId="257"/>
            <ac:picMk id="9" creationId="{71EF6F74-6BB1-4E5D-9EC6-9838EEE648B9}"/>
          </ac:picMkLst>
        </pc:picChg>
        <pc:picChg chg="add del mod">
          <ac:chgData name="Fatima Pillosu" userId="a6295d4dc9e22643" providerId="LiveId" clId="{94739508-1244-4472-8BDA-A7A7DE5C1E28}" dt="2021-12-31T04:35:39.740" v="14" actId="21"/>
          <ac:picMkLst>
            <pc:docMk/>
            <pc:sldMk cId="1342933110" sldId="257"/>
            <ac:picMk id="11" creationId="{357D41E6-2B46-46F6-915A-B00B97ED3B55}"/>
          </ac:picMkLst>
        </pc:picChg>
        <pc:picChg chg="add del mod">
          <ac:chgData name="Fatima Pillosu" userId="a6295d4dc9e22643" providerId="LiveId" clId="{94739508-1244-4472-8BDA-A7A7DE5C1E28}" dt="2021-12-31T04:35:25.152" v="10" actId="21"/>
          <ac:picMkLst>
            <pc:docMk/>
            <pc:sldMk cId="1342933110" sldId="257"/>
            <ac:picMk id="13" creationId="{DA7F49E1-9024-400F-BCCE-9164F892E84C}"/>
          </ac:picMkLst>
        </pc:picChg>
        <pc:picChg chg="add del mod modCrop">
          <ac:chgData name="Fatima Pillosu" userId="a6295d4dc9e22643" providerId="LiveId" clId="{94739508-1244-4472-8BDA-A7A7DE5C1E28}" dt="2021-12-31T04:35:05.584" v="6" actId="21"/>
          <ac:picMkLst>
            <pc:docMk/>
            <pc:sldMk cId="1342933110" sldId="257"/>
            <ac:picMk id="15" creationId="{AC9699EE-E179-4ACB-A975-367363F1DE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90173"/>
            <a:ext cx="5829300" cy="25318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19661"/>
            <a:ext cx="5143500" cy="17557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95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7185"/>
            <a:ext cx="1478756" cy="616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7185"/>
            <a:ext cx="4350544" cy="616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81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13036"/>
            <a:ext cx="5915025" cy="30250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66745"/>
            <a:ext cx="5915025" cy="159082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6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35923"/>
            <a:ext cx="2914650" cy="4614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35923"/>
            <a:ext cx="2914650" cy="4614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77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7186"/>
            <a:ext cx="5915025" cy="140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82733"/>
            <a:ext cx="2901255" cy="87369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56423"/>
            <a:ext cx="2901255" cy="390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82733"/>
            <a:ext cx="2915543" cy="87369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56423"/>
            <a:ext cx="2915543" cy="390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3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4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99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4822"/>
            <a:ext cx="2211884" cy="169687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47083"/>
            <a:ext cx="3471863" cy="51680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81701"/>
            <a:ext cx="2211884" cy="404187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4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4822"/>
            <a:ext cx="2211884" cy="169687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47083"/>
            <a:ext cx="3471863" cy="516807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81701"/>
            <a:ext cx="2211884" cy="404187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7186"/>
            <a:ext cx="5915025" cy="140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35923"/>
            <a:ext cx="5915025" cy="461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740381"/>
            <a:ext cx="1543050" cy="38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507C-0653-42FA-B66E-C75AEE2E2C4C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40381"/>
            <a:ext cx="2314575" cy="38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40381"/>
            <a:ext cx="1543050" cy="387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BCED-7173-4351-841D-258D5E0A4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FCB8F24-D4B2-40F4-A8FF-D9138DDDF79A}"/>
              </a:ext>
            </a:extLst>
          </p:cNvPr>
          <p:cNvSpPr txBox="1"/>
          <p:nvPr/>
        </p:nvSpPr>
        <p:spPr>
          <a:xfrm>
            <a:off x="714374" y="7048500"/>
            <a:ext cx="269557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End of 12-hourly accumulation periods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CF4443-0B3F-4E03-BD04-363043128516}"/>
              </a:ext>
            </a:extLst>
          </p:cNvPr>
          <p:cNvSpPr txBox="1"/>
          <p:nvPr/>
        </p:nvSpPr>
        <p:spPr>
          <a:xfrm>
            <a:off x="4147699" y="7048500"/>
            <a:ext cx="269557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End of 12-hourly accumulation periods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9E1388B-C4FD-4E64-8DE2-756B8C679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99" t="6903" r="-1" b="4376"/>
          <a:stretch/>
        </p:blipFill>
        <p:spPr>
          <a:xfrm>
            <a:off x="23828" y="4578608"/>
            <a:ext cx="3410609" cy="2469892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282622D5-AA36-4FBF-8580-592E1C467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137" t="6904" b="21667"/>
          <a:stretch/>
        </p:blipFill>
        <p:spPr>
          <a:xfrm>
            <a:off x="565059" y="2398759"/>
            <a:ext cx="2880000" cy="198849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EF33CE5-699B-4477-8755-CDE5E0DB17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5137" t="6904" b="21667"/>
          <a:stretch/>
        </p:blipFill>
        <p:spPr>
          <a:xfrm>
            <a:off x="579182" y="263978"/>
            <a:ext cx="2880000" cy="198849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B63AABB-B79D-439B-8E9B-F40E27474C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8" t="6905" r="1728" b="3858"/>
          <a:stretch/>
        </p:blipFill>
        <p:spPr>
          <a:xfrm>
            <a:off x="3448049" y="4572042"/>
            <a:ext cx="3386123" cy="2484289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985891E-FA29-4BA4-82DE-38FEE69A0F1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874" t="6904" r="1728" b="21667"/>
          <a:stretch/>
        </p:blipFill>
        <p:spPr>
          <a:xfrm>
            <a:off x="3962324" y="2426700"/>
            <a:ext cx="2880000" cy="19884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C17F1E5-7AB0-4C8A-A6FD-840AA4425EF6}"/>
              </a:ext>
            </a:extLst>
          </p:cNvPr>
          <p:cNvSpPr txBox="1"/>
          <p:nvPr/>
        </p:nvSpPr>
        <p:spPr>
          <a:xfrm rot="16200000">
            <a:off x="2883708" y="3327622"/>
            <a:ext cx="197536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C97B74-B585-45AC-9E33-C783DD20A3DC}"/>
              </a:ext>
            </a:extLst>
          </p:cNvPr>
          <p:cNvSpPr txBox="1"/>
          <p:nvPr/>
        </p:nvSpPr>
        <p:spPr>
          <a:xfrm rot="16200000">
            <a:off x="2886178" y="5481654"/>
            <a:ext cx="197536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4CE512-3C2B-4EC8-9740-984DCA6B8099}"/>
              </a:ext>
            </a:extLst>
          </p:cNvPr>
          <p:cNvSpPr txBox="1"/>
          <p:nvPr/>
        </p:nvSpPr>
        <p:spPr>
          <a:xfrm rot="16200000">
            <a:off x="-776298" y="1141929"/>
            <a:ext cx="200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EFFCI &gt;=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526959-3137-42E6-AD96-9497B6D1B812}"/>
              </a:ext>
            </a:extLst>
          </p:cNvPr>
          <p:cNvSpPr txBox="1"/>
          <p:nvPr/>
        </p:nvSpPr>
        <p:spPr>
          <a:xfrm rot="16200000">
            <a:off x="-776299" y="3273985"/>
            <a:ext cx="200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EFFCI &gt;= 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1E06B2-0D04-4196-AD42-8DFD4ABEA258}"/>
              </a:ext>
            </a:extLst>
          </p:cNvPr>
          <p:cNvSpPr txBox="1"/>
          <p:nvPr/>
        </p:nvSpPr>
        <p:spPr>
          <a:xfrm rot="16200000">
            <a:off x="-776299" y="5434356"/>
            <a:ext cx="200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EFFCI &gt;= 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139EC9-219F-40A6-A0E8-100817653875}"/>
              </a:ext>
            </a:extLst>
          </p:cNvPr>
          <p:cNvSpPr txBox="1"/>
          <p:nvPr/>
        </p:nvSpPr>
        <p:spPr>
          <a:xfrm rot="16200000">
            <a:off x="-464928" y="1150613"/>
            <a:ext cx="1898137" cy="215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Number of reports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8D1D11-840D-41F1-A5BF-3DD82DEC6BDD}"/>
              </a:ext>
            </a:extLst>
          </p:cNvPr>
          <p:cNvSpPr txBox="1"/>
          <p:nvPr/>
        </p:nvSpPr>
        <p:spPr>
          <a:xfrm rot="16200000">
            <a:off x="-464928" y="3285173"/>
            <a:ext cx="189813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Number of reports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D9B80E-11C0-4762-AA04-D4804E824C07}"/>
              </a:ext>
            </a:extLst>
          </p:cNvPr>
          <p:cNvSpPr txBox="1"/>
          <p:nvPr/>
        </p:nvSpPr>
        <p:spPr>
          <a:xfrm rot="16200000">
            <a:off x="-492550" y="5492643"/>
            <a:ext cx="195338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Number of reports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317337-C4AA-43CC-A259-EDDD858D729A}"/>
              </a:ext>
            </a:extLst>
          </p:cNvPr>
          <p:cNvSpPr/>
          <p:nvPr/>
        </p:nvSpPr>
        <p:spPr>
          <a:xfrm>
            <a:off x="1650724" y="4555942"/>
            <a:ext cx="206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DFCFB8-EC98-47C9-99AF-C85CAF0F6B8F}"/>
              </a:ext>
            </a:extLst>
          </p:cNvPr>
          <p:cNvSpPr/>
          <p:nvPr/>
        </p:nvSpPr>
        <p:spPr>
          <a:xfrm>
            <a:off x="5062520" y="4541986"/>
            <a:ext cx="206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1CBD4C-4692-4E46-9FAD-C7143BC6BF4A}"/>
              </a:ext>
            </a:extLst>
          </p:cNvPr>
          <p:cNvSpPr/>
          <p:nvPr/>
        </p:nvSpPr>
        <p:spPr>
          <a:xfrm>
            <a:off x="1707693" y="2370184"/>
            <a:ext cx="206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7854582D-3F0A-45BC-86EF-7E65410D4B2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4874" t="6904" r="1728" b="21667"/>
          <a:stretch/>
        </p:blipFill>
        <p:spPr>
          <a:xfrm>
            <a:off x="3976446" y="263978"/>
            <a:ext cx="2880000" cy="198849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B52012C-3F86-40FB-B1C4-1145ACF71D85}"/>
              </a:ext>
            </a:extLst>
          </p:cNvPr>
          <p:cNvSpPr txBox="1"/>
          <p:nvPr/>
        </p:nvSpPr>
        <p:spPr>
          <a:xfrm rot="16200000">
            <a:off x="2883709" y="1205745"/>
            <a:ext cx="197536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6FC3C1-6C41-4636-8663-9039265EC51C}"/>
              </a:ext>
            </a:extLst>
          </p:cNvPr>
          <p:cNvSpPr/>
          <p:nvPr/>
        </p:nvSpPr>
        <p:spPr>
          <a:xfrm>
            <a:off x="5116530" y="2404474"/>
            <a:ext cx="20683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0FC183-5E7F-42FA-B927-47610CB800E0}"/>
              </a:ext>
            </a:extLst>
          </p:cNvPr>
          <p:cNvSpPr txBox="1"/>
          <p:nvPr/>
        </p:nvSpPr>
        <p:spPr>
          <a:xfrm>
            <a:off x="714374" y="9527"/>
            <a:ext cx="2695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Point flood reports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1BF91F-7CED-4198-A3D6-2377A395A4DF}"/>
              </a:ext>
            </a:extLst>
          </p:cNvPr>
          <p:cNvSpPr txBox="1"/>
          <p:nvPr/>
        </p:nvSpPr>
        <p:spPr>
          <a:xfrm>
            <a:off x="4147699" y="9527"/>
            <a:ext cx="2695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Gridded flood reports</a:t>
            </a:r>
          </a:p>
        </p:txBody>
      </p:sp>
    </p:spTree>
    <p:extLst>
      <p:ext uri="{BB962C8B-B14F-4D97-AF65-F5344CB8AC3E}">
        <p14:creationId xmlns:p14="http://schemas.microsoft.com/office/powerpoint/2010/main" val="374821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34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6</cp:revision>
  <dcterms:created xsi:type="dcterms:W3CDTF">2021-12-30T16:58:22Z</dcterms:created>
  <dcterms:modified xsi:type="dcterms:W3CDTF">2021-12-31T04:44:09Z</dcterms:modified>
</cp:coreProperties>
</file>