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619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1AF"/>
    <a:srgbClr val="FF6600"/>
    <a:srgbClr val="FF8989"/>
    <a:srgbClr val="0000FF"/>
    <a:srgbClr val="FF00FF"/>
    <a:srgbClr val="03ADA5"/>
    <a:srgbClr val="A2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A2215-96F8-479D-866A-A21C14FABF4E}" v="112" dt="2022-01-31T15:38:56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228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49A2215-96F8-479D-866A-A21C14FABF4E}"/>
    <pc:docChg chg="undo custSel addSld delSld modSld">
      <pc:chgData name="Fatima Pillosu" userId="a6295d4dc9e22643" providerId="LiveId" clId="{549A2215-96F8-479D-866A-A21C14FABF4E}" dt="2022-01-31T15:44:45.477" v="3810" actId="6549"/>
      <pc:docMkLst>
        <pc:docMk/>
      </pc:docMkLst>
      <pc:sldChg chg="addSp delSp modSp del mod">
        <pc:chgData name="Fatima Pillosu" userId="a6295d4dc9e22643" providerId="LiveId" clId="{549A2215-96F8-479D-866A-A21C14FABF4E}" dt="2022-01-31T15:40:23.381" v="3802" actId="2696"/>
        <pc:sldMkLst>
          <pc:docMk/>
          <pc:sldMk cId="2884050644" sldId="257"/>
        </pc:sldMkLst>
        <pc:spChg chg="add del">
          <ac:chgData name="Fatima Pillosu" userId="a6295d4dc9e22643" providerId="LiveId" clId="{549A2215-96F8-479D-866A-A21C14FABF4E}" dt="2022-01-28T16:53:08.504" v="2707" actId="478"/>
          <ac:spMkLst>
            <pc:docMk/>
            <pc:sldMk cId="2884050644" sldId="257"/>
            <ac:spMk id="2" creationId="{4260DDB2-A42D-463C-A9C7-2F104417E8AE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58" creationId="{C61834E8-5F50-4F3F-9C5F-D4F3641D3A22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59" creationId="{F686470C-D1CD-43F5-B29A-0236FEEB570C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60" creationId="{828FF944-3AB7-4DEA-97CA-9CE200768346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61" creationId="{3DCAC031-3CE7-4437-B5DC-58D5424F27AA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66" creationId="{8ADCE5B0-DCBE-4D96-9621-1B9DA5C9BD49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67" creationId="{BDCB4E77-B8FA-4C82-A2C0-411EBB83E6D4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68" creationId="{574769C7-9457-4CFB-82A3-F662EE43E356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69" creationId="{B59C06A0-3E3C-4E04-A937-7F030F697062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1" creationId="{947146B1-73C1-4282-AC24-5CEC9BAC3D36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2" creationId="{603D46B6-4FBE-46E9-892B-D7150FCCAF18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3" creationId="{5E5A4BD2-F8CD-4587-93CC-F3E9FE73B2A8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4" creationId="{84E6A798-91ED-4110-826D-7473823171ED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5" creationId="{3537D5A9-E7AC-4012-93A8-07A8F86FA9F9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6" creationId="{4D135B17-EBE0-4D6B-BAE9-FE0FD289AC8A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7" creationId="{4F5839AF-4631-4412-AB37-7C6A3E0F7DC5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8" creationId="{15603F0C-24EA-45E7-B940-85E7B0931A83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79" creationId="{C0269E61-7328-4542-81A7-EB0605F765FE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80" creationId="{D5A593F0-32F6-4D27-A937-D858B1364E38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81" creationId="{FE55BCDB-B557-43B2-AE10-95E847E1F6ED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82" creationId="{21DB0E70-77D9-4B9F-BA65-91CCF15F0787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83" creationId="{3C68233E-AFAB-4CA6-B25B-18964FE77098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84" creationId="{37F179AA-7A06-44B5-8622-99BC0C38FF0E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85" creationId="{C65CD5EF-60BD-42A2-AAC1-3105E4DEF896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86" creationId="{6CB26A83-B48D-48CD-BCF5-9012CE5022F2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93" creationId="{4C0EA113-E772-479C-94EC-9E6076DD1D6C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94" creationId="{40E36CA5-D706-4CF7-BF87-BB0DC21A8B00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99" creationId="{3DD01374-6F14-4156-B432-77642028EF1E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0" creationId="{F39C2B83-CCD1-4B87-B336-FA0B5D9D8ADD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1" creationId="{205187FF-BE1B-411D-B629-1965BBDA92CC}"/>
          </ac:spMkLst>
        </pc:spChg>
        <pc:spChg chg="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2" creationId="{62AA31E8-F956-452E-85BE-A942BEC07770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3" creationId="{0B04F48D-6B25-4D6D-9969-24782C6F2597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4" creationId="{C092B7CB-F7B8-47EC-B72B-F2B9EEFB9A24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5" creationId="{1C98AD2A-769D-4D5D-982B-308B49969F22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6" creationId="{A1BBDE2E-BAD2-4D7C-B79C-344E7CD65AF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7" creationId="{9067510E-25C0-4C44-B16B-8C66ACAD638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08" creationId="{EBBD943D-645D-4977-9C48-DA6B8F95418D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14" creationId="{9652FE3A-C993-48BC-8A83-22A20441CC35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15" creationId="{549D98F2-D301-4F3E-85CF-961E2617ACD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16" creationId="{3EE8F2ED-B36F-4494-974B-A55674B35F74}"/>
          </ac:spMkLst>
        </pc:spChg>
        <pc:spChg chg="add del mod">
          <ac:chgData name="Fatima Pillosu" userId="a6295d4dc9e22643" providerId="LiveId" clId="{549A2215-96F8-479D-866A-A21C14FABF4E}" dt="2022-01-28T12:12:55.316" v="378" actId="478"/>
          <ac:spMkLst>
            <pc:docMk/>
            <pc:sldMk cId="2884050644" sldId="257"/>
            <ac:spMk id="117" creationId="{B3B6F657-B4A5-464A-80BB-A86D2F033EBB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18" creationId="{AE6659E3-B86D-4E02-965B-726ACB4A3EA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19" creationId="{FD79C556-0320-469A-ABEC-B6E34D0F036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0" creationId="{66CAAC77-4E22-4F54-AD7A-998CE67B5C04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1" creationId="{695611E2-0B99-47DA-BBEF-15EA12A4E3F2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2" creationId="{507FE69D-4CD4-4AC6-9D32-D86B22DE3DD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3" creationId="{26782FB8-4223-46C3-B6FB-7B74464F08FE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4" creationId="{8B4D82A2-D300-4A6B-9638-A6C8A40936EF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5" creationId="{5835A963-8ED5-43DB-B3A0-DFA5DEFD5C45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6" creationId="{7C363359-9DB9-4836-9D87-0248E040FC13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7" creationId="{178C9A0D-0281-4DC9-94C5-39FE9375B22B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8" creationId="{9136DA1A-762E-42DD-B8D6-7E906B68102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29" creationId="{0AD64097-2D05-4544-9761-E78396CBD78E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0" creationId="{982C478A-D75D-4DF0-9F4D-2A84482CFC7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1" creationId="{FF3F9900-35CE-47B3-87F0-55335A39C06E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2" creationId="{E3EF273C-3516-4E4B-8661-5ACBB7FA6E80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3" creationId="{A3EAA75F-3AC4-4DB3-A293-6237A1DCFC1D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4" creationId="{ECE1EBE8-2795-4A3F-9304-CFE3ABA5962F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5" creationId="{0A2379CF-B371-472D-9207-AC7F1D3CCA9C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6" creationId="{32847129-2E9C-4BAB-8314-D9674FD339A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7" creationId="{613753BF-1976-4340-80BF-8AF65D0397B6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38" creationId="{6754F5A3-C9A3-43FA-A20E-4B3AD8CC0BC2}"/>
          </ac:spMkLst>
        </pc:spChg>
        <pc:spChg chg="add del mod">
          <ac:chgData name="Fatima Pillosu" userId="a6295d4dc9e22643" providerId="LiveId" clId="{549A2215-96F8-479D-866A-A21C14FABF4E}" dt="2022-01-28T12:20:20.410" v="663" actId="478"/>
          <ac:spMkLst>
            <pc:docMk/>
            <pc:sldMk cId="2884050644" sldId="257"/>
            <ac:spMk id="139" creationId="{CF4DBF73-26EA-4DC2-846F-79E25BDA3386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0" creationId="{B5A50973-0E8C-4943-A891-5DEF13130FE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1" creationId="{BC34BBBA-CBA9-40C8-BECF-4DFC3FFF028F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2" creationId="{A3E108D1-52AC-4AE9-B97F-CECF30BABC3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3" creationId="{EAB1F01D-0386-40D0-846E-27DAE8B21F47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4" creationId="{F73209D0-A31F-4AE7-9267-3FA4638374CB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5" creationId="{7522E89F-AEFC-429E-BAD4-F5A85DD9A9B3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6" creationId="{50CAB64E-A643-450C-8CA7-2943CBD1981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7" creationId="{DE56ED6C-6344-4765-AB95-BAF2451C5C2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8" creationId="{0D2473E7-925F-4945-BFCB-98E10977BECE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49" creationId="{18CCE7B1-19E5-4DD3-8343-6F43D70FAB16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50" creationId="{63EDDFCE-7B03-49E6-B6C4-3F90B76B5AC9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51" creationId="{8751E021-7A0F-4F2E-98E2-7D6BDFCABE85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52" creationId="{173D7095-9B7E-4D97-9245-70B3634E3D3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53" creationId="{41A51B29-E41D-43CA-8679-9B2589A48217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54" creationId="{9BE32776-4894-4661-8254-2202BA6B3F2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55" creationId="{336DA048-411E-43EA-AB60-362A0DBC7ABB}"/>
          </ac:spMkLst>
        </pc:spChg>
        <pc:spChg chg="add del mod">
          <ac:chgData name="Fatima Pillosu" userId="a6295d4dc9e22643" providerId="LiveId" clId="{549A2215-96F8-479D-866A-A21C14FABF4E}" dt="2022-01-28T16:47:04.714" v="2683" actId="478"/>
          <ac:spMkLst>
            <pc:docMk/>
            <pc:sldMk cId="2884050644" sldId="257"/>
            <ac:spMk id="156" creationId="{C76046C3-1B93-40AC-B583-24815F06572C}"/>
          </ac:spMkLst>
        </pc:spChg>
        <pc:spChg chg="add del mod">
          <ac:chgData name="Fatima Pillosu" userId="a6295d4dc9e22643" providerId="LiveId" clId="{549A2215-96F8-479D-866A-A21C14FABF4E}" dt="2022-01-28T16:47:00.158" v="2681" actId="478"/>
          <ac:spMkLst>
            <pc:docMk/>
            <pc:sldMk cId="2884050644" sldId="257"/>
            <ac:spMk id="157" creationId="{580C5C4D-3A68-420E-9C41-974C153AA13C}"/>
          </ac:spMkLst>
        </pc:spChg>
        <pc:spChg chg="add del mod">
          <ac:chgData name="Fatima Pillosu" userId="a6295d4dc9e22643" providerId="LiveId" clId="{549A2215-96F8-479D-866A-A21C14FABF4E}" dt="2022-01-28T12:24:28.376" v="773" actId="478"/>
          <ac:spMkLst>
            <pc:docMk/>
            <pc:sldMk cId="2884050644" sldId="257"/>
            <ac:spMk id="158" creationId="{6813C9B8-B295-4754-9B7F-1D750558F23E}"/>
          </ac:spMkLst>
        </pc:spChg>
        <pc:spChg chg="add del mod">
          <ac:chgData name="Fatima Pillosu" userId="a6295d4dc9e22643" providerId="LiveId" clId="{549A2215-96F8-479D-866A-A21C14FABF4E}" dt="2022-01-28T16:46:46.763" v="2674" actId="478"/>
          <ac:spMkLst>
            <pc:docMk/>
            <pc:sldMk cId="2884050644" sldId="257"/>
            <ac:spMk id="159" creationId="{F5EB2B2E-9323-436E-86BB-200139C1CB9E}"/>
          </ac:spMkLst>
        </pc:spChg>
        <pc:spChg chg="add del mod">
          <ac:chgData name="Fatima Pillosu" userId="a6295d4dc9e22643" providerId="LiveId" clId="{549A2215-96F8-479D-866A-A21C14FABF4E}" dt="2022-01-28T16:46:45.239" v="2673" actId="478"/>
          <ac:spMkLst>
            <pc:docMk/>
            <pc:sldMk cId="2884050644" sldId="257"/>
            <ac:spMk id="160" creationId="{69907723-D3BB-453A-9F3B-B56E7A398DC6}"/>
          </ac:spMkLst>
        </pc:spChg>
        <pc:spChg chg="add del mod">
          <ac:chgData name="Fatima Pillosu" userId="a6295d4dc9e22643" providerId="LiveId" clId="{549A2215-96F8-479D-866A-A21C14FABF4E}" dt="2022-01-28T16:46:40.510" v="2670" actId="478"/>
          <ac:spMkLst>
            <pc:docMk/>
            <pc:sldMk cId="2884050644" sldId="257"/>
            <ac:spMk id="161" creationId="{71992C72-7BC8-4029-8782-8FBA36B41C69}"/>
          </ac:spMkLst>
        </pc:spChg>
        <pc:spChg chg="add del mod">
          <ac:chgData name="Fatima Pillosu" userId="a6295d4dc9e22643" providerId="LiveId" clId="{549A2215-96F8-479D-866A-A21C14FABF4E}" dt="2022-01-28T16:46:42.230" v="2671" actId="478"/>
          <ac:spMkLst>
            <pc:docMk/>
            <pc:sldMk cId="2884050644" sldId="257"/>
            <ac:spMk id="162" creationId="{D7B40342-9327-43DE-A0BB-BE4D9DB9B390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63" creationId="{242E49A9-35AC-4B43-A42E-E00322F13F6E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64" creationId="{FD08AB2A-4D3B-4002-A924-B7E540DFDC6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65" creationId="{5F39BA82-7514-4D4D-8AD6-ECDA8E366D52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66" creationId="{83360A74-AC6B-44A0-962B-61274B0C31BF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67" creationId="{B5AA5900-07F1-474C-9EBF-6D98E00C183E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68" creationId="{ADE1C77E-D4A3-497F-B35C-CF5F9801FCA0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69" creationId="{EF07D47E-8AE2-4395-B9D8-48DBC3BDD3CF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0" creationId="{B806366C-0AA5-411C-9FDC-3E342381D0D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1" creationId="{56A0719E-0B40-4BF8-9698-D9B5035E742E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2" creationId="{8ED5C0B6-82E7-4B77-A7D3-621F07B55FF9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3" creationId="{9EB02C69-B8AC-46A0-B6B3-B3D5C87CC61C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4" creationId="{61A9DBD9-1A10-46A7-A120-EF294D001824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5" creationId="{6AF54174-B3B8-4DAF-B029-0DB44CD4E2B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6" creationId="{AA64453A-E55F-4840-8390-AE930909A09B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7" creationId="{FFBC902A-2143-4C81-B4FC-CBD3CB84999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8" creationId="{8C9E4F5B-171E-47EA-8051-2EE709154853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79" creationId="{8C07AA80-FFA6-470B-A98A-F2CB0936D305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0" creationId="{E8774FCD-7F36-4B89-902A-166F8E24E74D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1" creationId="{768FDA05-E270-43BA-B8A1-7BD3CEC9764F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2" creationId="{C525BB9D-BD09-4403-8EF5-E2681F5BC9E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3" creationId="{67160EF1-7EF2-48DE-823A-342C9385B07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4" creationId="{0229B496-8584-4379-B520-B0D747F52236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5" creationId="{64FDD718-95EE-489E-B717-A734A0C75C91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6" creationId="{F33020AA-DB83-4BAD-A1E7-B0BD5ABC0F4C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7" creationId="{224DB888-D8FE-46E2-8AE0-62263A2778D3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8" creationId="{50515305-C6CB-4534-95D8-D549FBA91904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89" creationId="{317C34AB-F579-4BF8-A154-3E2B2DEDD888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90" creationId="{F81E559F-4BA7-49FF-B120-D627044B5840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91" creationId="{327F7208-CC2A-41E2-B474-51A32067198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92" creationId="{9D22A6D6-416E-4EDE-B994-E97EA0456222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93" creationId="{11D63695-5BEB-4AEF-95F3-5C6BDECEE993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194" creationId="{F40BBB38-A6A9-40B3-AB01-23420984472B}"/>
          </ac:spMkLst>
        </pc:spChg>
        <pc:spChg chg="add del mod">
          <ac:chgData name="Fatima Pillosu" userId="a6295d4dc9e22643" providerId="LiveId" clId="{549A2215-96F8-479D-866A-A21C14FABF4E}" dt="2022-01-28T16:46:39.022" v="2669" actId="478"/>
          <ac:spMkLst>
            <pc:docMk/>
            <pc:sldMk cId="2884050644" sldId="257"/>
            <ac:spMk id="195" creationId="{5F1497D8-C1E4-4AAE-86AA-EAE6A962D5A7}"/>
          </ac:spMkLst>
        </pc:spChg>
        <pc:spChg chg="add del mod">
          <ac:chgData name="Fatima Pillosu" userId="a6295d4dc9e22643" providerId="LiveId" clId="{549A2215-96F8-479D-866A-A21C14FABF4E}" dt="2022-01-28T16:46:37.660" v="2668" actId="478"/>
          <ac:spMkLst>
            <pc:docMk/>
            <pc:sldMk cId="2884050644" sldId="257"/>
            <ac:spMk id="196" creationId="{C55EB0C9-C32A-43FE-8612-D865F7622DA2}"/>
          </ac:spMkLst>
        </pc:spChg>
        <pc:spChg chg="add del mod">
          <ac:chgData name="Fatima Pillosu" userId="a6295d4dc9e22643" providerId="LiveId" clId="{549A2215-96F8-479D-866A-A21C14FABF4E}" dt="2022-01-28T14:47:00.814" v="1000" actId="478"/>
          <ac:spMkLst>
            <pc:docMk/>
            <pc:sldMk cId="2884050644" sldId="257"/>
            <ac:spMk id="197" creationId="{71BE83A9-8F76-48DC-8F14-FB2786F6ABAD}"/>
          </ac:spMkLst>
        </pc:spChg>
        <pc:spChg chg="add del mod">
          <ac:chgData name="Fatima Pillosu" userId="a6295d4dc9e22643" providerId="LiveId" clId="{549A2215-96F8-479D-866A-A21C14FABF4E}" dt="2022-01-28T14:46:58.038" v="999" actId="478"/>
          <ac:spMkLst>
            <pc:docMk/>
            <pc:sldMk cId="2884050644" sldId="257"/>
            <ac:spMk id="198" creationId="{AC0A117A-1F11-40D8-A08A-D38E2823F2D3}"/>
          </ac:spMkLst>
        </pc:spChg>
        <pc:spChg chg="add del mod">
          <ac:chgData name="Fatima Pillosu" userId="a6295d4dc9e22643" providerId="LiveId" clId="{549A2215-96F8-479D-866A-A21C14FABF4E}" dt="2022-01-28T16:46:43.924" v="2672" actId="478"/>
          <ac:spMkLst>
            <pc:docMk/>
            <pc:sldMk cId="2884050644" sldId="257"/>
            <ac:spMk id="199" creationId="{F1EE4D63-9AF2-46A7-838D-8BF641B2ACDA}"/>
          </ac:spMkLst>
        </pc:spChg>
        <pc:spChg chg="add del mod">
          <ac:chgData name="Fatima Pillosu" userId="a6295d4dc9e22643" providerId="LiveId" clId="{549A2215-96F8-479D-866A-A21C14FABF4E}" dt="2022-01-28T16:47:03.074" v="2682" actId="478"/>
          <ac:spMkLst>
            <pc:docMk/>
            <pc:sldMk cId="2884050644" sldId="257"/>
            <ac:spMk id="200" creationId="{22726DE8-3D19-457D-88EB-BDE84CAEA9D3}"/>
          </ac:spMkLst>
        </pc:spChg>
        <pc:spChg chg="add del mod">
          <ac:chgData name="Fatima Pillosu" userId="a6295d4dc9e22643" providerId="LiveId" clId="{549A2215-96F8-479D-866A-A21C14FABF4E}" dt="2022-01-28T14:47:40.193" v="1015"/>
          <ac:spMkLst>
            <pc:docMk/>
            <pc:sldMk cId="2884050644" sldId="257"/>
            <ac:spMk id="201" creationId="{7ACB1B8C-8A95-4F09-B806-61A4F3757F40}"/>
          </ac:spMkLst>
        </pc:spChg>
        <pc:spChg chg="add del mod">
          <ac:chgData name="Fatima Pillosu" userId="a6295d4dc9e22643" providerId="LiveId" clId="{549A2215-96F8-479D-866A-A21C14FABF4E}" dt="2022-01-28T14:47:40.193" v="1015"/>
          <ac:spMkLst>
            <pc:docMk/>
            <pc:sldMk cId="2884050644" sldId="257"/>
            <ac:spMk id="202" creationId="{6F61F464-62CD-499E-866B-81AA5BF8468B}"/>
          </ac:spMkLst>
        </pc:spChg>
        <pc:spChg chg="add del mod">
          <ac:chgData name="Fatima Pillosu" userId="a6295d4dc9e22643" providerId="LiveId" clId="{549A2215-96F8-479D-866A-A21C14FABF4E}" dt="2022-01-28T16:46:57.142" v="2680" actId="478"/>
          <ac:spMkLst>
            <pc:docMk/>
            <pc:sldMk cId="2884050644" sldId="257"/>
            <ac:spMk id="203" creationId="{0222B4C0-08B6-47D0-B61C-E4F438E4E7C3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03" creationId="{366E2FAF-631A-435A-8725-7B7D0C0911C8}"/>
          </ac:spMkLst>
        </pc:spChg>
        <pc:spChg chg="add del mod">
          <ac:chgData name="Fatima Pillosu" userId="a6295d4dc9e22643" providerId="LiveId" clId="{549A2215-96F8-479D-866A-A21C14FABF4E}" dt="2022-01-28T16:46:55.733" v="2679" actId="478"/>
          <ac:spMkLst>
            <pc:docMk/>
            <pc:sldMk cId="2884050644" sldId="257"/>
            <ac:spMk id="204" creationId="{6527792E-14D9-485C-B3B8-B415E15BC6D9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04" creationId="{6EE52146-42F3-4B3B-BD0C-0664E63083CF}"/>
          </ac:spMkLst>
        </pc:spChg>
        <pc:spChg chg="add del mod">
          <ac:chgData name="Fatima Pillosu" userId="a6295d4dc9e22643" providerId="LiveId" clId="{549A2215-96F8-479D-866A-A21C14FABF4E}" dt="2022-01-28T16:46:54.053" v="2678" actId="478"/>
          <ac:spMkLst>
            <pc:docMk/>
            <pc:sldMk cId="2884050644" sldId="257"/>
            <ac:spMk id="205" creationId="{7B4FA043-A931-43BF-9B70-659DC3D2C1C1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05" creationId="{C8E27A45-B833-4A8D-A904-A044BD4FF630}"/>
          </ac:spMkLst>
        </pc:spChg>
        <pc:spChg chg="add del mod">
          <ac:chgData name="Fatima Pillosu" userId="a6295d4dc9e22643" providerId="LiveId" clId="{549A2215-96F8-479D-866A-A21C14FABF4E}" dt="2022-01-28T16:46:52.376" v="2677" actId="478"/>
          <ac:spMkLst>
            <pc:docMk/>
            <pc:sldMk cId="2884050644" sldId="257"/>
            <ac:spMk id="206" creationId="{2D41D6FB-DCE4-4E54-A48D-CFE91A9126E2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06" creationId="{4D9BC030-FF4A-4510-B035-B6F8D69DEF75}"/>
          </ac:spMkLst>
        </pc:spChg>
        <pc:spChg chg="add del mod">
          <ac:chgData name="Fatima Pillosu" userId="a6295d4dc9e22643" providerId="LiveId" clId="{549A2215-96F8-479D-866A-A21C14FABF4E}" dt="2022-01-28T16:46:50.810" v="2676" actId="478"/>
          <ac:spMkLst>
            <pc:docMk/>
            <pc:sldMk cId="2884050644" sldId="257"/>
            <ac:spMk id="207" creationId="{8EF2325B-0F3E-43C3-8C5B-B330604A4DDE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07" creationId="{B6092D70-AFEB-46B9-BF1F-D5A9975B8A18}"/>
          </ac:spMkLst>
        </pc:spChg>
        <pc:spChg chg="add del mod">
          <ac:chgData name="Fatima Pillosu" userId="a6295d4dc9e22643" providerId="LiveId" clId="{549A2215-96F8-479D-866A-A21C14FABF4E}" dt="2022-01-28T16:46:49.447" v="2675" actId="478"/>
          <ac:spMkLst>
            <pc:docMk/>
            <pc:sldMk cId="2884050644" sldId="257"/>
            <ac:spMk id="208" creationId="{0F6F008E-10EE-485C-B9A0-498120AD66D8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08" creationId="{CC8DB5FD-2EC1-4781-A013-0EC7F8257783}"/>
          </ac:spMkLst>
        </pc:spChg>
        <pc:spChg chg="add del mod">
          <ac:chgData name="Fatima Pillosu" userId="a6295d4dc9e22643" providerId="LiveId" clId="{549A2215-96F8-479D-866A-A21C14FABF4E}" dt="2022-01-28T16:49:31.826" v="2691" actId="478"/>
          <ac:spMkLst>
            <pc:docMk/>
            <pc:sldMk cId="2884050644" sldId="257"/>
            <ac:spMk id="209" creationId="{71A82BD0-304B-4D23-BB2F-02B0218CDCCA}"/>
          </ac:spMkLst>
        </pc:spChg>
        <pc:spChg chg="add del mod">
          <ac:chgData name="Fatima Pillosu" userId="a6295d4dc9e22643" providerId="LiveId" clId="{549A2215-96F8-479D-866A-A21C14FABF4E}" dt="2022-01-28T16:49:30.674" v="2690" actId="478"/>
          <ac:spMkLst>
            <pc:docMk/>
            <pc:sldMk cId="2884050644" sldId="257"/>
            <ac:spMk id="210" creationId="{97981588-2786-4FD6-82C2-F578308CEDB2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211" creationId="{6095F664-B7AB-4F3E-95C0-66C543A90F12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212" creationId="{670FF4E6-71E0-4DDB-AF4C-4F4D4832D3DD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213" creationId="{58FC5071-A4A9-41C2-8B19-23274E3A594A}"/>
          </ac:spMkLst>
        </pc:spChg>
        <pc:spChg chg="add del mod">
          <ac:chgData name="Fatima Pillosu" userId="a6295d4dc9e22643" providerId="LiveId" clId="{549A2215-96F8-479D-866A-A21C14FABF4E}" dt="2022-01-28T16:53:10.609" v="2708" actId="21"/>
          <ac:spMkLst>
            <pc:docMk/>
            <pc:sldMk cId="2884050644" sldId="257"/>
            <ac:spMk id="214" creationId="{FDF07CEC-5A91-4FE9-8C8D-F8BC0A7B8CA2}"/>
          </ac:spMkLst>
        </pc:spChg>
        <pc:spChg chg="add del mod">
          <ac:chgData name="Fatima Pillosu" userId="a6295d4dc9e22643" providerId="LiveId" clId="{549A2215-96F8-479D-866A-A21C14FABF4E}" dt="2022-01-28T16:49:33.042" v="2692" actId="478"/>
          <ac:spMkLst>
            <pc:docMk/>
            <pc:sldMk cId="2884050644" sldId="257"/>
            <ac:spMk id="215" creationId="{DB8AB9A6-40CA-4404-A52A-0D7134F2348A}"/>
          </ac:spMkLst>
        </pc:spChg>
        <pc:spChg chg="add del mod">
          <ac:chgData name="Fatima Pillosu" userId="a6295d4dc9e22643" providerId="LiveId" clId="{549A2215-96F8-479D-866A-A21C14FABF4E}" dt="2022-01-28T16:49:29.722" v="2689" actId="478"/>
          <ac:spMkLst>
            <pc:docMk/>
            <pc:sldMk cId="2884050644" sldId="257"/>
            <ac:spMk id="216" creationId="{9442832C-0633-46EA-BFF5-2510BA9AC3D0}"/>
          </ac:spMkLst>
        </pc:spChg>
        <pc:spChg chg="add del mod">
          <ac:chgData name="Fatima Pillosu" userId="a6295d4dc9e22643" providerId="LiveId" clId="{549A2215-96F8-479D-866A-A21C14FABF4E}" dt="2022-01-28T16:49:27.407" v="2687" actId="478"/>
          <ac:spMkLst>
            <pc:docMk/>
            <pc:sldMk cId="2884050644" sldId="257"/>
            <ac:spMk id="217" creationId="{4F8FEA9D-8E85-4B53-9581-6D7D988072E0}"/>
          </ac:spMkLst>
        </pc:spChg>
        <pc:spChg chg="add del mod">
          <ac:chgData name="Fatima Pillosu" userId="a6295d4dc9e22643" providerId="LiveId" clId="{549A2215-96F8-479D-866A-A21C14FABF4E}" dt="2022-01-28T16:49:24.049" v="2684" actId="478"/>
          <ac:spMkLst>
            <pc:docMk/>
            <pc:sldMk cId="2884050644" sldId="257"/>
            <ac:spMk id="218" creationId="{26D46264-8D9B-475F-86F9-670EFD6A29F4}"/>
          </ac:spMkLst>
        </pc:spChg>
        <pc:spChg chg="add del mod">
          <ac:chgData name="Fatima Pillosu" userId="a6295d4dc9e22643" providerId="LiveId" clId="{549A2215-96F8-479D-866A-A21C14FABF4E}" dt="2022-01-28T16:49:34.146" v="2693" actId="478"/>
          <ac:spMkLst>
            <pc:docMk/>
            <pc:sldMk cId="2884050644" sldId="257"/>
            <ac:spMk id="219" creationId="{08AF06F7-A69C-4BBA-AFF5-39C9EA18F78A}"/>
          </ac:spMkLst>
        </pc:spChg>
        <pc:spChg chg="add del mod">
          <ac:chgData name="Fatima Pillosu" userId="a6295d4dc9e22643" providerId="LiveId" clId="{549A2215-96F8-479D-866A-A21C14FABF4E}" dt="2022-01-28T16:49:35.859" v="2694" actId="478"/>
          <ac:spMkLst>
            <pc:docMk/>
            <pc:sldMk cId="2884050644" sldId="257"/>
            <ac:spMk id="220" creationId="{3E61C5A6-AAEE-4B93-951E-05CABA2E97C7}"/>
          </ac:spMkLst>
        </pc:spChg>
        <pc:spChg chg="add del mod">
          <ac:chgData name="Fatima Pillosu" userId="a6295d4dc9e22643" providerId="LiveId" clId="{549A2215-96F8-479D-866A-A21C14FABF4E}" dt="2022-01-28T16:49:38.536" v="2696" actId="478"/>
          <ac:spMkLst>
            <pc:docMk/>
            <pc:sldMk cId="2884050644" sldId="257"/>
            <ac:spMk id="221" creationId="{779F5969-CDC2-4E25-B32A-F3B08A2091C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22" creationId="{878D650A-25D9-4349-AEA0-593486EDB07F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24" creationId="{6AD846B0-1E8D-40AC-A9AC-0904847F9423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26" creationId="{1EAC95E2-A5BB-47DD-B6DE-E5E1D69A7A3A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28" creationId="{7683F455-D7DA-4103-9905-05466B9029E5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30" creationId="{6704CCEF-B304-4E25-BFCB-B8E830CB5FBE}"/>
          </ac:spMkLst>
        </pc:spChg>
        <pc:spChg chg="add del mod">
          <ac:chgData name="Fatima Pillosu" userId="a6295d4dc9e22643" providerId="LiveId" clId="{549A2215-96F8-479D-866A-A21C14FABF4E}" dt="2022-01-28T16:49:37.315" v="2695" actId="478"/>
          <ac:spMkLst>
            <pc:docMk/>
            <pc:sldMk cId="2884050644" sldId="257"/>
            <ac:spMk id="231" creationId="{B2737520-51C5-42C2-80FE-83A4D7FF1FD6}"/>
          </ac:spMkLst>
        </pc:spChg>
        <pc:spChg chg="add del mod">
          <ac:chgData name="Fatima Pillosu" userId="a6295d4dc9e22643" providerId="LiveId" clId="{549A2215-96F8-479D-866A-A21C14FABF4E}" dt="2022-01-28T16:49:26.415" v="2686" actId="478"/>
          <ac:spMkLst>
            <pc:docMk/>
            <pc:sldMk cId="2884050644" sldId="257"/>
            <ac:spMk id="232" creationId="{E3A72874-D02E-4044-A97B-70BBC05CFD38}"/>
          </ac:spMkLst>
        </pc:spChg>
        <pc:spChg chg="add del mod">
          <ac:chgData name="Fatima Pillosu" userId="a6295d4dc9e22643" providerId="LiveId" clId="{549A2215-96F8-479D-866A-A21C14FABF4E}" dt="2022-01-28T16:49:25.429" v="2685" actId="478"/>
          <ac:spMkLst>
            <pc:docMk/>
            <pc:sldMk cId="2884050644" sldId="257"/>
            <ac:spMk id="233" creationId="{6874534A-F9FC-493A-805F-A6C7F0B495E6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34" creationId="{592E4C5C-9124-4450-972E-C06DD24FE9CA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35" creationId="{2599BA8B-1E96-4960-B924-111C67B47F46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36" creationId="{94ADEA70-8500-4360-9618-B3212AA4F7DA}"/>
          </ac:spMkLst>
        </pc:spChg>
        <pc:spChg chg="add del mod">
          <ac:chgData name="Fatima Pillosu" userId="a6295d4dc9e22643" providerId="LiveId" clId="{549A2215-96F8-479D-866A-A21C14FABF4E}" dt="2022-01-28T16:49:46.498" v="2698" actId="478"/>
          <ac:spMkLst>
            <pc:docMk/>
            <pc:sldMk cId="2884050644" sldId="257"/>
            <ac:spMk id="237" creationId="{B78EBADF-C72C-4BB0-81B8-B28578314C33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38" creationId="{DA193205-7E23-4F0D-9273-6A4458BB9B40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39" creationId="{1060297E-BBB7-413A-87BA-63F3649BB14F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40" creationId="{71A15E98-B61D-434D-A37B-3003755FB3E3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41" creationId="{EC26B1B1-B772-47E1-B15A-016802BB181F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42" creationId="{478A0860-C72E-4D09-9060-E30D1CFB8867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43" creationId="{15233DA3-E834-4B9B-BEBD-67B60BEC6A48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45" creationId="{BA658553-1D42-47F7-81DE-B88338F7740B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46" creationId="{A9D22756-D163-464C-8496-DDCC2592C1F3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47" creationId="{611FAD1F-E0FC-42A3-96C9-E530EBA8C439}"/>
          </ac:spMkLst>
        </pc:spChg>
        <pc:spChg chg="add del mod">
          <ac:chgData name="Fatima Pillosu" userId="a6295d4dc9e22643" providerId="LiveId" clId="{549A2215-96F8-479D-866A-A21C14FABF4E}" dt="2022-01-28T16:49:42.418" v="2697" actId="478"/>
          <ac:spMkLst>
            <pc:docMk/>
            <pc:sldMk cId="2884050644" sldId="257"/>
            <ac:spMk id="248" creationId="{D89F171C-544F-4D9F-8465-092F05B0CF82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49" creationId="{C8B11AB7-2926-46DD-9871-1490EA09E0FD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0" creationId="{21B9D934-BDB5-4215-BC53-FDE37C4AF0D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1" creationId="{BD3AC008-3F08-4EFA-BD6D-9CB337954E27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2" creationId="{F089D7E2-8B45-4F52-AA11-BE8572546DE3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3" creationId="{8797A67F-2423-4CDC-88D9-65C1EDF58062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4" creationId="{96A58B76-99A9-473B-B442-CD80C0D1DD5D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5" creationId="{99934727-86C2-48DF-84E8-63626FA720FD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6" creationId="{BA38E306-ABC6-4788-BF90-77B3681D3460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7" creationId="{611511F6-F08C-40A8-AC6B-4F5611BA331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8" creationId="{9D20BBBE-F4B7-4FC7-8E2C-A554D9A7767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59" creationId="{4ED574C2-6D65-4D70-B721-F3BFD2F8F137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60" creationId="{BF458E94-374B-4E62-BB54-2FE3AA310DA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61" creationId="{4441E136-1234-4E16-8E5E-360508BFB2FA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62" creationId="{C647B7A2-AC3B-4F46-B503-234075FBFD4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63" creationId="{72D959B6-6BF4-490F-B240-746560096AB9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64" creationId="{5C86C9C5-A55A-42D7-B653-6E3678BADF70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68" creationId="{02A9F94A-9A73-485B-9ACD-C2287DEE3AD8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69" creationId="{A3D201CA-040A-47A0-8A5B-9184B7A4ACAE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73" creationId="{B0409E38-797E-4DF6-8D76-0EC3377F611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74" creationId="{72CEF1DD-B484-4B92-A1AF-EABDB146B6EC}"/>
          </ac:spMkLst>
        </pc:spChg>
        <pc:spChg chg="add mod">
          <ac:chgData name="Fatima Pillosu" userId="a6295d4dc9e22643" providerId="LiveId" clId="{549A2215-96F8-479D-866A-A21C14FABF4E}" dt="2022-01-28T16:54:50.298" v="2797" actId="1036"/>
          <ac:spMkLst>
            <pc:docMk/>
            <pc:sldMk cId="2884050644" sldId="257"/>
            <ac:spMk id="275" creationId="{0F540685-3FE3-4E7D-82C5-155E8290CC41}"/>
          </ac:spMkLst>
        </pc:spChg>
        <pc:spChg chg="add mod">
          <ac:chgData name="Fatima Pillosu" userId="a6295d4dc9e22643" providerId="LiveId" clId="{549A2215-96F8-479D-866A-A21C14FABF4E}" dt="2022-01-28T16:54:50.298" v="2797" actId="1036"/>
          <ac:spMkLst>
            <pc:docMk/>
            <pc:sldMk cId="2884050644" sldId="257"/>
            <ac:spMk id="276" creationId="{AD8112B0-9749-4CB7-899B-09F44C11A03C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77" creationId="{7202B816-FDA6-470F-A055-BD8B5C5C98A3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78" creationId="{ADC0BA5F-CECE-4435-A71A-B629170B72E6}"/>
          </ac:spMkLst>
        </pc:spChg>
        <pc:spChg chg="add mod">
          <ac:chgData name="Fatima Pillosu" userId="a6295d4dc9e22643" providerId="LiveId" clId="{549A2215-96F8-479D-866A-A21C14FABF4E}" dt="2022-01-28T16:53:53.253" v="2742" actId="1037"/>
          <ac:spMkLst>
            <pc:docMk/>
            <pc:sldMk cId="2884050644" sldId="257"/>
            <ac:spMk id="279" creationId="{9E5E7E86-6289-4BD5-BA23-B7ABAB690692}"/>
          </ac:spMkLst>
        </pc:spChg>
        <pc:spChg chg="add mod">
          <ac:chgData name="Fatima Pillosu" userId="a6295d4dc9e22643" providerId="LiveId" clId="{549A2215-96F8-479D-866A-A21C14FABF4E}" dt="2022-01-28T16:53:53.253" v="2742" actId="1037"/>
          <ac:spMkLst>
            <pc:docMk/>
            <pc:sldMk cId="2884050644" sldId="257"/>
            <ac:spMk id="280" creationId="{9C75FC8F-4501-4EAD-AE56-9293E0B5D438}"/>
          </ac:spMkLst>
        </pc:spChg>
        <pc:spChg chg="add mod">
          <ac:chgData name="Fatima Pillosu" userId="a6295d4dc9e22643" providerId="LiveId" clId="{549A2215-96F8-479D-866A-A21C14FABF4E}" dt="2022-01-28T16:53:53.253" v="2742" actId="1037"/>
          <ac:spMkLst>
            <pc:docMk/>
            <pc:sldMk cId="2884050644" sldId="257"/>
            <ac:spMk id="281" creationId="{A0F7F606-C73F-4090-8EC0-BC7CE7A622B5}"/>
          </ac:spMkLst>
        </pc:spChg>
        <pc:spChg chg="add mod">
          <ac:chgData name="Fatima Pillosu" userId="a6295d4dc9e22643" providerId="LiveId" clId="{549A2215-96F8-479D-866A-A21C14FABF4E}" dt="2022-01-28T16:53:53.253" v="2742" actId="1037"/>
          <ac:spMkLst>
            <pc:docMk/>
            <pc:sldMk cId="2884050644" sldId="257"/>
            <ac:spMk id="282" creationId="{7873A17E-6D0A-45CE-AB3C-E029A52C7F3C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83" creationId="{74E998F0-464D-4C81-894F-0835E70BC046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84" creationId="{FDABAF6F-58AE-4C92-ADB4-B3426B5512E1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85" creationId="{5004DA46-3288-4D55-9B40-4FA2237B0FB2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286" creationId="{8CFC2ED9-9E7D-4641-BB57-0A9EA6F7489B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87" creationId="{C0290E1B-F277-4C75-9333-2A1C5765FC0B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88" creationId="{65CBF8C8-AA84-4417-8F88-F702127ED501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89" creationId="{CDDE483C-285B-4EA3-BA0A-7759E0FB9E6A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0" creationId="{99B4F862-DA0B-4C84-A928-611523E8F183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1" creationId="{BA2DBEFC-339F-4301-A18B-67AD4DAF7316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2" creationId="{A365989F-5A1F-41A2-810A-00EDA404C527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3" creationId="{6E8611DC-7A61-49FB-BFC6-3DB51D7051F8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4" creationId="{F70A0A8C-C5B0-43B0-A0A3-214687EABEF6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5" creationId="{772A1F52-5220-4AE9-8A7C-F8484BF54837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6" creationId="{A0DA0D0D-43B4-427A-8947-41EF5035B6F9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7" creationId="{45613637-6933-483A-9CD5-CB7F095815BD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8" creationId="{BC6ED175-D61B-4BDA-BE9F-DF63B7692142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299" creationId="{B56862C9-D028-4728-8223-EBBE8F7A5601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300" creationId="{EE9A6DE9-CAB0-4AE0-9B55-407269E22415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301" creationId="{EB03C7F9-8FB2-48CD-816F-2C6C90F6278E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302" creationId="{4E83F2B9-FD4C-48D3-B7D7-DB953C7EAD4E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03" creationId="{0338B433-6909-4AAE-81A0-B637C3257DE8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04" creationId="{899A77A3-E80C-47A5-B380-2961ADEC6BBF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05" creationId="{2D169736-1879-4054-812D-AE51D306F800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06" creationId="{E7B67FF4-8F67-4005-808C-F0DD83915559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07" creationId="{D73DFD91-DAAB-4626-AE21-F3ED21E4247F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08" creationId="{62E68996-7439-4975-BC27-6557F8B540A1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09" creationId="{D1A32827-E610-4629-A0FA-B1A280781C97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10" creationId="{6BB93DB2-BF3C-47B9-B3E6-69724038925C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11" creationId="{08A8EC37-66A9-45EF-AEF8-96905744B3B9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12" creationId="{21C67BE7-CF48-4273-B2E3-56846CB2C4A9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13" creationId="{7E126633-F952-4B8D-AC27-378C2E579B71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14" creationId="{B2848F31-6B31-43F5-941C-79C6030A4ACA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15" creationId="{06189465-138A-4EB1-B9F6-66903A85487F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16" creationId="{70F89E8D-ACF4-4F7B-99F9-81E1286BD5F8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17" creationId="{19CC4E0C-4D16-4E6A-96CB-CFADCAF0804F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18" creationId="{A8DFF85E-5B1F-4C87-9E63-75CF0344B442}"/>
          </ac:spMkLst>
        </pc:spChg>
        <pc:spChg chg="add mod">
          <ac:chgData name="Fatima Pillosu" userId="a6295d4dc9e22643" providerId="LiveId" clId="{549A2215-96F8-479D-866A-A21C14FABF4E}" dt="2022-01-28T17:01:01.462" v="2828" actId="207"/>
          <ac:spMkLst>
            <pc:docMk/>
            <pc:sldMk cId="2884050644" sldId="257"/>
            <ac:spMk id="319" creationId="{728F1929-160B-466A-860D-CB7D398732D8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20" creationId="{2E61977A-E398-4684-A6CC-78D3105095B7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21" creationId="{4C0E32A8-1683-4D9D-AA3C-1870878AB800}"/>
          </ac:spMkLst>
        </pc:spChg>
        <pc:spChg chg="add mod">
          <ac:chgData name="Fatima Pillosu" userId="a6295d4dc9e22643" providerId="LiveId" clId="{549A2215-96F8-479D-866A-A21C14FABF4E}" dt="2022-01-28T16:53:43.990" v="2722" actId="1038"/>
          <ac:spMkLst>
            <pc:docMk/>
            <pc:sldMk cId="2884050644" sldId="257"/>
            <ac:spMk id="322" creationId="{C487670A-160B-4018-9978-96BE35EB2AA4}"/>
          </ac:spMkLst>
        </pc:spChg>
        <pc:spChg chg="add mod">
          <ac:chgData name="Fatima Pillosu" userId="a6295d4dc9e22643" providerId="LiveId" clId="{549A2215-96F8-479D-866A-A21C14FABF4E}" dt="2022-01-28T17:01:28.693" v="2834" actId="207"/>
          <ac:spMkLst>
            <pc:docMk/>
            <pc:sldMk cId="2884050644" sldId="257"/>
            <ac:spMk id="323" creationId="{3F8360A1-A755-45F3-BF9E-95BA0B3E888C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24" creationId="{643257AC-41A4-40B2-B461-7158266BDE1C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25" creationId="{BDBA3866-01E6-40D7-A45E-AA638D14B273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26" creationId="{61376707-9CCC-44B0-BFE9-B8690BEEA787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27" creationId="{3066BDDD-2358-4DC8-BBD2-D875858A75B7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28" creationId="{95A65000-6CC2-4068-B9D8-42B760C2B783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29" creationId="{19483762-0550-48A1-BF83-B7B65EDCD0DB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0" creationId="{CC627200-D161-49FB-9BE9-35B464FE83D7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1" creationId="{47E618E9-1964-4688-BCC9-83C9AB6667B8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2" creationId="{EF0606EA-64ED-4842-9022-6B5DEE534D58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3" creationId="{1DA203CA-2FC9-462E-896F-BB4D132D4790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4" creationId="{3CBA2796-C46A-4D69-9EC2-823A50554D52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5" creationId="{223E31FB-6AEC-4404-97C8-F3CF5B3490D3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6" creationId="{22FEA4E3-E375-4986-8D36-B9F6A976A2D7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7" creationId="{3E849529-7367-4B98-A108-407AD970D06A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8" creationId="{316C96E4-2BC0-4807-90FF-D9F3F448CA4A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39" creationId="{B011DFDC-A082-4E31-828C-98F2CE3A6BD5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0" creationId="{93EC996F-D9F7-4FFD-987F-D5F650090C06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1" creationId="{35F4898C-4597-4CCA-A559-9E8A4A3EF0D6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2" creationId="{8DAC173E-6861-40F1-A5B4-5433DDE72FED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3" creationId="{34E83ABD-646B-42BF-A3B1-9628B2E9A005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4" creationId="{110F9635-CD84-4158-AA8A-87A13F2968FA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5" creationId="{A163BC96-8631-4184-9989-B6207AACD5B6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6" creationId="{4799B0B0-B429-43FE-82B3-D0EEC4461994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7" creationId="{462633B4-C0DA-44F9-95FB-C398085CE342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8" creationId="{4A11A594-507A-4EDA-89D8-1E5DCE3952ED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49" creationId="{9291CCB7-9754-4FE4-BCDD-F5848D7EA46B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50" creationId="{8A615A82-9A3B-48F1-837C-8BD2981B6206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51" creationId="{3F87FF70-51FC-42AF-B13C-42653E0139AE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52" creationId="{403C651C-ABA9-4383-B153-45EA982D7B73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53" creationId="{93926D85-A320-4B40-862C-BA0687B2B692}"/>
          </ac:spMkLst>
        </pc:spChg>
        <pc:spChg chg="add mod">
          <ac:chgData name="Fatima Pillosu" userId="a6295d4dc9e22643" providerId="LiveId" clId="{549A2215-96F8-479D-866A-A21C14FABF4E}" dt="2022-01-28T16:59:15.147" v="2824" actId="207"/>
          <ac:spMkLst>
            <pc:docMk/>
            <pc:sldMk cId="2884050644" sldId="257"/>
            <ac:spMk id="354" creationId="{64A1C89E-A167-4443-A26A-6C15A0FD5C36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355" creationId="{35F17BA4-ABCF-4ABC-BF17-EBD024CE2326}"/>
          </ac:spMkLst>
        </pc:spChg>
        <pc:spChg chg="add mod">
          <ac:chgData name="Fatima Pillosu" userId="a6295d4dc9e22643" providerId="LiveId" clId="{549A2215-96F8-479D-866A-A21C14FABF4E}" dt="2022-01-28T17:00:35.756" v="2827" actId="207"/>
          <ac:spMkLst>
            <pc:docMk/>
            <pc:sldMk cId="2884050644" sldId="257"/>
            <ac:spMk id="356" creationId="{5380BF1A-95A4-4B47-AC93-A371C0B32452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357" creationId="{BB971283-B49D-4B5B-8004-6E4B1B550F62}"/>
          </ac:spMkLst>
        </pc:spChg>
        <pc:spChg chg="add mod">
          <ac:chgData name="Fatima Pillosu" userId="a6295d4dc9e22643" providerId="LiveId" clId="{549A2215-96F8-479D-866A-A21C14FABF4E}" dt="2022-01-28T16:57:02.028" v="2821" actId="207"/>
          <ac:spMkLst>
            <pc:docMk/>
            <pc:sldMk cId="2884050644" sldId="257"/>
            <ac:spMk id="358" creationId="{6BCD6BF6-B725-4819-9A87-134AEB59D9F0}"/>
          </ac:spMkLst>
        </pc:spChg>
        <pc:spChg chg="add mod">
          <ac:chgData name="Fatima Pillosu" userId="a6295d4dc9e22643" providerId="LiveId" clId="{549A2215-96F8-479D-866A-A21C14FABF4E}" dt="2022-01-28T16:55:48.450" v="2814" actId="553"/>
          <ac:spMkLst>
            <pc:docMk/>
            <pc:sldMk cId="2884050644" sldId="257"/>
            <ac:spMk id="359" creationId="{4FAB95EE-CD54-4941-BABF-6EF5C68E56C7}"/>
          </ac:spMkLst>
        </pc:spChg>
        <pc:spChg chg="add mod">
          <ac:chgData name="Fatima Pillosu" userId="a6295d4dc9e22643" providerId="LiveId" clId="{549A2215-96F8-479D-866A-A21C14FABF4E}" dt="2022-01-28T16:56:00.448" v="2816" actId="14100"/>
          <ac:spMkLst>
            <pc:docMk/>
            <pc:sldMk cId="2884050644" sldId="257"/>
            <ac:spMk id="360" creationId="{2848DE6F-9AF1-406C-9036-E5E684942A95}"/>
          </ac:spMkLst>
        </pc:spChg>
        <pc:spChg chg="add mod">
          <ac:chgData name="Fatima Pillosu" userId="a6295d4dc9e22643" providerId="LiveId" clId="{549A2215-96F8-479D-866A-A21C14FABF4E}" dt="2022-01-28T16:56:09.579" v="2818" actId="14100"/>
          <ac:spMkLst>
            <pc:docMk/>
            <pc:sldMk cId="2884050644" sldId="257"/>
            <ac:spMk id="361" creationId="{97765776-48F3-4410-B975-CA1E2631DC45}"/>
          </ac:spMkLst>
        </pc:spChg>
        <pc:spChg chg="add mod">
          <ac:chgData name="Fatima Pillosu" userId="a6295d4dc9e22643" providerId="LiveId" clId="{549A2215-96F8-479D-866A-A21C14FABF4E}" dt="2022-01-28T16:56:18.343" v="2820" actId="14100"/>
          <ac:spMkLst>
            <pc:docMk/>
            <pc:sldMk cId="2884050644" sldId="257"/>
            <ac:spMk id="362" creationId="{9FBDE633-F373-48C7-9572-878C8A3D00DF}"/>
          </ac:spMkLst>
        </pc:spChg>
        <pc:grpChg chg="add mod">
          <ac:chgData name="Fatima Pillosu" userId="a6295d4dc9e22643" providerId="LiveId" clId="{549A2215-96F8-479D-866A-A21C14FABF4E}" dt="2022-01-28T11:58:15.363" v="223" actId="164"/>
          <ac:grpSpMkLst>
            <pc:docMk/>
            <pc:sldMk cId="2884050644" sldId="257"/>
            <ac:grpSpMk id="109" creationId="{58F20FEE-64EA-46D5-BD39-56240AB74C10}"/>
          </ac:grpSpMkLst>
        </pc:grpChg>
        <pc:grpChg chg="add mod">
          <ac:chgData name="Fatima Pillosu" userId="a6295d4dc9e22643" providerId="LiveId" clId="{549A2215-96F8-479D-866A-A21C14FABF4E}" dt="2022-01-28T11:58:15.116" v="222" actId="164"/>
          <ac:grpSpMkLst>
            <pc:docMk/>
            <pc:sldMk cId="2884050644" sldId="257"/>
            <ac:grpSpMk id="110" creationId="{BB442AAC-973C-4526-B5C4-FCC074340B40}"/>
          </ac:grpSpMkLst>
        </pc:grpChg>
        <pc:grpChg chg="add mod">
          <ac:chgData name="Fatima Pillosu" userId="a6295d4dc9e22643" providerId="LiveId" clId="{549A2215-96F8-479D-866A-A21C14FABF4E}" dt="2022-01-28T11:58:14.887" v="221" actId="164"/>
          <ac:grpSpMkLst>
            <pc:docMk/>
            <pc:sldMk cId="2884050644" sldId="257"/>
            <ac:grpSpMk id="111" creationId="{56600C5F-D2C0-4E78-BDFA-8483A44E8079}"/>
          </ac:grpSpMkLst>
        </pc:grpChg>
        <pc:grpChg chg="add mod">
          <ac:chgData name="Fatima Pillosu" userId="a6295d4dc9e22643" providerId="LiveId" clId="{549A2215-96F8-479D-866A-A21C14FABF4E}" dt="2022-01-28T11:58:14.471" v="220" actId="164"/>
          <ac:grpSpMkLst>
            <pc:docMk/>
            <pc:sldMk cId="2884050644" sldId="257"/>
            <ac:grpSpMk id="112" creationId="{17466E5B-926F-44C1-86D8-F1BBA5BBFDB0}"/>
          </ac:grpSpMkLst>
        </pc:grpChg>
        <pc:grpChg chg="add mod">
          <ac:chgData name="Fatima Pillosu" userId="a6295d4dc9e22643" providerId="LiveId" clId="{549A2215-96F8-479D-866A-A21C14FABF4E}" dt="2022-01-28T11:58:13.885" v="219" actId="164"/>
          <ac:grpSpMkLst>
            <pc:docMk/>
            <pc:sldMk cId="2884050644" sldId="257"/>
            <ac:grpSpMk id="113" creationId="{35F6F258-D464-451C-918E-80FAB975F9F1}"/>
          </ac:grpSpMkLst>
        </pc:grpChg>
        <pc:picChg chg="del mod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43" creationId="{C3D30421-4574-406D-8792-34C11DB61F2B}"/>
          </ac:picMkLst>
        </pc:picChg>
        <pc:picChg chg="del mod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45" creationId="{54F5528E-6E4C-414D-96B9-3AE5B7AC9E8C}"/>
          </ac:picMkLst>
        </pc:picChg>
        <pc:picChg chg="del mod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47" creationId="{3626E115-93AB-4549-944F-DCB77002DAC3}"/>
          </ac:picMkLst>
        </pc:picChg>
        <pc:picChg chg="del mod modCrop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49" creationId="{24A18BF7-8366-40F7-9222-EC6A1D1495D4}"/>
          </ac:picMkLst>
        </pc:picChg>
        <pc:picChg chg="del mod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51" creationId="{0CADD9C1-11D6-49CE-BE47-2D1F7BD51D40}"/>
          </ac:picMkLst>
        </pc:picChg>
        <pc:picChg chg="del mod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53" creationId="{11D318A5-9F00-40D2-B72D-25C79B7FD9F9}"/>
          </ac:picMkLst>
        </pc:picChg>
        <pc:picChg chg="del mod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55" creationId="{2FB26F55-99C4-4465-AEA6-F6FCC2D61B74}"/>
          </ac:picMkLst>
        </pc:picChg>
        <pc:picChg chg="del mod">
          <ac:chgData name="Fatima Pillosu" userId="a6295d4dc9e22643" providerId="LiveId" clId="{549A2215-96F8-479D-866A-A21C14FABF4E}" dt="2022-01-28T16:53:10.609" v="2708" actId="21"/>
          <ac:picMkLst>
            <pc:docMk/>
            <pc:sldMk cId="2884050644" sldId="257"/>
            <ac:picMk id="57" creationId="{4F012C7F-F1D4-41AC-9C95-974833BD712A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195" creationId="{5C52802F-3E16-43FB-8F06-1A7F926A5A35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196" creationId="{C3BEF905-4AA1-449C-9C93-C256F91D58DC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197" creationId="{59EB0E85-89BB-4320-A18F-708C8BAB5151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198" creationId="{C9905B41-673E-4FF8-80BA-9E1B36FB3C5E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199" creationId="{6017F7AE-5C06-4178-B79C-7FD1B32DAF2A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200" creationId="{BC5EDBF3-56D2-4DA0-AA5C-97FD7E6D5ECA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201" creationId="{1E00C1A9-7DDB-438D-B5A2-5FD206ABD765}"/>
          </ac:picMkLst>
        </pc:picChg>
        <pc:picChg chg="add mod">
          <ac:chgData name="Fatima Pillosu" userId="a6295d4dc9e22643" providerId="LiveId" clId="{549A2215-96F8-479D-866A-A21C14FABF4E}" dt="2022-01-28T16:53:43.990" v="2722" actId="1038"/>
          <ac:picMkLst>
            <pc:docMk/>
            <pc:sldMk cId="2884050644" sldId="257"/>
            <ac:picMk id="202" creationId="{CB99B944-E246-40A1-B2F2-35AC69FC9C97}"/>
          </ac:picMkLst>
        </pc:picChg>
        <pc:cxnChg chg="del mod">
          <ac:chgData name="Fatima Pillosu" userId="a6295d4dc9e22643" providerId="LiveId" clId="{549A2215-96F8-479D-866A-A21C14FABF4E}" dt="2022-01-28T16:53:10.609" v="2708" actId="21"/>
          <ac:cxnSpMkLst>
            <pc:docMk/>
            <pc:sldMk cId="2884050644" sldId="257"/>
            <ac:cxnSpMk id="88" creationId="{B857F08A-2C91-42E4-BB7B-2F6BA821BBAA}"/>
          </ac:cxnSpMkLst>
        </pc:cxnChg>
        <pc:cxnChg chg="del mod">
          <ac:chgData name="Fatima Pillosu" userId="a6295d4dc9e22643" providerId="LiveId" clId="{549A2215-96F8-479D-866A-A21C14FABF4E}" dt="2022-01-28T16:53:10.609" v="2708" actId="21"/>
          <ac:cxnSpMkLst>
            <pc:docMk/>
            <pc:sldMk cId="2884050644" sldId="257"/>
            <ac:cxnSpMk id="90" creationId="{FC639C92-A2F6-4748-AB08-581D3B70205F}"/>
          </ac:cxnSpMkLst>
        </pc:cxnChg>
        <pc:cxnChg chg="del mod">
          <ac:chgData name="Fatima Pillosu" userId="a6295d4dc9e22643" providerId="LiveId" clId="{549A2215-96F8-479D-866A-A21C14FABF4E}" dt="2022-01-28T16:53:10.609" v="2708" actId="21"/>
          <ac:cxnSpMkLst>
            <pc:docMk/>
            <pc:sldMk cId="2884050644" sldId="257"/>
            <ac:cxnSpMk id="91" creationId="{85B72431-48CE-4274-9361-CBCFCED8871C}"/>
          </ac:cxnSpMkLst>
        </pc:cxnChg>
        <pc:cxnChg chg="del mod">
          <ac:chgData name="Fatima Pillosu" userId="a6295d4dc9e22643" providerId="LiveId" clId="{549A2215-96F8-479D-866A-A21C14FABF4E}" dt="2022-01-28T16:53:10.609" v="2708" actId="21"/>
          <ac:cxnSpMkLst>
            <pc:docMk/>
            <pc:sldMk cId="2884050644" sldId="257"/>
            <ac:cxnSpMk id="96" creationId="{BE6AE15B-5F44-4DF2-AD48-5B14910A548A}"/>
          </ac:cxnSpMkLst>
        </pc:cxnChg>
        <pc:cxnChg chg="del mod">
          <ac:chgData name="Fatima Pillosu" userId="a6295d4dc9e22643" providerId="LiveId" clId="{549A2215-96F8-479D-866A-A21C14FABF4E}" dt="2022-01-28T16:53:10.609" v="2708" actId="21"/>
          <ac:cxnSpMkLst>
            <pc:docMk/>
            <pc:sldMk cId="2884050644" sldId="257"/>
            <ac:cxnSpMk id="97" creationId="{0EBA91E5-303F-40A9-80B1-3FAC04066048}"/>
          </ac:cxnSpMkLst>
        </pc:cxnChg>
        <pc:cxnChg chg="del mod">
          <ac:chgData name="Fatima Pillosu" userId="a6295d4dc9e22643" providerId="LiveId" clId="{549A2215-96F8-479D-866A-A21C14FABF4E}" dt="2022-01-28T16:53:10.609" v="2708" actId="21"/>
          <ac:cxnSpMkLst>
            <pc:docMk/>
            <pc:sldMk cId="2884050644" sldId="257"/>
            <ac:cxnSpMk id="98" creationId="{B3441862-5ED0-4AF6-946A-3506AF2A4986}"/>
          </ac:cxnSpMkLst>
        </pc:cxnChg>
        <pc:cxnChg chg="add del mod">
          <ac:chgData name="Fatima Pillosu" userId="a6295d4dc9e22643" providerId="LiveId" clId="{549A2215-96F8-479D-866A-A21C14FABF4E}" dt="2022-01-28T16:49:46.498" v="2698" actId="478"/>
          <ac:cxnSpMkLst>
            <pc:docMk/>
            <pc:sldMk cId="2884050644" sldId="257"/>
            <ac:cxnSpMk id="223" creationId="{FDAAD5D8-77DC-4B70-9D58-57FCF9F7139E}"/>
          </ac:cxnSpMkLst>
        </pc:cxnChg>
        <pc:cxnChg chg="add del mod">
          <ac:chgData name="Fatima Pillosu" userId="a6295d4dc9e22643" providerId="LiveId" clId="{549A2215-96F8-479D-866A-A21C14FABF4E}" dt="2022-01-28T16:49:46.498" v="2698" actId="478"/>
          <ac:cxnSpMkLst>
            <pc:docMk/>
            <pc:sldMk cId="2884050644" sldId="257"/>
            <ac:cxnSpMk id="225" creationId="{D817E641-25C5-43E6-A9D4-88BB76768F1B}"/>
          </ac:cxnSpMkLst>
        </pc:cxnChg>
        <pc:cxnChg chg="add del mod">
          <ac:chgData name="Fatima Pillosu" userId="a6295d4dc9e22643" providerId="LiveId" clId="{549A2215-96F8-479D-866A-A21C14FABF4E}" dt="2022-01-28T16:49:46.498" v="2698" actId="478"/>
          <ac:cxnSpMkLst>
            <pc:docMk/>
            <pc:sldMk cId="2884050644" sldId="257"/>
            <ac:cxnSpMk id="227" creationId="{342121D4-1D82-4540-AF02-6BE299CED04F}"/>
          </ac:cxnSpMkLst>
        </pc:cxnChg>
        <pc:cxnChg chg="add del mod">
          <ac:chgData name="Fatima Pillosu" userId="a6295d4dc9e22643" providerId="LiveId" clId="{549A2215-96F8-479D-866A-A21C14FABF4E}" dt="2022-01-28T16:49:46.498" v="2698" actId="478"/>
          <ac:cxnSpMkLst>
            <pc:docMk/>
            <pc:sldMk cId="2884050644" sldId="257"/>
            <ac:cxnSpMk id="229" creationId="{4896976B-EAEF-4E29-9024-AB62020EC72C}"/>
          </ac:cxnSpMkLst>
        </pc:cxnChg>
        <pc:cxnChg chg="add del mod">
          <ac:chgData name="Fatima Pillosu" userId="a6295d4dc9e22643" providerId="LiveId" clId="{549A2215-96F8-479D-866A-A21C14FABF4E}" dt="2022-01-28T16:49:42.418" v="2697" actId="478"/>
          <ac:cxnSpMkLst>
            <pc:docMk/>
            <pc:sldMk cId="2884050644" sldId="257"/>
            <ac:cxnSpMk id="244" creationId="{536AF0F2-F45B-485A-9395-9DBA5FCB33DB}"/>
          </ac:cxnSpMkLst>
        </pc:cxnChg>
        <pc:cxnChg chg="add mod">
          <ac:chgData name="Fatima Pillosu" userId="a6295d4dc9e22643" providerId="LiveId" clId="{549A2215-96F8-479D-866A-A21C14FABF4E}" dt="2022-01-28T16:53:43.990" v="2722" actId="1038"/>
          <ac:cxnSpMkLst>
            <pc:docMk/>
            <pc:sldMk cId="2884050644" sldId="257"/>
            <ac:cxnSpMk id="265" creationId="{9D89AFE5-85C2-4753-B1FF-851DE794DAE6}"/>
          </ac:cxnSpMkLst>
        </pc:cxnChg>
        <pc:cxnChg chg="add mod">
          <ac:chgData name="Fatima Pillosu" userId="a6295d4dc9e22643" providerId="LiveId" clId="{549A2215-96F8-479D-866A-A21C14FABF4E}" dt="2022-01-28T16:53:43.990" v="2722" actId="1038"/>
          <ac:cxnSpMkLst>
            <pc:docMk/>
            <pc:sldMk cId="2884050644" sldId="257"/>
            <ac:cxnSpMk id="266" creationId="{1ED84CBA-CE3F-48C4-9703-9A80CD0CBFBC}"/>
          </ac:cxnSpMkLst>
        </pc:cxnChg>
        <pc:cxnChg chg="add mod">
          <ac:chgData name="Fatima Pillosu" userId="a6295d4dc9e22643" providerId="LiveId" clId="{549A2215-96F8-479D-866A-A21C14FABF4E}" dt="2022-01-28T16:53:43.990" v="2722" actId="1038"/>
          <ac:cxnSpMkLst>
            <pc:docMk/>
            <pc:sldMk cId="2884050644" sldId="257"/>
            <ac:cxnSpMk id="267" creationId="{0CDA1700-EE23-4CAE-A87C-4FC8F5704FC4}"/>
          </ac:cxnSpMkLst>
        </pc:cxnChg>
        <pc:cxnChg chg="add mod">
          <ac:chgData name="Fatima Pillosu" userId="a6295d4dc9e22643" providerId="LiveId" clId="{549A2215-96F8-479D-866A-A21C14FABF4E}" dt="2022-01-28T16:53:43.990" v="2722" actId="1038"/>
          <ac:cxnSpMkLst>
            <pc:docMk/>
            <pc:sldMk cId="2884050644" sldId="257"/>
            <ac:cxnSpMk id="270" creationId="{57772B33-B64A-46D0-B286-7CB803F8CCB6}"/>
          </ac:cxnSpMkLst>
        </pc:cxnChg>
        <pc:cxnChg chg="add mod">
          <ac:chgData name="Fatima Pillosu" userId="a6295d4dc9e22643" providerId="LiveId" clId="{549A2215-96F8-479D-866A-A21C14FABF4E}" dt="2022-01-28T16:53:43.990" v="2722" actId="1038"/>
          <ac:cxnSpMkLst>
            <pc:docMk/>
            <pc:sldMk cId="2884050644" sldId="257"/>
            <ac:cxnSpMk id="271" creationId="{DD492DBD-A1C1-4135-ACA3-BED880FC4152}"/>
          </ac:cxnSpMkLst>
        </pc:cxnChg>
        <pc:cxnChg chg="add mod">
          <ac:chgData name="Fatima Pillosu" userId="a6295d4dc9e22643" providerId="LiveId" clId="{549A2215-96F8-479D-866A-A21C14FABF4E}" dt="2022-01-28T16:53:43.990" v="2722" actId="1038"/>
          <ac:cxnSpMkLst>
            <pc:docMk/>
            <pc:sldMk cId="2884050644" sldId="257"/>
            <ac:cxnSpMk id="272" creationId="{4C4BCC94-6E48-40E6-B6A3-450ECAC8F823}"/>
          </ac:cxnSpMkLst>
        </pc:cxnChg>
      </pc:sldChg>
      <pc:sldChg chg="addSp delSp modSp new mod">
        <pc:chgData name="Fatima Pillosu" userId="a6295d4dc9e22643" providerId="LiveId" clId="{549A2215-96F8-479D-866A-A21C14FABF4E}" dt="2022-01-31T15:44:45.477" v="3810" actId="6549"/>
        <pc:sldMkLst>
          <pc:docMk/>
          <pc:sldMk cId="3205035191" sldId="258"/>
        </pc:sldMkLst>
        <pc:spChg chg="del">
          <ac:chgData name="Fatima Pillosu" userId="a6295d4dc9e22643" providerId="LiveId" clId="{549A2215-96F8-479D-866A-A21C14FABF4E}" dt="2022-01-28T17:15:46.987" v="2837" actId="478"/>
          <ac:spMkLst>
            <pc:docMk/>
            <pc:sldMk cId="3205035191" sldId="258"/>
            <ac:spMk id="2" creationId="{69B03B60-855B-4B58-A1C7-84CAE1367CCA}"/>
          </ac:spMkLst>
        </pc:spChg>
        <pc:spChg chg="del">
          <ac:chgData name="Fatima Pillosu" userId="a6295d4dc9e22643" providerId="LiveId" clId="{549A2215-96F8-479D-866A-A21C14FABF4E}" dt="2022-01-28T17:15:46.345" v="2836" actId="478"/>
          <ac:spMkLst>
            <pc:docMk/>
            <pc:sldMk cId="3205035191" sldId="258"/>
            <ac:spMk id="3" creationId="{9758B864-3D7D-4A31-B3A1-B9F11C2821D6}"/>
          </ac:spMkLst>
        </pc:spChg>
        <pc:spChg chg="add mod">
          <ac:chgData name="Fatima Pillosu" userId="a6295d4dc9e22643" providerId="LiveId" clId="{549A2215-96F8-479D-866A-A21C14FABF4E}" dt="2022-01-31T15:44:45.477" v="3810" actId="6549"/>
          <ac:spMkLst>
            <pc:docMk/>
            <pc:sldMk cId="3205035191" sldId="258"/>
            <ac:spMk id="27" creationId="{EC81198C-3F42-475D-AAB2-55FA1A042A83}"/>
          </ac:spMkLst>
        </pc:spChg>
        <pc:spChg chg="add mod">
          <ac:chgData name="Fatima Pillosu" userId="a6295d4dc9e22643" providerId="LiveId" clId="{549A2215-96F8-479D-866A-A21C14FABF4E}" dt="2022-01-28T17:29:38.066" v="2912"/>
          <ac:spMkLst>
            <pc:docMk/>
            <pc:sldMk cId="3205035191" sldId="258"/>
            <ac:spMk id="28" creationId="{C5148FF4-4035-4B56-8536-D6B7FE0A23C9}"/>
          </ac:spMkLst>
        </pc:spChg>
        <pc:spChg chg="add mod">
          <ac:chgData name="Fatima Pillosu" userId="a6295d4dc9e22643" providerId="LiveId" clId="{549A2215-96F8-479D-866A-A21C14FABF4E}" dt="2022-01-31T15:44:41.868" v="3808" actId="20577"/>
          <ac:spMkLst>
            <pc:docMk/>
            <pc:sldMk cId="3205035191" sldId="258"/>
            <ac:spMk id="32" creationId="{7F5587EA-0518-4F65-A086-EBEFF9496EF6}"/>
          </ac:spMkLst>
        </pc:spChg>
        <pc:spChg chg="add mod">
          <ac:chgData name="Fatima Pillosu" userId="a6295d4dc9e22643" providerId="LiveId" clId="{549A2215-96F8-479D-866A-A21C14FABF4E}" dt="2022-01-28T17:29:38.066" v="2912"/>
          <ac:spMkLst>
            <pc:docMk/>
            <pc:sldMk cId="3205035191" sldId="258"/>
            <ac:spMk id="33" creationId="{5A033B8F-25C8-43E2-9138-773BB1D62D07}"/>
          </ac:spMkLst>
        </pc:spChg>
        <pc:spChg chg="add mod">
          <ac:chgData name="Fatima Pillosu" userId="a6295d4dc9e22643" providerId="LiveId" clId="{549A2215-96F8-479D-866A-A21C14FABF4E}" dt="2022-01-28T17:29:38.066" v="2912"/>
          <ac:spMkLst>
            <pc:docMk/>
            <pc:sldMk cId="3205035191" sldId="258"/>
            <ac:spMk id="34" creationId="{FA8DCB3F-0C4F-4BC3-9AE5-D8A02CC3515E}"/>
          </ac:spMkLst>
        </pc:spChg>
        <pc:spChg chg="add mod">
          <ac:chgData name="Fatima Pillosu" userId="a6295d4dc9e22643" providerId="LiveId" clId="{549A2215-96F8-479D-866A-A21C14FABF4E}" dt="2022-01-28T17:29:38.066" v="2912"/>
          <ac:spMkLst>
            <pc:docMk/>
            <pc:sldMk cId="3205035191" sldId="258"/>
            <ac:spMk id="35" creationId="{F99C7C9B-2B97-4F0A-9C9D-A47329DC3263}"/>
          </ac:spMkLst>
        </pc:spChg>
        <pc:spChg chg="add mod">
          <ac:chgData name="Fatima Pillosu" userId="a6295d4dc9e22643" providerId="LiveId" clId="{549A2215-96F8-479D-866A-A21C14FABF4E}" dt="2022-01-31T15:22:28.647" v="3327" actId="553"/>
          <ac:spMkLst>
            <pc:docMk/>
            <pc:sldMk cId="3205035191" sldId="258"/>
            <ac:spMk id="36" creationId="{7B3E577E-3FD7-43E2-AE63-A72D905745EA}"/>
          </ac:spMkLst>
        </pc:spChg>
        <pc:spChg chg="add mod">
          <ac:chgData name="Fatima Pillosu" userId="a6295d4dc9e22643" providerId="LiveId" clId="{549A2215-96F8-479D-866A-A21C14FABF4E}" dt="2022-01-31T15:24:47.097" v="3382" actId="1038"/>
          <ac:spMkLst>
            <pc:docMk/>
            <pc:sldMk cId="3205035191" sldId="258"/>
            <ac:spMk id="37" creationId="{5DE132D8-B577-4CA4-B1BC-58F3AB266643}"/>
          </ac:spMkLst>
        </pc:spChg>
        <pc:spChg chg="add mod">
          <ac:chgData name="Fatima Pillosu" userId="a6295d4dc9e22643" providerId="LiveId" clId="{549A2215-96F8-479D-866A-A21C14FABF4E}" dt="2022-01-31T15:22:28.647" v="3327" actId="553"/>
          <ac:spMkLst>
            <pc:docMk/>
            <pc:sldMk cId="3205035191" sldId="258"/>
            <ac:spMk id="42" creationId="{A4EC7F65-73C6-4578-8C86-F66FD4CD508D}"/>
          </ac:spMkLst>
        </pc:spChg>
        <pc:spChg chg="add mod">
          <ac:chgData name="Fatima Pillosu" userId="a6295d4dc9e22643" providerId="LiveId" clId="{549A2215-96F8-479D-866A-A21C14FABF4E}" dt="2022-01-31T15:22:28.647" v="3327" actId="553"/>
          <ac:spMkLst>
            <pc:docMk/>
            <pc:sldMk cId="3205035191" sldId="258"/>
            <ac:spMk id="44" creationId="{861B782E-88B6-433C-A4B3-E9B72B1E46C5}"/>
          </ac:spMkLst>
        </pc:spChg>
        <pc:spChg chg="add mod">
          <ac:chgData name="Fatima Pillosu" userId="a6295d4dc9e22643" providerId="LiveId" clId="{549A2215-96F8-479D-866A-A21C14FABF4E}" dt="2022-01-31T15:19:27.767" v="3172" actId="1037"/>
          <ac:spMkLst>
            <pc:docMk/>
            <pc:sldMk cId="3205035191" sldId="258"/>
            <ac:spMk id="46" creationId="{0E455849-3254-41C9-8B48-E723F4D3FC48}"/>
          </ac:spMkLst>
        </pc:spChg>
        <pc:spChg chg="add mod">
          <ac:chgData name="Fatima Pillosu" userId="a6295d4dc9e22643" providerId="LiveId" clId="{549A2215-96F8-479D-866A-A21C14FABF4E}" dt="2022-01-31T15:19:33.236" v="3187" actId="1037"/>
          <ac:spMkLst>
            <pc:docMk/>
            <pc:sldMk cId="3205035191" sldId="258"/>
            <ac:spMk id="48" creationId="{107F5005-0EE2-4ECE-AB07-DAD7B8D57E83}"/>
          </ac:spMkLst>
        </pc:spChg>
        <pc:spChg chg="add mod">
          <ac:chgData name="Fatima Pillosu" userId="a6295d4dc9e22643" providerId="LiveId" clId="{549A2215-96F8-479D-866A-A21C14FABF4E}" dt="2022-01-31T15:19:36.204" v="3191" actId="1038"/>
          <ac:spMkLst>
            <pc:docMk/>
            <pc:sldMk cId="3205035191" sldId="258"/>
            <ac:spMk id="50" creationId="{659740D7-CAEC-46B2-A544-147152CD0804}"/>
          </ac:spMkLst>
        </pc:spChg>
        <pc:spChg chg="add mod">
          <ac:chgData name="Fatima Pillosu" userId="a6295d4dc9e22643" providerId="LiveId" clId="{549A2215-96F8-479D-866A-A21C14FABF4E}" dt="2022-01-31T15:19:40.017" v="3199" actId="1037"/>
          <ac:spMkLst>
            <pc:docMk/>
            <pc:sldMk cId="3205035191" sldId="258"/>
            <ac:spMk id="52" creationId="{972B7A41-0200-4D7D-9960-A1442522629A}"/>
          </ac:spMkLst>
        </pc:spChg>
        <pc:spChg chg="add mod">
          <ac:chgData name="Fatima Pillosu" userId="a6295d4dc9e22643" providerId="LiveId" clId="{549A2215-96F8-479D-866A-A21C14FABF4E}" dt="2022-01-31T15:19:48.406" v="3209" actId="1038"/>
          <ac:spMkLst>
            <pc:docMk/>
            <pc:sldMk cId="3205035191" sldId="258"/>
            <ac:spMk id="54" creationId="{7C8B4B70-315D-45EB-BA2B-50CFAD206CBD}"/>
          </ac:spMkLst>
        </pc:spChg>
        <pc:spChg chg="add mod">
          <ac:chgData name="Fatima Pillosu" userId="a6295d4dc9e22643" providerId="LiveId" clId="{549A2215-96F8-479D-866A-A21C14FABF4E}" dt="2022-01-31T15:19:51.766" v="3217" actId="1038"/>
          <ac:spMkLst>
            <pc:docMk/>
            <pc:sldMk cId="3205035191" sldId="258"/>
            <ac:spMk id="55" creationId="{AB0CF8B1-2382-4654-9AD3-F02AC6B9CB07}"/>
          </ac:spMkLst>
        </pc:spChg>
        <pc:spChg chg="add mod">
          <ac:chgData name="Fatima Pillosu" userId="a6295d4dc9e22643" providerId="LiveId" clId="{549A2215-96F8-479D-866A-A21C14FABF4E}" dt="2022-01-31T15:19:55.656" v="3220" actId="1037"/>
          <ac:spMkLst>
            <pc:docMk/>
            <pc:sldMk cId="3205035191" sldId="258"/>
            <ac:spMk id="56" creationId="{676CA489-357E-44C2-9105-F7F00CC83DEA}"/>
          </ac:spMkLst>
        </pc:spChg>
        <pc:spChg chg="add mod">
          <ac:chgData name="Fatima Pillosu" userId="a6295d4dc9e22643" providerId="LiveId" clId="{549A2215-96F8-479D-866A-A21C14FABF4E}" dt="2022-01-31T15:20:00.109" v="3234" actId="1037"/>
          <ac:spMkLst>
            <pc:docMk/>
            <pc:sldMk cId="3205035191" sldId="258"/>
            <ac:spMk id="57" creationId="{1A143FA4-775F-4A6A-8FC6-694B3509304F}"/>
          </ac:spMkLst>
        </pc:spChg>
        <pc:spChg chg="add mod">
          <ac:chgData name="Fatima Pillosu" userId="a6295d4dc9e22643" providerId="LiveId" clId="{549A2215-96F8-479D-866A-A21C14FABF4E}" dt="2022-01-31T15:19:11.879" v="3148" actId="14100"/>
          <ac:spMkLst>
            <pc:docMk/>
            <pc:sldMk cId="3205035191" sldId="258"/>
            <ac:spMk id="58" creationId="{841A53EC-77CC-499F-9AA5-BC74A1A9954C}"/>
          </ac:spMkLst>
        </pc:spChg>
        <pc:spChg chg="add mod">
          <ac:chgData name="Fatima Pillosu" userId="a6295d4dc9e22643" providerId="LiveId" clId="{549A2215-96F8-479D-866A-A21C14FABF4E}" dt="2022-01-31T15:19:05.865" v="3146" actId="14100"/>
          <ac:spMkLst>
            <pc:docMk/>
            <pc:sldMk cId="3205035191" sldId="258"/>
            <ac:spMk id="59" creationId="{A3A705DC-5969-4000-8EA3-77CFBC6B0593}"/>
          </ac:spMkLst>
        </pc:spChg>
        <pc:spChg chg="add mod">
          <ac:chgData name="Fatima Pillosu" userId="a6295d4dc9e22643" providerId="LiveId" clId="{549A2215-96F8-479D-866A-A21C14FABF4E}" dt="2022-01-31T15:24:30.004" v="3368" actId="554"/>
          <ac:spMkLst>
            <pc:docMk/>
            <pc:sldMk cId="3205035191" sldId="258"/>
            <ac:spMk id="60" creationId="{D12F9A6B-F692-4D3A-8690-C24E14142D02}"/>
          </ac:spMkLst>
        </pc:spChg>
        <pc:spChg chg="add mod">
          <ac:chgData name="Fatima Pillosu" userId="a6295d4dc9e22643" providerId="LiveId" clId="{549A2215-96F8-479D-866A-A21C14FABF4E}" dt="2022-01-31T15:24:22.114" v="3367" actId="554"/>
          <ac:spMkLst>
            <pc:docMk/>
            <pc:sldMk cId="3205035191" sldId="258"/>
            <ac:spMk id="61" creationId="{0FF5B8F2-A537-4E37-83BE-0597C57F81AF}"/>
          </ac:spMkLst>
        </pc:spChg>
        <pc:spChg chg="add mod">
          <ac:chgData name="Fatima Pillosu" userId="a6295d4dc9e22643" providerId="LiveId" clId="{549A2215-96F8-479D-866A-A21C14FABF4E}" dt="2022-01-31T15:24:14.427" v="3366" actId="554"/>
          <ac:spMkLst>
            <pc:docMk/>
            <pc:sldMk cId="3205035191" sldId="258"/>
            <ac:spMk id="62" creationId="{49B5CF83-72A1-4A2D-9943-F8E5E8B2AD39}"/>
          </ac:spMkLst>
        </pc:spChg>
        <pc:spChg chg="add mod">
          <ac:chgData name="Fatima Pillosu" userId="a6295d4dc9e22643" providerId="LiveId" clId="{549A2215-96F8-479D-866A-A21C14FABF4E}" dt="2022-01-31T15:23:59.960" v="3365" actId="113"/>
          <ac:spMkLst>
            <pc:docMk/>
            <pc:sldMk cId="3205035191" sldId="258"/>
            <ac:spMk id="63" creationId="{8AFB81F9-4891-4329-9EF6-0536B5F4C8C9}"/>
          </ac:spMkLst>
        </pc:spChg>
        <pc:spChg chg="add mod">
          <ac:chgData name="Fatima Pillosu" userId="a6295d4dc9e22643" providerId="LiveId" clId="{549A2215-96F8-479D-866A-A21C14FABF4E}" dt="2022-01-31T15:24:39.504" v="3370" actId="1037"/>
          <ac:spMkLst>
            <pc:docMk/>
            <pc:sldMk cId="3205035191" sldId="258"/>
            <ac:spMk id="64" creationId="{6035DF85-F46A-435E-85AD-45624F8716B6}"/>
          </ac:spMkLst>
        </pc:spChg>
        <pc:spChg chg="add mod">
          <ac:chgData name="Fatima Pillosu" userId="a6295d4dc9e22643" providerId="LiveId" clId="{549A2215-96F8-479D-866A-A21C14FABF4E}" dt="2022-01-31T15:24:39.504" v="3370" actId="1037"/>
          <ac:spMkLst>
            <pc:docMk/>
            <pc:sldMk cId="3205035191" sldId="258"/>
            <ac:spMk id="65" creationId="{C80BD315-43F0-4BF9-948F-19CB90F569EE}"/>
          </ac:spMkLst>
        </pc:spChg>
        <pc:spChg chg="add mod">
          <ac:chgData name="Fatima Pillosu" userId="a6295d4dc9e22643" providerId="LiveId" clId="{549A2215-96F8-479D-866A-A21C14FABF4E}" dt="2022-01-31T15:24:39.504" v="3370" actId="1037"/>
          <ac:spMkLst>
            <pc:docMk/>
            <pc:sldMk cId="3205035191" sldId="258"/>
            <ac:spMk id="66" creationId="{D5C17006-A994-4E8E-B843-8BF91055CDEB}"/>
          </ac:spMkLst>
        </pc:spChg>
        <pc:spChg chg="add mod">
          <ac:chgData name="Fatima Pillosu" userId="a6295d4dc9e22643" providerId="LiveId" clId="{549A2215-96F8-479D-866A-A21C14FABF4E}" dt="2022-01-31T15:24:39.504" v="3370" actId="1037"/>
          <ac:spMkLst>
            <pc:docMk/>
            <pc:sldMk cId="3205035191" sldId="258"/>
            <ac:spMk id="67" creationId="{8A8BEBF4-D58E-4016-A7B4-56CA425057C3}"/>
          </ac:spMkLst>
        </pc:spChg>
        <pc:spChg chg="add del mod">
          <ac:chgData name="Fatima Pillosu" userId="a6295d4dc9e22643" providerId="LiveId" clId="{549A2215-96F8-479D-866A-A21C14FABF4E}" dt="2022-01-31T15:20:46.427" v="3238"/>
          <ac:spMkLst>
            <pc:docMk/>
            <pc:sldMk cId="3205035191" sldId="258"/>
            <ac:spMk id="68" creationId="{29127622-7EF9-42E2-B0FC-BD37228769B6}"/>
          </ac:spMkLst>
        </pc:spChg>
        <pc:spChg chg="add del mod">
          <ac:chgData name="Fatima Pillosu" userId="a6295d4dc9e22643" providerId="LiveId" clId="{549A2215-96F8-479D-866A-A21C14FABF4E}" dt="2022-01-31T15:20:46.427" v="3238"/>
          <ac:spMkLst>
            <pc:docMk/>
            <pc:sldMk cId="3205035191" sldId="258"/>
            <ac:spMk id="69" creationId="{469E50D8-C439-462B-9E27-DCEBDF4DA81B}"/>
          </ac:spMkLst>
        </pc:spChg>
        <pc:spChg chg="add del mod">
          <ac:chgData name="Fatima Pillosu" userId="a6295d4dc9e22643" providerId="LiveId" clId="{549A2215-96F8-479D-866A-A21C14FABF4E}" dt="2022-01-31T15:20:46.427" v="3238"/>
          <ac:spMkLst>
            <pc:docMk/>
            <pc:sldMk cId="3205035191" sldId="258"/>
            <ac:spMk id="70" creationId="{D4459303-839B-4001-AD25-777B3FFA12CC}"/>
          </ac:spMkLst>
        </pc:spChg>
        <pc:spChg chg="add del mod">
          <ac:chgData name="Fatima Pillosu" userId="a6295d4dc9e22643" providerId="LiveId" clId="{549A2215-96F8-479D-866A-A21C14FABF4E}" dt="2022-01-31T15:20:46.427" v="3238"/>
          <ac:spMkLst>
            <pc:docMk/>
            <pc:sldMk cId="3205035191" sldId="258"/>
            <ac:spMk id="71" creationId="{379D5E4C-7D39-40A9-9090-A97CC9A88359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2" creationId="{AA981015-29E2-41C1-872C-5E06BB752C3C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3" creationId="{66345949-01C1-4460-AE38-15F7850F2F9C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4" creationId="{14838FE4-620C-4536-BAD7-18E2455AA894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5" creationId="{1A854FDB-7271-4CC1-88CC-2E183EB19419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6" creationId="{2A76E8D1-1BB7-4471-9F1B-B8ABB6AD3B24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7" creationId="{7881AD41-FD7E-438F-97EC-9FCA00615DD7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8" creationId="{D940C4AC-EED5-4D75-A7B9-5959178AA638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79" creationId="{3CEFF580-61AA-45BB-888C-A65E31197983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0" creationId="{FB731D6D-02F4-4518-8CCB-93ED45BD127B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1" creationId="{BEE1B250-DB93-4FBD-9AC1-51F6229D9225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2" creationId="{2E310554-C88A-4B36-94D1-7E23BAC1681D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3" creationId="{DACB1E5F-8899-464E-88AC-4F68F2A8DA67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4" creationId="{9450F853-8E9F-4A8E-A8BF-D9C302132A3D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5" creationId="{C1DC47C0-F4FC-47AB-A55A-35E12C0B5983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6" creationId="{4C70AC42-AB87-4FE1-B7E1-45BF7E774353}"/>
          </ac:spMkLst>
        </pc:spChg>
        <pc:spChg chg="add mod">
          <ac:chgData name="Fatima Pillosu" userId="a6295d4dc9e22643" providerId="LiveId" clId="{549A2215-96F8-479D-866A-A21C14FABF4E}" dt="2022-01-31T15:23:14.466" v="3335" actId="1037"/>
          <ac:spMkLst>
            <pc:docMk/>
            <pc:sldMk cId="3205035191" sldId="258"/>
            <ac:spMk id="87" creationId="{8BDD5958-9E1A-4080-8494-F52DC9A0CC66}"/>
          </ac:spMkLst>
        </pc:spChg>
        <pc:spChg chg="add mod">
          <ac:chgData name="Fatima Pillosu" userId="a6295d4dc9e22643" providerId="LiveId" clId="{549A2215-96F8-479D-866A-A21C14FABF4E}" dt="2022-01-31T15:35:10.657" v="3415" actId="14100"/>
          <ac:spMkLst>
            <pc:docMk/>
            <pc:sldMk cId="3205035191" sldId="258"/>
            <ac:spMk id="88" creationId="{A923D669-99BD-4C68-BEAB-AE85CE53FC65}"/>
          </ac:spMkLst>
        </pc:spChg>
        <pc:spChg chg="add mod">
          <ac:chgData name="Fatima Pillosu" userId="a6295d4dc9e22643" providerId="LiveId" clId="{549A2215-96F8-479D-866A-A21C14FABF4E}" dt="2022-01-31T15:34:43.909" v="3406" actId="1038"/>
          <ac:spMkLst>
            <pc:docMk/>
            <pc:sldMk cId="3205035191" sldId="258"/>
            <ac:spMk id="89" creationId="{FC0CBC35-2583-4C15-BC0F-63291B1F2601}"/>
          </ac:spMkLst>
        </pc:spChg>
        <pc:spChg chg="add mod">
          <ac:chgData name="Fatima Pillosu" userId="a6295d4dc9e22643" providerId="LiveId" clId="{549A2215-96F8-479D-866A-A21C14FABF4E}" dt="2022-01-31T15:35:13.751" v="3418" actId="14100"/>
          <ac:spMkLst>
            <pc:docMk/>
            <pc:sldMk cId="3205035191" sldId="258"/>
            <ac:spMk id="90" creationId="{718B5280-C560-4B52-97E1-6361EAF5F995}"/>
          </ac:spMkLst>
        </pc:spChg>
        <pc:spChg chg="add mod">
          <ac:chgData name="Fatima Pillosu" userId="a6295d4dc9e22643" providerId="LiveId" clId="{549A2215-96F8-479D-866A-A21C14FABF4E}" dt="2022-01-31T15:35:22.516" v="3441" actId="1038"/>
          <ac:spMkLst>
            <pc:docMk/>
            <pc:sldMk cId="3205035191" sldId="258"/>
            <ac:spMk id="91" creationId="{9D9D2D48-D919-4813-998F-F2F297033CB9}"/>
          </ac:spMkLst>
        </pc:spChg>
        <pc:spChg chg="add mod">
          <ac:chgData name="Fatima Pillosu" userId="a6295d4dc9e22643" providerId="LiveId" clId="{549A2215-96F8-479D-866A-A21C14FABF4E}" dt="2022-01-31T15:34:22.162" v="3389" actId="1037"/>
          <ac:spMkLst>
            <pc:docMk/>
            <pc:sldMk cId="3205035191" sldId="258"/>
            <ac:spMk id="92" creationId="{CB585F1C-9712-4DEE-8E45-CE7C5FCC24A5}"/>
          </ac:spMkLst>
        </pc:spChg>
        <pc:spChg chg="add mod">
          <ac:chgData name="Fatima Pillosu" userId="a6295d4dc9e22643" providerId="LiveId" clId="{549A2215-96F8-479D-866A-A21C14FABF4E}" dt="2022-01-31T15:34:33.817" v="3397" actId="1037"/>
          <ac:spMkLst>
            <pc:docMk/>
            <pc:sldMk cId="3205035191" sldId="258"/>
            <ac:spMk id="93" creationId="{0062F0CC-11D9-4BBD-A2AC-1CF59685793A}"/>
          </ac:spMkLst>
        </pc:spChg>
        <pc:spChg chg="add mod">
          <ac:chgData name="Fatima Pillosu" userId="a6295d4dc9e22643" providerId="LiveId" clId="{549A2215-96F8-479D-866A-A21C14FABF4E}" dt="2022-01-31T15:33:59.150" v="3383"/>
          <ac:spMkLst>
            <pc:docMk/>
            <pc:sldMk cId="3205035191" sldId="258"/>
            <ac:spMk id="94" creationId="{6EF0EF88-88BE-4E54-AFCF-2E0CAA5C6B8F}"/>
          </ac:spMkLst>
        </pc:spChg>
        <pc:spChg chg="add mod">
          <ac:chgData name="Fatima Pillosu" userId="a6295d4dc9e22643" providerId="LiveId" clId="{549A2215-96F8-479D-866A-A21C14FABF4E}" dt="2022-01-31T15:36:06.276" v="3474" actId="1037"/>
          <ac:spMkLst>
            <pc:docMk/>
            <pc:sldMk cId="3205035191" sldId="258"/>
            <ac:spMk id="95" creationId="{75D07761-2B53-4435-9C73-89D316567D13}"/>
          </ac:spMkLst>
        </pc:spChg>
        <pc:spChg chg="add mod">
          <ac:chgData name="Fatima Pillosu" userId="a6295d4dc9e22643" providerId="LiveId" clId="{549A2215-96F8-479D-866A-A21C14FABF4E}" dt="2022-01-31T15:35:53.669" v="3451" actId="555"/>
          <ac:spMkLst>
            <pc:docMk/>
            <pc:sldMk cId="3205035191" sldId="258"/>
            <ac:spMk id="96" creationId="{CA74E8E6-2000-4A35-8B32-011BC658F785}"/>
          </ac:spMkLst>
        </pc:spChg>
        <pc:spChg chg="add mod">
          <ac:chgData name="Fatima Pillosu" userId="a6295d4dc9e22643" providerId="LiveId" clId="{549A2215-96F8-479D-866A-A21C14FABF4E}" dt="2022-01-31T15:35:53.669" v="3451" actId="555"/>
          <ac:spMkLst>
            <pc:docMk/>
            <pc:sldMk cId="3205035191" sldId="258"/>
            <ac:spMk id="97" creationId="{D7D01877-852F-41D1-BA2B-AE5727A3021D}"/>
          </ac:spMkLst>
        </pc:spChg>
        <pc:spChg chg="add mod">
          <ac:chgData name="Fatima Pillosu" userId="a6295d4dc9e22643" providerId="LiveId" clId="{549A2215-96F8-479D-866A-A21C14FABF4E}" dt="2022-01-31T15:35:53.669" v="3451" actId="555"/>
          <ac:spMkLst>
            <pc:docMk/>
            <pc:sldMk cId="3205035191" sldId="258"/>
            <ac:spMk id="98" creationId="{32C1D628-F1CB-455A-929E-5CB0E0293BBF}"/>
          </ac:spMkLst>
        </pc:spChg>
        <pc:spChg chg="add mod">
          <ac:chgData name="Fatima Pillosu" userId="a6295d4dc9e22643" providerId="LiveId" clId="{549A2215-96F8-479D-866A-A21C14FABF4E}" dt="2022-01-31T15:35:53.669" v="3451" actId="555"/>
          <ac:spMkLst>
            <pc:docMk/>
            <pc:sldMk cId="3205035191" sldId="258"/>
            <ac:spMk id="99" creationId="{FCA43368-3016-4240-80F8-411BDCAD81D2}"/>
          </ac:spMkLst>
        </pc:spChg>
        <pc:spChg chg="add mod">
          <ac:chgData name="Fatima Pillosu" userId="a6295d4dc9e22643" providerId="LiveId" clId="{549A2215-96F8-479D-866A-A21C14FABF4E}" dt="2022-01-31T15:35:53.669" v="3451" actId="555"/>
          <ac:spMkLst>
            <pc:docMk/>
            <pc:sldMk cId="3205035191" sldId="258"/>
            <ac:spMk id="100" creationId="{9597BD7F-8DAC-497F-A87F-6CFD0725EF77}"/>
          </ac:spMkLst>
        </pc:spChg>
        <pc:spChg chg="add mod">
          <ac:chgData name="Fatima Pillosu" userId="a6295d4dc9e22643" providerId="LiveId" clId="{549A2215-96F8-479D-866A-A21C14FABF4E}" dt="2022-01-31T15:35:53.669" v="3451" actId="555"/>
          <ac:spMkLst>
            <pc:docMk/>
            <pc:sldMk cId="3205035191" sldId="258"/>
            <ac:spMk id="101" creationId="{BAA96F64-271E-4473-9D1F-6FCCB30728CF}"/>
          </ac:spMkLst>
        </pc:spChg>
        <pc:spChg chg="add mod">
          <ac:chgData name="Fatima Pillosu" userId="a6295d4dc9e22643" providerId="LiveId" clId="{549A2215-96F8-479D-866A-A21C14FABF4E}" dt="2022-01-31T15:35:53.669" v="3451" actId="555"/>
          <ac:spMkLst>
            <pc:docMk/>
            <pc:sldMk cId="3205035191" sldId="258"/>
            <ac:spMk id="102" creationId="{C6E2E707-3E83-446A-80CB-7EA0369B39D2}"/>
          </ac:spMkLst>
        </pc:spChg>
        <pc:spChg chg="add mod">
          <ac:chgData name="Fatima Pillosu" userId="a6295d4dc9e22643" providerId="LiveId" clId="{549A2215-96F8-479D-866A-A21C14FABF4E}" dt="2022-01-31T15:36:06.276" v="3474" actId="1037"/>
          <ac:spMkLst>
            <pc:docMk/>
            <pc:sldMk cId="3205035191" sldId="258"/>
            <ac:spMk id="103" creationId="{9726069E-2C3C-4B06-BB48-A4AD17D08EF9}"/>
          </ac:spMkLst>
        </pc:spChg>
        <pc:spChg chg="add mod">
          <ac:chgData name="Fatima Pillosu" userId="a6295d4dc9e22643" providerId="LiveId" clId="{549A2215-96F8-479D-866A-A21C14FABF4E}" dt="2022-01-31T15:35:08.923" v="3413" actId="14100"/>
          <ac:spMkLst>
            <pc:docMk/>
            <pc:sldMk cId="3205035191" sldId="258"/>
            <ac:spMk id="104" creationId="{D448A88C-BFF1-4FA7-805A-A1826C5138B2}"/>
          </ac:spMkLst>
        </pc:spChg>
        <pc:spChg chg="add mod">
          <ac:chgData name="Fatima Pillosu" userId="a6295d4dc9e22643" providerId="LiveId" clId="{549A2215-96F8-479D-866A-A21C14FABF4E}" dt="2022-01-31T15:34:43.909" v="3406" actId="1038"/>
          <ac:spMkLst>
            <pc:docMk/>
            <pc:sldMk cId="3205035191" sldId="258"/>
            <ac:spMk id="105" creationId="{5303BE94-B0FB-4E94-8C74-D84519CF0C0A}"/>
          </ac:spMkLst>
        </pc:spChg>
        <pc:spChg chg="add mod">
          <ac:chgData name="Fatima Pillosu" userId="a6295d4dc9e22643" providerId="LiveId" clId="{549A2215-96F8-479D-866A-A21C14FABF4E}" dt="2022-01-31T15:33:59.150" v="3383"/>
          <ac:spMkLst>
            <pc:docMk/>
            <pc:sldMk cId="3205035191" sldId="258"/>
            <ac:spMk id="106" creationId="{73B43DED-96A0-48F1-8376-08C95A651F51}"/>
          </ac:spMkLst>
        </pc:spChg>
        <pc:spChg chg="add mod">
          <ac:chgData name="Fatima Pillosu" userId="a6295d4dc9e22643" providerId="LiveId" clId="{549A2215-96F8-479D-866A-A21C14FABF4E}" dt="2022-01-31T15:35:22.516" v="3441" actId="1038"/>
          <ac:spMkLst>
            <pc:docMk/>
            <pc:sldMk cId="3205035191" sldId="258"/>
            <ac:spMk id="107" creationId="{63129287-1668-4046-B799-B1F746045AF6}"/>
          </ac:spMkLst>
        </pc:spChg>
        <pc:spChg chg="add mod">
          <ac:chgData name="Fatima Pillosu" userId="a6295d4dc9e22643" providerId="LiveId" clId="{549A2215-96F8-479D-866A-A21C14FABF4E}" dt="2022-01-31T15:34:22.162" v="3389" actId="1037"/>
          <ac:spMkLst>
            <pc:docMk/>
            <pc:sldMk cId="3205035191" sldId="258"/>
            <ac:spMk id="108" creationId="{A7DA0F60-AFA7-4406-8482-86D22411E4A7}"/>
          </ac:spMkLst>
        </pc:spChg>
        <pc:spChg chg="add mod">
          <ac:chgData name="Fatima Pillosu" userId="a6295d4dc9e22643" providerId="LiveId" clId="{549A2215-96F8-479D-866A-A21C14FABF4E}" dt="2022-01-31T15:34:33.817" v="3397" actId="1037"/>
          <ac:spMkLst>
            <pc:docMk/>
            <pc:sldMk cId="3205035191" sldId="258"/>
            <ac:spMk id="109" creationId="{898F70BD-0AB1-4E92-B445-E7EE34DF54FF}"/>
          </ac:spMkLst>
        </pc:spChg>
        <pc:spChg chg="add mod">
          <ac:chgData name="Fatima Pillosu" userId="a6295d4dc9e22643" providerId="LiveId" clId="{549A2215-96F8-479D-866A-A21C14FABF4E}" dt="2022-01-31T15:33:59.150" v="3383"/>
          <ac:spMkLst>
            <pc:docMk/>
            <pc:sldMk cId="3205035191" sldId="258"/>
            <ac:spMk id="110" creationId="{13D74904-0F3A-4D06-B692-ADDBEFE7BC2D}"/>
          </ac:spMkLst>
        </pc:spChg>
        <pc:spChg chg="add mod">
          <ac:chgData name="Fatima Pillosu" userId="a6295d4dc9e22643" providerId="LiveId" clId="{549A2215-96F8-479D-866A-A21C14FABF4E}" dt="2022-01-31T15:36:06.276" v="3474" actId="1037"/>
          <ac:spMkLst>
            <pc:docMk/>
            <pc:sldMk cId="3205035191" sldId="258"/>
            <ac:spMk id="111" creationId="{5EA0EAC1-9B32-4FB7-97D7-15037E22EFCB}"/>
          </ac:spMkLst>
        </pc:spChg>
        <pc:spChg chg="add mod">
          <ac:chgData name="Fatima Pillosu" userId="a6295d4dc9e22643" providerId="LiveId" clId="{549A2215-96F8-479D-866A-A21C14FABF4E}" dt="2022-01-31T15:35:08.923" v="3413" actId="14100"/>
          <ac:spMkLst>
            <pc:docMk/>
            <pc:sldMk cId="3205035191" sldId="258"/>
            <ac:spMk id="112" creationId="{9A442CCE-E5F6-4DAD-A846-E1FBD5BA40E6}"/>
          </ac:spMkLst>
        </pc:spChg>
        <pc:spChg chg="add mod">
          <ac:chgData name="Fatima Pillosu" userId="a6295d4dc9e22643" providerId="LiveId" clId="{549A2215-96F8-479D-866A-A21C14FABF4E}" dt="2022-01-31T15:34:43.909" v="3406" actId="1038"/>
          <ac:spMkLst>
            <pc:docMk/>
            <pc:sldMk cId="3205035191" sldId="258"/>
            <ac:spMk id="113" creationId="{9C66964C-80BA-4A53-92C3-BD6D03C07B5E}"/>
          </ac:spMkLst>
        </pc:spChg>
        <pc:spChg chg="add mod">
          <ac:chgData name="Fatima Pillosu" userId="a6295d4dc9e22643" providerId="LiveId" clId="{549A2215-96F8-479D-866A-A21C14FABF4E}" dt="2022-01-31T15:33:59.150" v="3383"/>
          <ac:spMkLst>
            <pc:docMk/>
            <pc:sldMk cId="3205035191" sldId="258"/>
            <ac:spMk id="114" creationId="{0B062F31-CA6C-4610-87AC-34FC2E90910C}"/>
          </ac:spMkLst>
        </pc:spChg>
        <pc:spChg chg="add mod">
          <ac:chgData name="Fatima Pillosu" userId="a6295d4dc9e22643" providerId="LiveId" clId="{549A2215-96F8-479D-866A-A21C14FABF4E}" dt="2022-01-31T15:35:22.516" v="3441" actId="1038"/>
          <ac:spMkLst>
            <pc:docMk/>
            <pc:sldMk cId="3205035191" sldId="258"/>
            <ac:spMk id="115" creationId="{04FFDAFB-56DC-49B7-A07A-B96E372F5EB4}"/>
          </ac:spMkLst>
        </pc:spChg>
        <pc:spChg chg="add mod">
          <ac:chgData name="Fatima Pillosu" userId="a6295d4dc9e22643" providerId="LiveId" clId="{549A2215-96F8-479D-866A-A21C14FABF4E}" dt="2022-01-31T15:34:22.162" v="3389" actId="1037"/>
          <ac:spMkLst>
            <pc:docMk/>
            <pc:sldMk cId="3205035191" sldId="258"/>
            <ac:spMk id="116" creationId="{661D5D24-B0D8-4984-9CBD-0C6A76F60640}"/>
          </ac:spMkLst>
        </pc:spChg>
        <pc:spChg chg="add mod">
          <ac:chgData name="Fatima Pillosu" userId="a6295d4dc9e22643" providerId="LiveId" clId="{549A2215-96F8-479D-866A-A21C14FABF4E}" dt="2022-01-31T15:34:33.817" v="3397" actId="1037"/>
          <ac:spMkLst>
            <pc:docMk/>
            <pc:sldMk cId="3205035191" sldId="258"/>
            <ac:spMk id="117" creationId="{384C7DAA-88F7-4EAB-8196-A8997A5E7ACF}"/>
          </ac:spMkLst>
        </pc:spChg>
        <pc:spChg chg="add mod">
          <ac:chgData name="Fatima Pillosu" userId="a6295d4dc9e22643" providerId="LiveId" clId="{549A2215-96F8-479D-866A-A21C14FABF4E}" dt="2022-01-31T15:33:59.150" v="3383"/>
          <ac:spMkLst>
            <pc:docMk/>
            <pc:sldMk cId="3205035191" sldId="258"/>
            <ac:spMk id="118" creationId="{DA154CA2-D021-4732-A4FE-61FFABA3FEC1}"/>
          </ac:spMkLst>
        </pc:spChg>
        <pc:spChg chg="add mod">
          <ac:chgData name="Fatima Pillosu" userId="a6295d4dc9e22643" providerId="LiveId" clId="{549A2215-96F8-479D-866A-A21C14FABF4E}" dt="2022-01-31T15:36:06.276" v="3474" actId="1037"/>
          <ac:spMkLst>
            <pc:docMk/>
            <pc:sldMk cId="3205035191" sldId="258"/>
            <ac:spMk id="119" creationId="{61F20761-400C-447C-B47E-601F631E169E}"/>
          </ac:spMkLst>
        </pc:spChg>
        <pc:spChg chg="add mod">
          <ac:chgData name="Fatima Pillosu" userId="a6295d4dc9e22643" providerId="LiveId" clId="{549A2215-96F8-479D-866A-A21C14FABF4E}" dt="2022-01-31T15:36:52.707" v="3486" actId="1037"/>
          <ac:spMkLst>
            <pc:docMk/>
            <pc:sldMk cId="3205035191" sldId="258"/>
            <ac:spMk id="120" creationId="{6765A664-BAA7-4724-889C-367DDFBC9F65}"/>
          </ac:spMkLst>
        </pc:spChg>
        <pc:spChg chg="add mod">
          <ac:chgData name="Fatima Pillosu" userId="a6295d4dc9e22643" providerId="LiveId" clId="{549A2215-96F8-479D-866A-A21C14FABF4E}" dt="2022-01-31T15:37:02.487" v="3495" actId="1037"/>
          <ac:spMkLst>
            <pc:docMk/>
            <pc:sldMk cId="3205035191" sldId="258"/>
            <ac:spMk id="121" creationId="{00BB3B4A-8EAC-41F0-A491-71559D1243F9}"/>
          </ac:spMkLst>
        </pc:spChg>
        <pc:spChg chg="add mod">
          <ac:chgData name="Fatima Pillosu" userId="a6295d4dc9e22643" providerId="LiveId" clId="{549A2215-96F8-479D-866A-A21C14FABF4E}" dt="2022-01-31T15:37:07.471" v="3511" actId="1035"/>
          <ac:spMkLst>
            <pc:docMk/>
            <pc:sldMk cId="3205035191" sldId="258"/>
            <ac:spMk id="122" creationId="{57FF22E0-2B59-46E6-A4D9-6FB0C8E505CC}"/>
          </ac:spMkLst>
        </pc:spChg>
        <pc:spChg chg="add mod">
          <ac:chgData name="Fatima Pillosu" userId="a6295d4dc9e22643" providerId="LiveId" clId="{549A2215-96F8-479D-866A-A21C14FABF4E}" dt="2022-01-31T15:37:11.689" v="3525" actId="1035"/>
          <ac:spMkLst>
            <pc:docMk/>
            <pc:sldMk cId="3205035191" sldId="258"/>
            <ac:spMk id="123" creationId="{F42FA6E0-8D9B-471F-AB05-CD3DD3044851}"/>
          </ac:spMkLst>
        </pc:spChg>
        <pc:spChg chg="add mod">
          <ac:chgData name="Fatima Pillosu" userId="a6295d4dc9e22643" providerId="LiveId" clId="{549A2215-96F8-479D-866A-A21C14FABF4E}" dt="2022-01-31T15:37:16.532" v="3530" actId="1036"/>
          <ac:spMkLst>
            <pc:docMk/>
            <pc:sldMk cId="3205035191" sldId="258"/>
            <ac:spMk id="124" creationId="{679370EF-5B38-4176-A377-EDA2EE510B2D}"/>
          </ac:spMkLst>
        </pc:spChg>
        <pc:spChg chg="add mod">
          <ac:chgData name="Fatima Pillosu" userId="a6295d4dc9e22643" providerId="LiveId" clId="{549A2215-96F8-479D-866A-A21C14FABF4E}" dt="2022-01-31T15:37:22.953" v="3539" actId="1036"/>
          <ac:spMkLst>
            <pc:docMk/>
            <pc:sldMk cId="3205035191" sldId="258"/>
            <ac:spMk id="125" creationId="{1352577F-4EE3-465A-B658-B1CAC9547942}"/>
          </ac:spMkLst>
        </pc:spChg>
        <pc:spChg chg="add mod">
          <ac:chgData name="Fatima Pillosu" userId="a6295d4dc9e22643" providerId="LiveId" clId="{549A2215-96F8-479D-866A-A21C14FABF4E}" dt="2022-01-31T15:37:26.640" v="3548" actId="1036"/>
          <ac:spMkLst>
            <pc:docMk/>
            <pc:sldMk cId="3205035191" sldId="258"/>
            <ac:spMk id="126" creationId="{C9787A92-C816-4085-8324-E304B17535CC}"/>
          </ac:spMkLst>
        </pc:spChg>
        <pc:spChg chg="add mod">
          <ac:chgData name="Fatima Pillosu" userId="a6295d4dc9e22643" providerId="LiveId" clId="{549A2215-96F8-479D-866A-A21C14FABF4E}" dt="2022-01-31T15:37:30.953" v="3568" actId="1038"/>
          <ac:spMkLst>
            <pc:docMk/>
            <pc:sldMk cId="3205035191" sldId="258"/>
            <ac:spMk id="127" creationId="{BFDF7657-1A88-42D2-8277-3A0354292BD7}"/>
          </ac:spMkLst>
        </pc:spChg>
        <pc:spChg chg="add mod">
          <ac:chgData name="Fatima Pillosu" userId="a6295d4dc9e22643" providerId="LiveId" clId="{549A2215-96F8-479D-866A-A21C14FABF4E}" dt="2022-01-31T15:37:35.358" v="3573" actId="1037"/>
          <ac:spMkLst>
            <pc:docMk/>
            <pc:sldMk cId="3205035191" sldId="258"/>
            <ac:spMk id="128" creationId="{20313D80-B606-42D3-92BD-FE9B11BF4695}"/>
          </ac:spMkLst>
        </pc:spChg>
        <pc:spChg chg="add mod">
          <ac:chgData name="Fatima Pillosu" userId="a6295d4dc9e22643" providerId="LiveId" clId="{549A2215-96F8-479D-866A-A21C14FABF4E}" dt="2022-01-31T15:37:41.530" v="3584" actId="1036"/>
          <ac:spMkLst>
            <pc:docMk/>
            <pc:sldMk cId="3205035191" sldId="258"/>
            <ac:spMk id="129" creationId="{7447E5F7-2681-4A4E-8BB2-9DF5C211FCE8}"/>
          </ac:spMkLst>
        </pc:spChg>
        <pc:spChg chg="add mod">
          <ac:chgData name="Fatima Pillosu" userId="a6295d4dc9e22643" providerId="LiveId" clId="{549A2215-96F8-479D-866A-A21C14FABF4E}" dt="2022-01-31T15:37:46.092" v="3594" actId="1038"/>
          <ac:spMkLst>
            <pc:docMk/>
            <pc:sldMk cId="3205035191" sldId="258"/>
            <ac:spMk id="130" creationId="{CE0193C2-02B5-4D98-ACCA-920756F0801F}"/>
          </ac:spMkLst>
        </pc:spChg>
        <pc:spChg chg="add mod">
          <ac:chgData name="Fatima Pillosu" userId="a6295d4dc9e22643" providerId="LiveId" clId="{549A2215-96F8-479D-866A-A21C14FABF4E}" dt="2022-01-31T15:37:48.154" v="3602" actId="1037"/>
          <ac:spMkLst>
            <pc:docMk/>
            <pc:sldMk cId="3205035191" sldId="258"/>
            <ac:spMk id="131" creationId="{D460086A-1494-4055-8485-67CB18360AEC}"/>
          </ac:spMkLst>
        </pc:spChg>
        <pc:spChg chg="add mod">
          <ac:chgData name="Fatima Pillosu" userId="a6295d4dc9e22643" providerId="LiveId" clId="{549A2215-96F8-479D-866A-A21C14FABF4E}" dt="2022-01-31T15:37:51.654" v="3607" actId="1038"/>
          <ac:spMkLst>
            <pc:docMk/>
            <pc:sldMk cId="3205035191" sldId="258"/>
            <ac:spMk id="132" creationId="{A2AB3392-BD4D-4173-B779-A3EAD5EBBB57}"/>
          </ac:spMkLst>
        </pc:spChg>
        <pc:spChg chg="add mod">
          <ac:chgData name="Fatima Pillosu" userId="a6295d4dc9e22643" providerId="LiveId" clId="{549A2215-96F8-479D-866A-A21C14FABF4E}" dt="2022-01-31T15:37:58.029" v="3619" actId="1036"/>
          <ac:spMkLst>
            <pc:docMk/>
            <pc:sldMk cId="3205035191" sldId="258"/>
            <ac:spMk id="133" creationId="{1A6D5580-EC29-49F8-9D19-9691B217EB5D}"/>
          </ac:spMkLst>
        </pc:spChg>
        <pc:spChg chg="add mod">
          <ac:chgData name="Fatima Pillosu" userId="a6295d4dc9e22643" providerId="LiveId" clId="{549A2215-96F8-479D-866A-A21C14FABF4E}" dt="2022-01-31T15:38:03.279" v="3631" actId="1036"/>
          <ac:spMkLst>
            <pc:docMk/>
            <pc:sldMk cId="3205035191" sldId="258"/>
            <ac:spMk id="134" creationId="{B208246D-107B-416D-B5A3-10546E510DD0}"/>
          </ac:spMkLst>
        </pc:spChg>
        <pc:spChg chg="add mod">
          <ac:chgData name="Fatima Pillosu" userId="a6295d4dc9e22643" providerId="LiveId" clId="{549A2215-96F8-479D-866A-A21C14FABF4E}" dt="2022-01-31T15:38:06.904" v="3642" actId="1036"/>
          <ac:spMkLst>
            <pc:docMk/>
            <pc:sldMk cId="3205035191" sldId="258"/>
            <ac:spMk id="135" creationId="{EE373A38-ADA0-4D8E-BCDA-5D46125F7CC9}"/>
          </ac:spMkLst>
        </pc:spChg>
        <pc:spChg chg="add mod">
          <ac:chgData name="Fatima Pillosu" userId="a6295d4dc9e22643" providerId="LiveId" clId="{549A2215-96F8-479D-866A-A21C14FABF4E}" dt="2022-01-31T15:36:52.707" v="3486" actId="1037"/>
          <ac:spMkLst>
            <pc:docMk/>
            <pc:sldMk cId="3205035191" sldId="258"/>
            <ac:spMk id="136" creationId="{E5CA9FB8-1988-4A2E-AD4C-4084EC3AD0A8}"/>
          </ac:spMkLst>
        </pc:spChg>
        <pc:spChg chg="add mod">
          <ac:chgData name="Fatima Pillosu" userId="a6295d4dc9e22643" providerId="LiveId" clId="{549A2215-96F8-479D-866A-A21C14FABF4E}" dt="2022-01-31T15:37:20.579" v="3535" actId="1036"/>
          <ac:spMkLst>
            <pc:docMk/>
            <pc:sldMk cId="3205035191" sldId="258"/>
            <ac:spMk id="137" creationId="{0936EEB2-775E-4D75-BFD3-163B64B817EB}"/>
          </ac:spMkLst>
        </pc:spChg>
        <pc:spChg chg="add mod">
          <ac:chgData name="Fatima Pillosu" userId="a6295d4dc9e22643" providerId="LiveId" clId="{549A2215-96F8-479D-866A-A21C14FABF4E}" dt="2022-01-31T15:37:37.655" v="3577" actId="1036"/>
          <ac:spMkLst>
            <pc:docMk/>
            <pc:sldMk cId="3205035191" sldId="258"/>
            <ac:spMk id="138" creationId="{6C4AC042-8826-4D10-9EEF-59581B66B67F}"/>
          </ac:spMkLst>
        </pc:spChg>
        <pc:spChg chg="add mod">
          <ac:chgData name="Fatima Pillosu" userId="a6295d4dc9e22643" providerId="LiveId" clId="{549A2215-96F8-479D-866A-A21C14FABF4E}" dt="2022-01-31T15:37:55.404" v="3614" actId="1037"/>
          <ac:spMkLst>
            <pc:docMk/>
            <pc:sldMk cId="3205035191" sldId="258"/>
            <ac:spMk id="139" creationId="{36ECCCCF-9395-47B2-A795-C95FF4A321D4}"/>
          </ac:spMkLst>
        </pc:spChg>
        <pc:spChg chg="add mod">
          <ac:chgData name="Fatima Pillosu" userId="a6295d4dc9e22643" providerId="LiveId" clId="{549A2215-96F8-479D-866A-A21C14FABF4E}" dt="2022-01-31T15:39:35.230" v="3729" actId="1037"/>
          <ac:spMkLst>
            <pc:docMk/>
            <pc:sldMk cId="3205035191" sldId="258"/>
            <ac:spMk id="140" creationId="{4B9F0578-77C1-449A-A4EC-6FDD62FA6C43}"/>
          </ac:spMkLst>
        </pc:spChg>
        <pc:spChg chg="add mod">
          <ac:chgData name="Fatima Pillosu" userId="a6295d4dc9e22643" providerId="LiveId" clId="{549A2215-96F8-479D-866A-A21C14FABF4E}" dt="2022-01-31T15:39:32.684" v="3725" actId="1038"/>
          <ac:spMkLst>
            <pc:docMk/>
            <pc:sldMk cId="3205035191" sldId="258"/>
            <ac:spMk id="141" creationId="{4288A305-A47F-4A26-A652-11E042B09059}"/>
          </ac:spMkLst>
        </pc:spChg>
        <pc:spChg chg="add mod">
          <ac:chgData name="Fatima Pillosu" userId="a6295d4dc9e22643" providerId="LiveId" clId="{549A2215-96F8-479D-866A-A21C14FABF4E}" dt="2022-01-31T15:39:29.231" v="3717" actId="1037"/>
          <ac:spMkLst>
            <pc:docMk/>
            <pc:sldMk cId="3205035191" sldId="258"/>
            <ac:spMk id="142" creationId="{88F285C3-B784-4B34-A109-5364D0331007}"/>
          </ac:spMkLst>
        </pc:spChg>
        <pc:spChg chg="add mod">
          <ac:chgData name="Fatima Pillosu" userId="a6295d4dc9e22643" providerId="LiveId" clId="{549A2215-96F8-479D-866A-A21C14FABF4E}" dt="2022-01-31T15:39:13.280" v="3678" actId="1038"/>
          <ac:spMkLst>
            <pc:docMk/>
            <pc:sldMk cId="3205035191" sldId="258"/>
            <ac:spMk id="143" creationId="{59A3C276-681A-4A94-A0DF-12A0BD9C6642}"/>
          </ac:spMkLst>
        </pc:spChg>
        <pc:spChg chg="add mod">
          <ac:chgData name="Fatima Pillosu" userId="a6295d4dc9e22643" providerId="LiveId" clId="{549A2215-96F8-479D-866A-A21C14FABF4E}" dt="2022-01-31T15:39:17.061" v="3689" actId="1036"/>
          <ac:spMkLst>
            <pc:docMk/>
            <pc:sldMk cId="3205035191" sldId="258"/>
            <ac:spMk id="144" creationId="{623784BA-E5D1-4285-A2B9-6E004220E96B}"/>
          </ac:spMkLst>
        </pc:spChg>
        <pc:spChg chg="add mod">
          <ac:chgData name="Fatima Pillosu" userId="a6295d4dc9e22643" providerId="LiveId" clId="{549A2215-96F8-479D-866A-A21C14FABF4E}" dt="2022-01-31T15:39:21.467" v="3702" actId="1036"/>
          <ac:spMkLst>
            <pc:docMk/>
            <pc:sldMk cId="3205035191" sldId="258"/>
            <ac:spMk id="145" creationId="{870DB82D-36E3-4DA1-BEB1-CA7D315B130E}"/>
          </ac:spMkLst>
        </pc:spChg>
        <pc:spChg chg="add mod">
          <ac:chgData name="Fatima Pillosu" userId="a6295d4dc9e22643" providerId="LiveId" clId="{549A2215-96F8-479D-866A-A21C14FABF4E}" dt="2022-01-31T15:40:02.681" v="3779" actId="1038"/>
          <ac:spMkLst>
            <pc:docMk/>
            <pc:sldMk cId="3205035191" sldId="258"/>
            <ac:spMk id="146" creationId="{40DF9513-DD2D-41F6-ABF1-F5635BFC4EE8}"/>
          </ac:spMkLst>
        </pc:spChg>
        <pc:spChg chg="add mod">
          <ac:chgData name="Fatima Pillosu" userId="a6295d4dc9e22643" providerId="LiveId" clId="{549A2215-96F8-479D-866A-A21C14FABF4E}" dt="2022-01-31T15:40:06.180" v="3788" actId="1036"/>
          <ac:spMkLst>
            <pc:docMk/>
            <pc:sldMk cId="3205035191" sldId="258"/>
            <ac:spMk id="147" creationId="{DD61828A-5C2F-4B2B-B739-2BB126170200}"/>
          </ac:spMkLst>
        </pc:spChg>
        <pc:spChg chg="add mod">
          <ac:chgData name="Fatima Pillosu" userId="a6295d4dc9e22643" providerId="LiveId" clId="{549A2215-96F8-479D-866A-A21C14FABF4E}" dt="2022-01-31T15:40:11.508" v="3801" actId="1038"/>
          <ac:spMkLst>
            <pc:docMk/>
            <pc:sldMk cId="3205035191" sldId="258"/>
            <ac:spMk id="148" creationId="{D413ED9F-6EA6-44A7-A92A-C7DD12469500}"/>
          </ac:spMkLst>
        </pc:spChg>
        <pc:spChg chg="add mod">
          <ac:chgData name="Fatima Pillosu" userId="a6295d4dc9e22643" providerId="LiveId" clId="{549A2215-96F8-479D-866A-A21C14FABF4E}" dt="2022-01-31T15:38:47.339" v="3653" actId="1035"/>
          <ac:spMkLst>
            <pc:docMk/>
            <pc:sldMk cId="3205035191" sldId="258"/>
            <ac:spMk id="149" creationId="{8EF7DCAD-1739-414A-BFBA-96400E841E18}"/>
          </ac:spMkLst>
        </pc:spChg>
        <pc:spChg chg="add mod">
          <ac:chgData name="Fatima Pillosu" userId="a6295d4dc9e22643" providerId="LiveId" clId="{549A2215-96F8-479D-866A-A21C14FABF4E}" dt="2022-01-31T15:38:47.339" v="3653" actId="1035"/>
          <ac:spMkLst>
            <pc:docMk/>
            <pc:sldMk cId="3205035191" sldId="258"/>
            <ac:spMk id="150" creationId="{0522D927-A4B8-4A82-A15C-0AA800156964}"/>
          </ac:spMkLst>
        </pc:spChg>
        <pc:spChg chg="add mod">
          <ac:chgData name="Fatima Pillosu" userId="a6295d4dc9e22643" providerId="LiveId" clId="{549A2215-96F8-479D-866A-A21C14FABF4E}" dt="2022-01-31T15:39:59.619" v="3771" actId="1035"/>
          <ac:spMkLst>
            <pc:docMk/>
            <pc:sldMk cId="3205035191" sldId="258"/>
            <ac:spMk id="151" creationId="{6341EFCA-9EFB-4B52-B166-DA2C9930B846}"/>
          </ac:spMkLst>
        </pc:spChg>
        <pc:spChg chg="add mod">
          <ac:chgData name="Fatima Pillosu" userId="a6295d4dc9e22643" providerId="LiveId" clId="{549A2215-96F8-479D-866A-A21C14FABF4E}" dt="2022-01-31T15:39:49.714" v="3760" actId="1036"/>
          <ac:spMkLst>
            <pc:docMk/>
            <pc:sldMk cId="3205035191" sldId="258"/>
            <ac:spMk id="152" creationId="{49DA06A0-AD90-4003-9FF3-3EBD3F9664FE}"/>
          </ac:spMkLst>
        </pc:spChg>
        <pc:spChg chg="add mod">
          <ac:chgData name="Fatima Pillosu" userId="a6295d4dc9e22643" providerId="LiveId" clId="{549A2215-96F8-479D-866A-A21C14FABF4E}" dt="2022-01-31T15:39:45.527" v="3751" actId="1038"/>
          <ac:spMkLst>
            <pc:docMk/>
            <pc:sldMk cId="3205035191" sldId="258"/>
            <ac:spMk id="153" creationId="{B9DCD168-BF18-41C1-BEF6-9C5CF8F25A3B}"/>
          </ac:spMkLst>
        </pc:spChg>
        <pc:spChg chg="add mod">
          <ac:chgData name="Fatima Pillosu" userId="a6295d4dc9e22643" providerId="LiveId" clId="{549A2215-96F8-479D-866A-A21C14FABF4E}" dt="2022-01-31T15:39:40.480" v="3740" actId="1035"/>
          <ac:spMkLst>
            <pc:docMk/>
            <pc:sldMk cId="3205035191" sldId="258"/>
            <ac:spMk id="154" creationId="{EC4D56DC-EF3C-49D1-A35C-1CC779166DA1}"/>
          </ac:spMkLst>
        </pc:spChg>
        <pc:spChg chg="add mod">
          <ac:chgData name="Fatima Pillosu" userId="a6295d4dc9e22643" providerId="LiveId" clId="{549A2215-96F8-479D-866A-A21C14FABF4E}" dt="2022-01-31T15:39:56.275" v="3765" actId="1038"/>
          <ac:spMkLst>
            <pc:docMk/>
            <pc:sldMk cId="3205035191" sldId="258"/>
            <ac:spMk id="155" creationId="{A54B40B2-5FD7-416F-8772-5E0FEA016001}"/>
          </ac:spMkLst>
        </pc:spChg>
        <pc:spChg chg="add mod">
          <ac:chgData name="Fatima Pillosu" userId="a6295d4dc9e22643" providerId="LiveId" clId="{549A2215-96F8-479D-866A-A21C14FABF4E}" dt="2022-01-31T15:39:08.546" v="3670" actId="1036"/>
          <ac:spMkLst>
            <pc:docMk/>
            <pc:sldMk cId="3205035191" sldId="258"/>
            <ac:spMk id="156" creationId="{0F6849D0-865C-45F0-ADA8-0FCE9AC91B9D}"/>
          </ac:spMkLst>
        </pc:spChg>
        <pc:spChg chg="add mod">
          <ac:chgData name="Fatima Pillosu" userId="a6295d4dc9e22643" providerId="LiveId" clId="{549A2215-96F8-479D-866A-A21C14FABF4E}" dt="2022-01-31T15:38:47.339" v="3653" actId="1035"/>
          <ac:spMkLst>
            <pc:docMk/>
            <pc:sldMk cId="3205035191" sldId="258"/>
            <ac:spMk id="157" creationId="{A1F764E5-79E1-4144-897B-10EDE4E4DCA8}"/>
          </ac:spMkLst>
        </pc:spChg>
        <pc:spChg chg="add mod">
          <ac:chgData name="Fatima Pillosu" userId="a6295d4dc9e22643" providerId="LiveId" clId="{549A2215-96F8-479D-866A-A21C14FABF4E}" dt="2022-01-31T15:38:47.339" v="3653" actId="1035"/>
          <ac:spMkLst>
            <pc:docMk/>
            <pc:sldMk cId="3205035191" sldId="258"/>
            <ac:spMk id="158" creationId="{75B4C2CC-502A-4AF0-80D2-549C67B1CD68}"/>
          </ac:spMkLst>
        </pc:spChg>
        <pc:spChg chg="add mod">
          <ac:chgData name="Fatima Pillosu" userId="a6295d4dc9e22643" providerId="LiveId" clId="{549A2215-96F8-479D-866A-A21C14FABF4E}" dt="2022-01-31T15:39:04.406" v="3668" actId="1035"/>
          <ac:spMkLst>
            <pc:docMk/>
            <pc:sldMk cId="3205035191" sldId="258"/>
            <ac:spMk id="159" creationId="{24C9A848-B475-45C2-B040-2765AA5387E4}"/>
          </ac:spMkLst>
        </pc:spChg>
        <pc:picChg chg="add del mod">
          <ac:chgData name="Fatima Pillosu" userId="a6295d4dc9e22643" providerId="LiveId" clId="{549A2215-96F8-479D-866A-A21C14FABF4E}" dt="2022-01-31T15:11:27.955" v="3025" actId="478"/>
          <ac:picMkLst>
            <pc:docMk/>
            <pc:sldMk cId="3205035191" sldId="258"/>
            <ac:picMk id="3" creationId="{5ABF3F7F-3B66-4D1B-BC96-BDA65C45A0C8}"/>
          </ac:picMkLst>
        </pc:picChg>
        <pc:picChg chg="add del mod modCrop">
          <ac:chgData name="Fatima Pillosu" userId="a6295d4dc9e22643" providerId="LiveId" clId="{549A2215-96F8-479D-866A-A21C14FABF4E}" dt="2022-01-28T17:31:53.814" v="2998" actId="478"/>
          <ac:picMkLst>
            <pc:docMk/>
            <pc:sldMk cId="3205035191" sldId="258"/>
            <ac:picMk id="5" creationId="{19DE5B84-8BCD-480F-9E0C-AD7303DC688C}"/>
          </ac:picMkLst>
        </pc:picChg>
        <pc:picChg chg="add mod modCrop">
          <ac:chgData name="Fatima Pillosu" userId="a6295d4dc9e22643" providerId="LiveId" clId="{549A2215-96F8-479D-866A-A21C14FABF4E}" dt="2022-01-31T15:16:21.318" v="3098" actId="554"/>
          <ac:picMkLst>
            <pc:docMk/>
            <pc:sldMk cId="3205035191" sldId="258"/>
            <ac:picMk id="5" creationId="{EB08AAF8-F0BE-4131-8800-CD39471BF4C1}"/>
          </ac:picMkLst>
        </pc:picChg>
        <pc:picChg chg="add mod modCrop">
          <ac:chgData name="Fatima Pillosu" userId="a6295d4dc9e22643" providerId="LiveId" clId="{549A2215-96F8-479D-866A-A21C14FABF4E}" dt="2022-01-31T15:18:08.777" v="3120" actId="465"/>
          <ac:picMkLst>
            <pc:docMk/>
            <pc:sldMk cId="3205035191" sldId="258"/>
            <ac:picMk id="7" creationId="{75156365-4BC1-49F8-AB11-95827DE6F54A}"/>
          </ac:picMkLst>
        </pc:picChg>
        <pc:picChg chg="add del mod modCrop">
          <ac:chgData name="Fatima Pillosu" userId="a6295d4dc9e22643" providerId="LiveId" clId="{549A2215-96F8-479D-866A-A21C14FABF4E}" dt="2022-01-28T17:31:53.408" v="2997" actId="478"/>
          <ac:picMkLst>
            <pc:docMk/>
            <pc:sldMk cId="3205035191" sldId="258"/>
            <ac:picMk id="7" creationId="{84E86D49-DE1C-4A49-BF79-0BA5E01FB534}"/>
          </ac:picMkLst>
        </pc:picChg>
        <pc:picChg chg="add del mod modCrop">
          <ac:chgData name="Fatima Pillosu" userId="a6295d4dc9e22643" providerId="LiveId" clId="{549A2215-96F8-479D-866A-A21C14FABF4E}" dt="2022-01-28T17:31:52.237" v="2994" actId="478"/>
          <ac:picMkLst>
            <pc:docMk/>
            <pc:sldMk cId="3205035191" sldId="258"/>
            <ac:picMk id="9" creationId="{DD4620AF-5B81-46FE-ADFA-872AD97A8451}"/>
          </ac:picMkLst>
        </pc:picChg>
        <pc:picChg chg="add mod modCrop">
          <ac:chgData name="Fatima Pillosu" userId="a6295d4dc9e22643" providerId="LiveId" clId="{549A2215-96F8-479D-866A-A21C14FABF4E}" dt="2022-01-31T15:18:08.777" v="3120" actId="465"/>
          <ac:picMkLst>
            <pc:docMk/>
            <pc:sldMk cId="3205035191" sldId="258"/>
            <ac:picMk id="9" creationId="{EA775B54-7E54-4DA6-B78E-904F576D560F}"/>
          </ac:picMkLst>
        </pc:picChg>
        <pc:picChg chg="add del mod modCrop">
          <ac:chgData name="Fatima Pillosu" userId="a6295d4dc9e22643" providerId="LiveId" clId="{549A2215-96F8-479D-866A-A21C14FABF4E}" dt="2022-01-28T17:31:51.814" v="2993" actId="478"/>
          <ac:picMkLst>
            <pc:docMk/>
            <pc:sldMk cId="3205035191" sldId="258"/>
            <ac:picMk id="11" creationId="{364921A2-D088-4447-8380-251ED5721CE1}"/>
          </ac:picMkLst>
        </pc:picChg>
        <pc:picChg chg="add mod modCrop">
          <ac:chgData name="Fatima Pillosu" userId="a6295d4dc9e22643" providerId="LiveId" clId="{549A2215-96F8-479D-866A-A21C14FABF4E}" dt="2022-01-31T15:17:59.091" v="3118" actId="1076"/>
          <ac:picMkLst>
            <pc:docMk/>
            <pc:sldMk cId="3205035191" sldId="258"/>
            <ac:picMk id="11" creationId="{DD3570D8-5894-47FD-83E2-D8B995B42508}"/>
          </ac:picMkLst>
        </pc:picChg>
        <pc:picChg chg="add del mod modCrop">
          <ac:chgData name="Fatima Pillosu" userId="a6295d4dc9e22643" providerId="LiveId" clId="{549A2215-96F8-479D-866A-A21C14FABF4E}" dt="2022-01-28T17:31:54.448" v="2999" actId="478"/>
          <ac:picMkLst>
            <pc:docMk/>
            <pc:sldMk cId="3205035191" sldId="258"/>
            <ac:picMk id="13" creationId="{83AF9B71-97F1-4644-AAB7-621DB90B2626}"/>
          </ac:picMkLst>
        </pc:picChg>
        <pc:picChg chg="add mod modCrop">
          <ac:chgData name="Fatima Pillosu" userId="a6295d4dc9e22643" providerId="LiveId" clId="{549A2215-96F8-479D-866A-A21C14FABF4E}" dt="2022-01-31T15:18:37.587" v="3126" actId="553"/>
          <ac:picMkLst>
            <pc:docMk/>
            <pc:sldMk cId="3205035191" sldId="258"/>
            <ac:picMk id="13" creationId="{CC7F660C-25C1-4CB4-8F31-C4AD96F8CA89}"/>
          </ac:picMkLst>
        </pc:picChg>
        <pc:picChg chg="add mod modCrop">
          <ac:chgData name="Fatima Pillosu" userId="a6295d4dc9e22643" providerId="LiveId" clId="{549A2215-96F8-479D-866A-A21C14FABF4E}" dt="2022-01-31T15:18:42.211" v="3127" actId="465"/>
          <ac:picMkLst>
            <pc:docMk/>
            <pc:sldMk cId="3205035191" sldId="258"/>
            <ac:picMk id="15" creationId="{018CBBBD-D355-4BE8-87BD-54FCADB72D3A}"/>
          </ac:picMkLst>
        </pc:picChg>
        <pc:picChg chg="add del mod modCrop">
          <ac:chgData name="Fatima Pillosu" userId="a6295d4dc9e22643" providerId="LiveId" clId="{549A2215-96F8-479D-866A-A21C14FABF4E}" dt="2022-01-28T17:31:53.037" v="2996" actId="478"/>
          <ac:picMkLst>
            <pc:docMk/>
            <pc:sldMk cId="3205035191" sldId="258"/>
            <ac:picMk id="15" creationId="{D609E189-4ED1-4375-95F3-28C92D7D65C1}"/>
          </ac:picMkLst>
        </pc:picChg>
        <pc:picChg chg="add del mod modCrop">
          <ac:chgData name="Fatima Pillosu" userId="a6295d4dc9e22643" providerId="LiveId" clId="{549A2215-96F8-479D-866A-A21C14FABF4E}" dt="2022-01-28T17:31:52.653" v="2995" actId="478"/>
          <ac:picMkLst>
            <pc:docMk/>
            <pc:sldMk cId="3205035191" sldId="258"/>
            <ac:picMk id="17" creationId="{C0BB85C1-8FD3-4952-AD8F-5A02BE4C71CA}"/>
          </ac:picMkLst>
        </pc:picChg>
        <pc:picChg chg="add mod modCrop">
          <ac:chgData name="Fatima Pillosu" userId="a6295d4dc9e22643" providerId="LiveId" clId="{549A2215-96F8-479D-866A-A21C14FABF4E}" dt="2022-01-31T15:18:42.211" v="3127" actId="465"/>
          <ac:picMkLst>
            <pc:docMk/>
            <pc:sldMk cId="3205035191" sldId="258"/>
            <ac:picMk id="17" creationId="{EA0AD51A-BC3C-422C-82FA-2CAABAAAB8E8}"/>
          </ac:picMkLst>
        </pc:picChg>
        <pc:picChg chg="add mod modCrop">
          <ac:chgData name="Fatima Pillosu" userId="a6295d4dc9e22643" providerId="LiveId" clId="{549A2215-96F8-479D-866A-A21C14FABF4E}" dt="2022-01-31T15:18:37.587" v="3126" actId="553"/>
          <ac:picMkLst>
            <pc:docMk/>
            <pc:sldMk cId="3205035191" sldId="258"/>
            <ac:picMk id="19" creationId="{501F7BFE-6431-400D-A239-B0EBEB237D19}"/>
          </ac:picMkLst>
        </pc:picChg>
        <pc:picChg chg="add del mod modCrop">
          <ac:chgData name="Fatima Pillosu" userId="a6295d4dc9e22643" providerId="LiveId" clId="{549A2215-96F8-479D-866A-A21C14FABF4E}" dt="2022-01-28T17:31:51.216" v="2992" actId="478"/>
          <ac:picMkLst>
            <pc:docMk/>
            <pc:sldMk cId="3205035191" sldId="258"/>
            <ac:picMk id="19" creationId="{739F8DC7-792D-48F7-BF05-B92D074B9F1A}"/>
          </ac:picMkLst>
        </pc:picChg>
        <pc:picChg chg="add del mod">
          <ac:chgData name="Fatima Pillosu" userId="a6295d4dc9e22643" providerId="LiveId" clId="{549A2215-96F8-479D-866A-A21C14FABF4E}" dt="2022-01-28T17:28:35.533" v="2906" actId="478"/>
          <ac:picMkLst>
            <pc:docMk/>
            <pc:sldMk cId="3205035191" sldId="258"/>
            <ac:picMk id="21" creationId="{F9FCF697-82A7-471A-A753-F71FC07B3D1B}"/>
          </ac:picMkLst>
        </pc:picChg>
        <pc:picChg chg="add del mod">
          <ac:chgData name="Fatima Pillosu" userId="a6295d4dc9e22643" providerId="LiveId" clId="{549A2215-96F8-479D-866A-A21C14FABF4E}" dt="2022-01-28T17:28:46.486" v="2911" actId="478"/>
          <ac:picMkLst>
            <pc:docMk/>
            <pc:sldMk cId="3205035191" sldId="258"/>
            <ac:picMk id="23" creationId="{01C40B22-622E-428F-B8E8-B6BABADB2D74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39" creationId="{02094887-7CFD-4A0B-9BDF-46F8D4BDEEB8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41" creationId="{4B15CA4F-A31A-4E18-8960-372DE27EC86C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43" creationId="{BF95BFA3-BDE0-4841-AB52-634DD2CEE6AB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45" creationId="{232C777B-BB35-4D11-92D4-92DC10981EEB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47" creationId="{B76CF48C-FD51-449C-ABCC-9A7405B97A98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49" creationId="{D94F1E08-7457-4E46-8FC7-FCE2367FAF90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51" creationId="{37DE2CE0-1E8B-4DFE-BAC6-2DA86D112337}"/>
          </ac:picMkLst>
        </pc:picChg>
        <pc:picChg chg="add del mod">
          <ac:chgData name="Fatima Pillosu" userId="a6295d4dc9e22643" providerId="LiveId" clId="{549A2215-96F8-479D-866A-A21C14FABF4E}" dt="2022-01-31T15:11:04.645" v="3021" actId="478"/>
          <ac:picMkLst>
            <pc:docMk/>
            <pc:sldMk cId="3205035191" sldId="258"/>
            <ac:picMk id="53" creationId="{5E13C2AF-8D50-4F4F-B17B-85046C4CEF4D}"/>
          </ac:picMkLst>
        </pc:picChg>
        <pc:cxnChg chg="add mod">
          <ac:chgData name="Fatima Pillosu" userId="a6295d4dc9e22643" providerId="LiveId" clId="{549A2215-96F8-479D-866A-A21C14FABF4E}" dt="2022-01-28T17:29:38.066" v="2912"/>
          <ac:cxnSpMkLst>
            <pc:docMk/>
            <pc:sldMk cId="3205035191" sldId="258"/>
            <ac:cxnSpMk id="24" creationId="{36821EF6-C83E-4E7E-95F2-353C18DC0166}"/>
          </ac:cxnSpMkLst>
        </pc:cxnChg>
        <pc:cxnChg chg="add mod">
          <ac:chgData name="Fatima Pillosu" userId="a6295d4dc9e22643" providerId="LiveId" clId="{549A2215-96F8-479D-866A-A21C14FABF4E}" dt="2022-01-31T15:16:35.473" v="3099" actId="1038"/>
          <ac:cxnSpMkLst>
            <pc:docMk/>
            <pc:sldMk cId="3205035191" sldId="258"/>
            <ac:cxnSpMk id="25" creationId="{3ED13CE3-92D2-462F-B328-C30071FB7136}"/>
          </ac:cxnSpMkLst>
        </pc:cxnChg>
        <pc:cxnChg chg="add mod">
          <ac:chgData name="Fatima Pillosu" userId="a6295d4dc9e22643" providerId="LiveId" clId="{549A2215-96F8-479D-866A-A21C14FABF4E}" dt="2022-01-28T17:29:38.066" v="2912"/>
          <ac:cxnSpMkLst>
            <pc:docMk/>
            <pc:sldMk cId="3205035191" sldId="258"/>
            <ac:cxnSpMk id="26" creationId="{278D7440-EEE2-49F7-A587-75FBFC80CDFF}"/>
          </ac:cxnSpMkLst>
        </pc:cxnChg>
        <pc:cxnChg chg="add mod">
          <ac:chgData name="Fatima Pillosu" userId="a6295d4dc9e22643" providerId="LiveId" clId="{549A2215-96F8-479D-866A-A21C14FABF4E}" dt="2022-01-28T17:29:38.066" v="2912"/>
          <ac:cxnSpMkLst>
            <pc:docMk/>
            <pc:sldMk cId="3205035191" sldId="258"/>
            <ac:cxnSpMk id="29" creationId="{EFC1EB2C-F440-44A1-9134-8CAB4C954B46}"/>
          </ac:cxnSpMkLst>
        </pc:cxnChg>
        <pc:cxnChg chg="add mod">
          <ac:chgData name="Fatima Pillosu" userId="a6295d4dc9e22643" providerId="LiveId" clId="{549A2215-96F8-479D-866A-A21C14FABF4E}" dt="2022-01-28T17:29:38.066" v="2912"/>
          <ac:cxnSpMkLst>
            <pc:docMk/>
            <pc:sldMk cId="3205035191" sldId="258"/>
            <ac:cxnSpMk id="30" creationId="{C5D45EE9-97BB-4949-9486-09309697E30B}"/>
          </ac:cxnSpMkLst>
        </pc:cxnChg>
        <pc:cxnChg chg="add mod">
          <ac:chgData name="Fatima Pillosu" userId="a6295d4dc9e22643" providerId="LiveId" clId="{549A2215-96F8-479D-866A-A21C14FABF4E}" dt="2022-01-28T17:29:38.066" v="2912"/>
          <ac:cxnSpMkLst>
            <pc:docMk/>
            <pc:sldMk cId="3205035191" sldId="258"/>
            <ac:cxnSpMk id="31" creationId="{889DF2C8-CC9A-483B-9511-FC1A979A61CB}"/>
          </ac:cxnSpMkLst>
        </pc:cxnChg>
      </pc:sldChg>
      <pc:sldChg chg="add del">
        <pc:chgData name="Fatima Pillosu" userId="a6295d4dc9e22643" providerId="LiveId" clId="{549A2215-96F8-479D-866A-A21C14FABF4E}" dt="2022-01-31T15:21:16.579" v="3240"/>
        <pc:sldMkLst>
          <pc:docMk/>
          <pc:sldMk cId="252432889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3244"/>
            <a:ext cx="5829300" cy="21554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51840"/>
            <a:ext cx="5143500" cy="149478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9627"/>
            <a:ext cx="1478756" cy="5246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9627"/>
            <a:ext cx="4350544" cy="5246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43515"/>
            <a:ext cx="5915025" cy="25753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43267"/>
            <a:ext cx="5915025" cy="135433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0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48134"/>
            <a:ext cx="2914650" cy="3928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48134"/>
            <a:ext cx="2914650" cy="3928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9628"/>
            <a:ext cx="5915025" cy="119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17717"/>
            <a:ext cx="2901255" cy="743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61526"/>
            <a:ext cx="2901255" cy="3326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17717"/>
            <a:ext cx="2915543" cy="743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61526"/>
            <a:ext cx="2915543" cy="3326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750"/>
            <a:ext cx="2211884" cy="14446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91427"/>
            <a:ext cx="3471863" cy="4399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7375"/>
            <a:ext cx="2211884" cy="34410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750"/>
            <a:ext cx="2211884" cy="14446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91427"/>
            <a:ext cx="3471863" cy="43998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7375"/>
            <a:ext cx="2211884" cy="34410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0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9628"/>
            <a:ext cx="5915025" cy="119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48134"/>
            <a:ext cx="5915025" cy="39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738373"/>
            <a:ext cx="1543050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38373"/>
            <a:ext cx="2314575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38373"/>
            <a:ext cx="1543050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8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821EF6-C83E-4E7E-95F2-353C18DC0166}"/>
              </a:ext>
            </a:extLst>
          </p:cNvPr>
          <p:cNvCxnSpPr>
            <a:cxnSpLocks/>
          </p:cNvCxnSpPr>
          <p:nvPr/>
        </p:nvCxnSpPr>
        <p:spPr>
          <a:xfrm>
            <a:off x="2012529" y="533625"/>
            <a:ext cx="0" cy="963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D13CE3-92D2-462F-B328-C30071FB7136}"/>
              </a:ext>
            </a:extLst>
          </p:cNvPr>
          <p:cNvCxnSpPr>
            <a:cxnSpLocks/>
          </p:cNvCxnSpPr>
          <p:nvPr/>
        </p:nvCxnSpPr>
        <p:spPr>
          <a:xfrm flipH="1">
            <a:off x="684506" y="581250"/>
            <a:ext cx="1328977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8D7440-EEE2-49F7-A587-75FBFC80CDFF}"/>
              </a:ext>
            </a:extLst>
          </p:cNvPr>
          <p:cNvCxnSpPr>
            <a:cxnSpLocks/>
          </p:cNvCxnSpPr>
          <p:nvPr/>
        </p:nvCxnSpPr>
        <p:spPr>
          <a:xfrm>
            <a:off x="2012529" y="581250"/>
            <a:ext cx="164132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81198C-3F42-475D-AAB2-55FA1A042A83}"/>
              </a:ext>
            </a:extLst>
          </p:cNvPr>
          <p:cNvSpPr txBox="1"/>
          <p:nvPr/>
        </p:nvSpPr>
        <p:spPr>
          <a:xfrm>
            <a:off x="672260" y="248974"/>
            <a:ext cx="132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</a:t>
            </a:r>
            <a:r>
              <a:rPr lang="en-GB" sz="800"/>
              <a:t>as large-scale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148FF4-4035-4B56-8536-D6B7FE0A23C9}"/>
              </a:ext>
            </a:extLst>
          </p:cNvPr>
          <p:cNvSpPr txBox="1"/>
          <p:nvPr/>
        </p:nvSpPr>
        <p:spPr>
          <a:xfrm>
            <a:off x="2001235" y="248974"/>
            <a:ext cx="164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as convective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C1EB2C-F440-44A1-9134-8CAB4C954B46}"/>
              </a:ext>
            </a:extLst>
          </p:cNvPr>
          <p:cNvCxnSpPr>
            <a:cxnSpLocks/>
          </p:cNvCxnSpPr>
          <p:nvPr/>
        </p:nvCxnSpPr>
        <p:spPr>
          <a:xfrm>
            <a:off x="5129775" y="533625"/>
            <a:ext cx="0" cy="963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5EE9-97BB-4949-9486-09309697E30B}"/>
              </a:ext>
            </a:extLst>
          </p:cNvPr>
          <p:cNvCxnSpPr>
            <a:cxnSpLocks/>
          </p:cNvCxnSpPr>
          <p:nvPr/>
        </p:nvCxnSpPr>
        <p:spPr>
          <a:xfrm flipH="1">
            <a:off x="3803782" y="581250"/>
            <a:ext cx="1328977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DF2C8-CC9A-483B-9511-FC1A979A61CB}"/>
              </a:ext>
            </a:extLst>
          </p:cNvPr>
          <p:cNvCxnSpPr>
            <a:cxnSpLocks/>
          </p:cNvCxnSpPr>
          <p:nvPr/>
        </p:nvCxnSpPr>
        <p:spPr>
          <a:xfrm>
            <a:off x="5129775" y="581250"/>
            <a:ext cx="164132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5587EA-0518-4F65-A086-EBEFF9496EF6}"/>
              </a:ext>
            </a:extLst>
          </p:cNvPr>
          <p:cNvSpPr txBox="1"/>
          <p:nvPr/>
        </p:nvSpPr>
        <p:spPr>
          <a:xfrm>
            <a:off x="3789506" y="248974"/>
            <a:ext cx="132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as large-scale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33B8F-25C8-43E2-9138-773BB1D62D07}"/>
              </a:ext>
            </a:extLst>
          </p:cNvPr>
          <p:cNvSpPr txBox="1"/>
          <p:nvPr/>
        </p:nvSpPr>
        <p:spPr>
          <a:xfrm>
            <a:off x="5118481" y="248974"/>
            <a:ext cx="164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as convective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DCB3F-0C4F-4BC3-9AE5-D8A02CC3515E}"/>
              </a:ext>
            </a:extLst>
          </p:cNvPr>
          <p:cNvSpPr txBox="1"/>
          <p:nvPr/>
        </p:nvSpPr>
        <p:spPr>
          <a:xfrm>
            <a:off x="667509" y="27283"/>
            <a:ext cx="3055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Costa”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C7C9B-2B97-4F0A-9C9D-A47329DC3263}"/>
              </a:ext>
            </a:extLst>
          </p:cNvPr>
          <p:cNvSpPr txBox="1"/>
          <p:nvPr/>
        </p:nvSpPr>
        <p:spPr>
          <a:xfrm>
            <a:off x="3803781" y="27283"/>
            <a:ext cx="297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Sierra”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E577E-3FD7-43E2-AE63-A72D905745EA}"/>
              </a:ext>
            </a:extLst>
          </p:cNvPr>
          <p:cNvSpPr txBox="1"/>
          <p:nvPr/>
        </p:nvSpPr>
        <p:spPr>
          <a:xfrm>
            <a:off x="642109" y="625647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23.55 %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E132D8-B577-4CA4-B1BC-58F3AB266643}"/>
              </a:ext>
            </a:extLst>
          </p:cNvPr>
          <p:cNvSpPr txBox="1"/>
          <p:nvPr/>
        </p:nvSpPr>
        <p:spPr>
          <a:xfrm>
            <a:off x="3750359" y="625647"/>
            <a:ext cx="550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27.07 %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B08AAF8-F0BE-4131-8800-CD39471BF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755122" y="796819"/>
            <a:ext cx="2880000" cy="95865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5156365-4BC1-49F8-AB11-95827DE6F5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755122" y="2098473"/>
            <a:ext cx="2880000" cy="95865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A775B54-7E54-4DA6-B78E-904F576D5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755122" y="3400127"/>
            <a:ext cx="2880000" cy="9586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D3570D8-5894-47FD-83E2-D8B995B425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755122" y="4701780"/>
            <a:ext cx="2880000" cy="958658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C7F660C-25C1-4CB4-8F31-C4AD96F8CA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3865790" y="796819"/>
            <a:ext cx="2880000" cy="958658"/>
          </a:xfrm>
          <a:prstGeom prst="rect">
            <a:avLst/>
          </a:prstGeom>
        </p:spPr>
      </p:pic>
      <p:pic>
        <p:nvPicPr>
          <p:cNvPr id="15" name="Picture 14" descr="A picture containing antenna&#10;&#10;Description automatically generated">
            <a:extLst>
              <a:ext uri="{FF2B5EF4-FFF2-40B4-BE49-F238E27FC236}">
                <a16:creationId xmlns:a16="http://schemas.microsoft.com/office/drawing/2014/main" id="{018CBBBD-D355-4BE8-87BD-54FCADB72D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3865790" y="2093993"/>
            <a:ext cx="2880000" cy="958658"/>
          </a:xfrm>
          <a:prstGeom prst="rect">
            <a:avLst/>
          </a:prstGeom>
        </p:spPr>
      </p:pic>
      <p:pic>
        <p:nvPicPr>
          <p:cNvPr id="17" name="Picture 16" descr="A picture containing antenna&#10;&#10;Description automatically generated">
            <a:extLst>
              <a:ext uri="{FF2B5EF4-FFF2-40B4-BE49-F238E27FC236}">
                <a16:creationId xmlns:a16="http://schemas.microsoft.com/office/drawing/2014/main" id="{EA0AD51A-BC3C-422C-82FA-2CAABAAAB8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3865790" y="3391167"/>
            <a:ext cx="2880000" cy="958658"/>
          </a:xfrm>
          <a:prstGeom prst="rect">
            <a:avLst/>
          </a:prstGeom>
        </p:spPr>
      </p:pic>
      <p:pic>
        <p:nvPicPr>
          <p:cNvPr id="19" name="Picture 18" descr="A picture containing antenna&#10;&#10;Description automatically generated">
            <a:extLst>
              <a:ext uri="{FF2B5EF4-FFF2-40B4-BE49-F238E27FC236}">
                <a16:creationId xmlns:a16="http://schemas.microsoft.com/office/drawing/2014/main" id="{501F7BFE-6431-400D-A239-B0EBEB237D1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6453" r="9071" b="15633"/>
          <a:stretch/>
        </p:blipFill>
        <p:spPr>
          <a:xfrm>
            <a:off x="3865790" y="4688340"/>
            <a:ext cx="2880000" cy="95865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4EC7F65-73C6-4578-8C86-F66FD4CD508D}"/>
              </a:ext>
            </a:extLst>
          </p:cNvPr>
          <p:cNvSpPr txBox="1"/>
          <p:nvPr/>
        </p:nvSpPr>
        <p:spPr>
          <a:xfrm>
            <a:off x="642109" y="193069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17.49 %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1B782E-88B6-433C-A4B3-E9B72B1E46C5}"/>
              </a:ext>
            </a:extLst>
          </p:cNvPr>
          <p:cNvSpPr txBox="1"/>
          <p:nvPr/>
        </p:nvSpPr>
        <p:spPr>
          <a:xfrm>
            <a:off x="642109" y="454035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18.24 %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455849-3254-41C9-8B48-E723F4D3FC48}"/>
              </a:ext>
            </a:extLst>
          </p:cNvPr>
          <p:cNvSpPr txBox="1"/>
          <p:nvPr/>
        </p:nvSpPr>
        <p:spPr>
          <a:xfrm>
            <a:off x="608410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11111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F5005-0EE2-4ECE-AB07-DAD7B8D57E83}"/>
              </a:ext>
            </a:extLst>
          </p:cNvPr>
          <p:cNvSpPr txBox="1"/>
          <p:nvPr/>
        </p:nvSpPr>
        <p:spPr>
          <a:xfrm>
            <a:off x="1191240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21111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740D7-CAEC-46B2-A544-147152CD0804}"/>
              </a:ext>
            </a:extLst>
          </p:cNvPr>
          <p:cNvSpPr txBox="1"/>
          <p:nvPr/>
        </p:nvSpPr>
        <p:spPr>
          <a:xfrm>
            <a:off x="1871398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31111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B7A41-0200-4D7D-9960-A1442522629A}"/>
              </a:ext>
            </a:extLst>
          </p:cNvPr>
          <p:cNvSpPr txBox="1"/>
          <p:nvPr/>
        </p:nvSpPr>
        <p:spPr>
          <a:xfrm>
            <a:off x="2602205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41111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8B4B70-315D-45EB-BA2B-50CFAD206CBD}"/>
              </a:ext>
            </a:extLst>
          </p:cNvPr>
          <p:cNvSpPr txBox="1"/>
          <p:nvPr/>
        </p:nvSpPr>
        <p:spPr>
          <a:xfrm>
            <a:off x="3720288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11111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0CF8B1-2382-4654-9AD3-F02AC6B9CB07}"/>
              </a:ext>
            </a:extLst>
          </p:cNvPr>
          <p:cNvSpPr txBox="1"/>
          <p:nvPr/>
        </p:nvSpPr>
        <p:spPr>
          <a:xfrm>
            <a:off x="4303117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21111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6CA489-357E-44C2-9105-F7F00CC83DEA}"/>
              </a:ext>
            </a:extLst>
          </p:cNvPr>
          <p:cNvSpPr txBox="1"/>
          <p:nvPr/>
        </p:nvSpPr>
        <p:spPr>
          <a:xfrm>
            <a:off x="4986419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31111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143FA4-775F-4A6A-8FC6-694B3509304F}"/>
              </a:ext>
            </a:extLst>
          </p:cNvPr>
          <p:cNvSpPr txBox="1"/>
          <p:nvPr/>
        </p:nvSpPr>
        <p:spPr>
          <a:xfrm>
            <a:off x="5714084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41111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1A53EC-77CC-499F-9AA5-BC74A1A9954C}"/>
              </a:ext>
            </a:extLst>
          </p:cNvPr>
          <p:cNvSpPr txBox="1"/>
          <p:nvPr/>
        </p:nvSpPr>
        <p:spPr>
          <a:xfrm>
            <a:off x="755122" y="6014621"/>
            <a:ext cx="28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WT codes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A705DC-5969-4000-8EA3-77CFBC6B0593}"/>
              </a:ext>
            </a:extLst>
          </p:cNvPr>
          <p:cNvSpPr txBox="1"/>
          <p:nvPr/>
        </p:nvSpPr>
        <p:spPr>
          <a:xfrm>
            <a:off x="3865789" y="6014621"/>
            <a:ext cx="2880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WT codes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2F9A6B-F692-4D3A-8690-C24E14142D02}"/>
              </a:ext>
            </a:extLst>
          </p:cNvPr>
          <p:cNvSpPr txBox="1"/>
          <p:nvPr/>
        </p:nvSpPr>
        <p:spPr>
          <a:xfrm>
            <a:off x="19122" y="760737"/>
            <a:ext cx="43088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0000 – 1200 UTC </a:t>
            </a:r>
          </a:p>
          <a:p>
            <a:pPr algn="ctr"/>
            <a:r>
              <a:rPr lang="en-GB" sz="800" b="1" dirty="0"/>
              <a:t>( 1800 – 0600 LST 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F5B8F2-A537-4E37-83BE-0597C57F81AF}"/>
              </a:ext>
            </a:extLst>
          </p:cNvPr>
          <p:cNvSpPr txBox="1"/>
          <p:nvPr/>
        </p:nvSpPr>
        <p:spPr>
          <a:xfrm>
            <a:off x="-6542" y="2018376"/>
            <a:ext cx="430887" cy="10218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0600 – 1800 UTC </a:t>
            </a:r>
          </a:p>
          <a:p>
            <a:pPr algn="ctr"/>
            <a:r>
              <a:rPr lang="en-GB" sz="800" b="1" dirty="0"/>
              <a:t>( 0000 – 1200 LST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B5CF83-72A1-4A2D-9943-F8E5E8B2AD39}"/>
              </a:ext>
            </a:extLst>
          </p:cNvPr>
          <p:cNvSpPr txBox="1"/>
          <p:nvPr/>
        </p:nvSpPr>
        <p:spPr>
          <a:xfrm>
            <a:off x="19122" y="3356404"/>
            <a:ext cx="43088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1200 – 0000 UTC </a:t>
            </a:r>
          </a:p>
          <a:p>
            <a:pPr algn="ctr"/>
            <a:r>
              <a:rPr lang="en-GB" sz="800" b="1" dirty="0"/>
              <a:t>( 0600 – 1800 LST 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FB81F9-4891-4329-9EF6-0536B5F4C8C9}"/>
              </a:ext>
            </a:extLst>
          </p:cNvPr>
          <p:cNvSpPr txBox="1"/>
          <p:nvPr/>
        </p:nvSpPr>
        <p:spPr>
          <a:xfrm>
            <a:off x="19122" y="4666529"/>
            <a:ext cx="43088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1800 – 0600 UTC </a:t>
            </a:r>
          </a:p>
          <a:p>
            <a:pPr algn="ctr"/>
            <a:r>
              <a:rPr lang="en-GB" sz="800" b="1" dirty="0"/>
              <a:t>( 1200 – 0000 LST 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35DF85-F46A-435E-85AD-45624F8716B6}"/>
              </a:ext>
            </a:extLst>
          </p:cNvPr>
          <p:cNvSpPr txBox="1"/>
          <p:nvPr/>
        </p:nvSpPr>
        <p:spPr>
          <a:xfrm>
            <a:off x="362479" y="760737"/>
            <a:ext cx="30777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/>
              <a:t>Frequency (%)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0BD315-43F0-4BF9-948F-19CB90F569EE}"/>
              </a:ext>
            </a:extLst>
          </p:cNvPr>
          <p:cNvSpPr txBox="1"/>
          <p:nvPr/>
        </p:nvSpPr>
        <p:spPr>
          <a:xfrm>
            <a:off x="362479" y="2018376"/>
            <a:ext cx="307777" cy="10083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/>
              <a:t>Frequency (%)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C17006-A994-4E8E-B843-8BF91055CDEB}"/>
              </a:ext>
            </a:extLst>
          </p:cNvPr>
          <p:cNvSpPr txBox="1"/>
          <p:nvPr/>
        </p:nvSpPr>
        <p:spPr>
          <a:xfrm>
            <a:off x="362479" y="3356404"/>
            <a:ext cx="30777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/>
              <a:t>Frequency (%)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8BEBF4-D58E-4016-A7B4-56CA425057C3}"/>
              </a:ext>
            </a:extLst>
          </p:cNvPr>
          <p:cNvSpPr txBox="1"/>
          <p:nvPr/>
        </p:nvSpPr>
        <p:spPr>
          <a:xfrm>
            <a:off x="362479" y="4666529"/>
            <a:ext cx="307777" cy="9939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/>
              <a:t>Frequency (%)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981015-29E2-41C1-872C-5E06BB752C3C}"/>
              </a:ext>
            </a:extLst>
          </p:cNvPr>
          <p:cNvSpPr txBox="1"/>
          <p:nvPr/>
        </p:nvSpPr>
        <p:spPr>
          <a:xfrm>
            <a:off x="528979" y="4626920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45949-01C1-4460-AE38-15F7850F2F9C}"/>
              </a:ext>
            </a:extLst>
          </p:cNvPr>
          <p:cNvSpPr txBox="1"/>
          <p:nvPr/>
        </p:nvSpPr>
        <p:spPr>
          <a:xfrm>
            <a:off x="528979" y="5520612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838FE4-620C-4536-BAD7-18E2455AA894}"/>
              </a:ext>
            </a:extLst>
          </p:cNvPr>
          <p:cNvSpPr txBox="1"/>
          <p:nvPr/>
        </p:nvSpPr>
        <p:spPr>
          <a:xfrm>
            <a:off x="528979" y="5228567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854FDB-7271-4CC1-88CC-2E183EB19419}"/>
              </a:ext>
            </a:extLst>
          </p:cNvPr>
          <p:cNvSpPr txBox="1"/>
          <p:nvPr/>
        </p:nvSpPr>
        <p:spPr>
          <a:xfrm>
            <a:off x="528979" y="4919095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76E8D1-1BB7-4471-9F1B-B8ABB6AD3B24}"/>
              </a:ext>
            </a:extLst>
          </p:cNvPr>
          <p:cNvSpPr txBox="1"/>
          <p:nvPr/>
        </p:nvSpPr>
        <p:spPr>
          <a:xfrm>
            <a:off x="526241" y="3335712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81AD41-FD7E-438F-97EC-9FCA00615DD7}"/>
              </a:ext>
            </a:extLst>
          </p:cNvPr>
          <p:cNvSpPr txBox="1"/>
          <p:nvPr/>
        </p:nvSpPr>
        <p:spPr>
          <a:xfrm>
            <a:off x="526241" y="4229404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40C4AC-EED5-4D75-A7B9-5959178AA638}"/>
              </a:ext>
            </a:extLst>
          </p:cNvPr>
          <p:cNvSpPr txBox="1"/>
          <p:nvPr/>
        </p:nvSpPr>
        <p:spPr>
          <a:xfrm>
            <a:off x="526241" y="3937359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EFF580-61AA-45BB-888C-A65E31197983}"/>
              </a:ext>
            </a:extLst>
          </p:cNvPr>
          <p:cNvSpPr txBox="1"/>
          <p:nvPr/>
        </p:nvSpPr>
        <p:spPr>
          <a:xfrm>
            <a:off x="526241" y="3627887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731D6D-02F4-4518-8CCB-93ED45BD127B}"/>
              </a:ext>
            </a:extLst>
          </p:cNvPr>
          <p:cNvSpPr txBox="1"/>
          <p:nvPr/>
        </p:nvSpPr>
        <p:spPr>
          <a:xfrm>
            <a:off x="526241" y="2028491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1B250-DB93-4FBD-9AC1-51F6229D9225}"/>
              </a:ext>
            </a:extLst>
          </p:cNvPr>
          <p:cNvSpPr txBox="1"/>
          <p:nvPr/>
        </p:nvSpPr>
        <p:spPr>
          <a:xfrm>
            <a:off x="526241" y="2922183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10554-C88A-4B36-94D1-7E23BAC1681D}"/>
              </a:ext>
            </a:extLst>
          </p:cNvPr>
          <p:cNvSpPr txBox="1"/>
          <p:nvPr/>
        </p:nvSpPr>
        <p:spPr>
          <a:xfrm>
            <a:off x="526241" y="2630138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CB1E5F-8899-464E-88AC-4F68F2A8DA67}"/>
              </a:ext>
            </a:extLst>
          </p:cNvPr>
          <p:cNvSpPr txBox="1"/>
          <p:nvPr/>
        </p:nvSpPr>
        <p:spPr>
          <a:xfrm>
            <a:off x="526241" y="2320666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50F853-8E9F-4A8E-A8BF-D9C302132A3D}"/>
              </a:ext>
            </a:extLst>
          </p:cNvPr>
          <p:cNvSpPr txBox="1"/>
          <p:nvPr/>
        </p:nvSpPr>
        <p:spPr>
          <a:xfrm>
            <a:off x="524605" y="729398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DC47C0-F4FC-47AB-A55A-35E12C0B5983}"/>
              </a:ext>
            </a:extLst>
          </p:cNvPr>
          <p:cNvSpPr txBox="1"/>
          <p:nvPr/>
        </p:nvSpPr>
        <p:spPr>
          <a:xfrm>
            <a:off x="524605" y="1623090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70AC42-AB87-4FE1-B7E1-45BF7E774353}"/>
              </a:ext>
            </a:extLst>
          </p:cNvPr>
          <p:cNvSpPr txBox="1"/>
          <p:nvPr/>
        </p:nvSpPr>
        <p:spPr>
          <a:xfrm>
            <a:off x="524605" y="1331045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DD5958-9E1A-4080-8494-F52DC9A0CC66}"/>
              </a:ext>
            </a:extLst>
          </p:cNvPr>
          <p:cNvSpPr txBox="1"/>
          <p:nvPr/>
        </p:nvSpPr>
        <p:spPr>
          <a:xfrm>
            <a:off x="524605" y="1021573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23D669-99BD-4C68-BEAB-AE85CE53FC65}"/>
              </a:ext>
            </a:extLst>
          </p:cNvPr>
          <p:cNvSpPr txBox="1"/>
          <p:nvPr/>
        </p:nvSpPr>
        <p:spPr>
          <a:xfrm>
            <a:off x="772143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56.04 %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CBC35-2583-4C15-BC0F-63291B1F2601}"/>
              </a:ext>
            </a:extLst>
          </p:cNvPr>
          <p:cNvSpPr txBox="1"/>
          <p:nvPr/>
        </p:nvSpPr>
        <p:spPr>
          <a:xfrm>
            <a:off x="1403179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22.59 %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8B5280-C560-4B52-97E1-6361EAF5F995}"/>
              </a:ext>
            </a:extLst>
          </p:cNvPr>
          <p:cNvSpPr txBox="1"/>
          <p:nvPr/>
        </p:nvSpPr>
        <p:spPr>
          <a:xfrm>
            <a:off x="2095916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14.16 %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9D2D48-D919-4813-998F-F2F297033CB9}"/>
              </a:ext>
            </a:extLst>
          </p:cNvPr>
          <p:cNvSpPr txBox="1"/>
          <p:nvPr/>
        </p:nvSpPr>
        <p:spPr>
          <a:xfrm>
            <a:off x="2917896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7.21 %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585F1C-9712-4DEE-8E45-CE7C5FCC24A5}"/>
              </a:ext>
            </a:extLst>
          </p:cNvPr>
          <p:cNvSpPr txBox="1"/>
          <p:nvPr/>
        </p:nvSpPr>
        <p:spPr>
          <a:xfrm>
            <a:off x="3881222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58.49 %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62F0CC-11D9-4BBD-A2AC-1CF59685793A}"/>
              </a:ext>
            </a:extLst>
          </p:cNvPr>
          <p:cNvSpPr txBox="1"/>
          <p:nvPr/>
        </p:nvSpPr>
        <p:spPr>
          <a:xfrm>
            <a:off x="4529350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19.13 %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F0EF88-88BE-4E54-AFCF-2E0CAA5C6B8F}"/>
              </a:ext>
            </a:extLst>
          </p:cNvPr>
          <p:cNvSpPr txBox="1"/>
          <p:nvPr/>
        </p:nvSpPr>
        <p:spPr>
          <a:xfrm>
            <a:off x="5204995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12.69 %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D07761-2B53-4435-9C73-89D316567D13}"/>
              </a:ext>
            </a:extLst>
          </p:cNvPr>
          <p:cNvSpPr txBox="1"/>
          <p:nvPr/>
        </p:nvSpPr>
        <p:spPr>
          <a:xfrm>
            <a:off x="6026971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9.68 %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74E8E6-2000-4A35-8B32-011BC658F785}"/>
              </a:ext>
            </a:extLst>
          </p:cNvPr>
          <p:cNvSpPr txBox="1"/>
          <p:nvPr/>
        </p:nvSpPr>
        <p:spPr>
          <a:xfrm>
            <a:off x="767517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44.97 %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7D01877-852F-41D1-BA2B-AE5727A3021D}"/>
              </a:ext>
            </a:extLst>
          </p:cNvPr>
          <p:cNvSpPr txBox="1"/>
          <p:nvPr/>
        </p:nvSpPr>
        <p:spPr>
          <a:xfrm>
            <a:off x="1398553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27.00 %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C1D628-F1CB-455A-929E-5CB0E0293BBF}"/>
              </a:ext>
            </a:extLst>
          </p:cNvPr>
          <p:cNvSpPr txBox="1"/>
          <p:nvPr/>
        </p:nvSpPr>
        <p:spPr>
          <a:xfrm>
            <a:off x="2091290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17.61 %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A43368-3016-4240-80F8-411BDCAD81D2}"/>
              </a:ext>
            </a:extLst>
          </p:cNvPr>
          <p:cNvSpPr txBox="1"/>
          <p:nvPr/>
        </p:nvSpPr>
        <p:spPr>
          <a:xfrm>
            <a:off x="2913270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10.42 %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97BD7F-8DAC-497F-A87F-6CFD0725EF77}"/>
              </a:ext>
            </a:extLst>
          </p:cNvPr>
          <p:cNvSpPr txBox="1"/>
          <p:nvPr/>
        </p:nvSpPr>
        <p:spPr>
          <a:xfrm>
            <a:off x="3876596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27.32 %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A96F64-271E-4473-9D1F-6FCCB30728CF}"/>
              </a:ext>
            </a:extLst>
          </p:cNvPr>
          <p:cNvSpPr txBox="1"/>
          <p:nvPr/>
        </p:nvSpPr>
        <p:spPr>
          <a:xfrm>
            <a:off x="4524724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27.16 %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6E2E707-3E83-446A-80CB-7EA0369B39D2}"/>
              </a:ext>
            </a:extLst>
          </p:cNvPr>
          <p:cNvSpPr txBox="1"/>
          <p:nvPr/>
        </p:nvSpPr>
        <p:spPr>
          <a:xfrm>
            <a:off x="5200369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23.89 %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26069E-2C3C-4B06-BB48-A4AD17D08EF9}"/>
              </a:ext>
            </a:extLst>
          </p:cNvPr>
          <p:cNvSpPr txBox="1"/>
          <p:nvPr/>
        </p:nvSpPr>
        <p:spPr>
          <a:xfrm>
            <a:off x="6022345" y="223974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21.62 %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48A88C-BFF1-4FA7-805A-A1826C5138B2}"/>
              </a:ext>
            </a:extLst>
          </p:cNvPr>
          <p:cNvSpPr txBox="1"/>
          <p:nvPr/>
        </p:nvSpPr>
        <p:spPr>
          <a:xfrm>
            <a:off x="767517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36.91 %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03BE94-B0FB-4E94-8C74-D84519CF0C0A}"/>
              </a:ext>
            </a:extLst>
          </p:cNvPr>
          <p:cNvSpPr txBox="1"/>
          <p:nvPr/>
        </p:nvSpPr>
        <p:spPr>
          <a:xfrm>
            <a:off x="1398553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29.07 %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B43DED-96A0-48F1-8376-08C95A651F51}"/>
              </a:ext>
            </a:extLst>
          </p:cNvPr>
          <p:cNvSpPr txBox="1"/>
          <p:nvPr/>
        </p:nvSpPr>
        <p:spPr>
          <a:xfrm>
            <a:off x="2091290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19.47 %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129287-1668-4046-B799-B1F746045AF6}"/>
              </a:ext>
            </a:extLst>
          </p:cNvPr>
          <p:cNvSpPr txBox="1"/>
          <p:nvPr/>
        </p:nvSpPr>
        <p:spPr>
          <a:xfrm>
            <a:off x="2913270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14.55 %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DA0F60-AFA7-4406-8482-86D22411E4A7}"/>
              </a:ext>
            </a:extLst>
          </p:cNvPr>
          <p:cNvSpPr txBox="1"/>
          <p:nvPr/>
        </p:nvSpPr>
        <p:spPr>
          <a:xfrm>
            <a:off x="3876596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21.72 %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8F70BD-0AB1-4E92-B445-E7EE34DF54FF}"/>
              </a:ext>
            </a:extLst>
          </p:cNvPr>
          <p:cNvSpPr txBox="1"/>
          <p:nvPr/>
        </p:nvSpPr>
        <p:spPr>
          <a:xfrm>
            <a:off x="4524724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26.51 %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3D74904-0F3A-4D06-B692-ADDBEFE7BC2D}"/>
              </a:ext>
            </a:extLst>
          </p:cNvPr>
          <p:cNvSpPr txBox="1"/>
          <p:nvPr/>
        </p:nvSpPr>
        <p:spPr>
          <a:xfrm>
            <a:off x="5200369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26.90 %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A0EAC1-9B32-4FB7-97D7-15037E22EFCB}"/>
              </a:ext>
            </a:extLst>
          </p:cNvPr>
          <p:cNvSpPr txBox="1"/>
          <p:nvPr/>
        </p:nvSpPr>
        <p:spPr>
          <a:xfrm>
            <a:off x="6022345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24.87 %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A442CCE-E5F6-4DAD-A846-E1FBD5BA40E6}"/>
              </a:ext>
            </a:extLst>
          </p:cNvPr>
          <p:cNvSpPr txBox="1"/>
          <p:nvPr/>
        </p:nvSpPr>
        <p:spPr>
          <a:xfrm>
            <a:off x="767517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46.40 %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66964C-80BA-4A53-92C3-BD6D03C07B5E}"/>
              </a:ext>
            </a:extLst>
          </p:cNvPr>
          <p:cNvSpPr txBox="1"/>
          <p:nvPr/>
        </p:nvSpPr>
        <p:spPr>
          <a:xfrm>
            <a:off x="1398553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26.71 %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062F31-CA6C-4610-87AC-34FC2E90910C}"/>
              </a:ext>
            </a:extLst>
          </p:cNvPr>
          <p:cNvSpPr txBox="1"/>
          <p:nvPr/>
        </p:nvSpPr>
        <p:spPr>
          <a:xfrm>
            <a:off x="2091290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16.42 %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FDAFB-56DC-49B7-A07A-B96E372F5EB4}"/>
              </a:ext>
            </a:extLst>
          </p:cNvPr>
          <p:cNvSpPr txBox="1"/>
          <p:nvPr/>
        </p:nvSpPr>
        <p:spPr>
          <a:xfrm>
            <a:off x="2913270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10.47 %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61D5D24-B0D8-4984-9CBD-0C6A76F60640}"/>
              </a:ext>
            </a:extLst>
          </p:cNvPr>
          <p:cNvSpPr txBox="1"/>
          <p:nvPr/>
        </p:nvSpPr>
        <p:spPr>
          <a:xfrm>
            <a:off x="3876596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30.35 %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84C7DAA-88F7-4EAB-8196-A8997A5E7ACF}"/>
              </a:ext>
            </a:extLst>
          </p:cNvPr>
          <p:cNvSpPr txBox="1"/>
          <p:nvPr/>
        </p:nvSpPr>
        <p:spPr>
          <a:xfrm>
            <a:off x="4524724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25.73 %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54CA2-D021-4732-A4FE-61FFABA3FEC1}"/>
              </a:ext>
            </a:extLst>
          </p:cNvPr>
          <p:cNvSpPr txBox="1"/>
          <p:nvPr/>
        </p:nvSpPr>
        <p:spPr>
          <a:xfrm>
            <a:off x="5200369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23.00 %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F20761-400C-447C-B47E-601F631E169E}"/>
              </a:ext>
            </a:extLst>
          </p:cNvPr>
          <p:cNvSpPr txBox="1"/>
          <p:nvPr/>
        </p:nvSpPr>
        <p:spPr>
          <a:xfrm>
            <a:off x="6022345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20.93 %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65A664-BAA7-4724-889C-367DDFBC9F65}"/>
              </a:ext>
            </a:extLst>
          </p:cNvPr>
          <p:cNvSpPr txBox="1"/>
          <p:nvPr/>
        </p:nvSpPr>
        <p:spPr>
          <a:xfrm>
            <a:off x="363124" y="70514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BB3B4A-8EAC-41F0-A491-71559D1243F9}"/>
              </a:ext>
            </a:extLst>
          </p:cNvPr>
          <p:cNvSpPr txBox="1"/>
          <p:nvPr/>
        </p:nvSpPr>
        <p:spPr>
          <a:xfrm>
            <a:off x="935036" y="1184399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FF22E0-2B59-46E6-A4D9-6FB0C8E505CC}"/>
              </a:ext>
            </a:extLst>
          </p:cNvPr>
          <p:cNvSpPr txBox="1"/>
          <p:nvPr/>
        </p:nvSpPr>
        <p:spPr>
          <a:xfrm>
            <a:off x="1615461" y="1304687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2FA6E0-8D9B-471F-AB05-CD3DD3044851}"/>
              </a:ext>
            </a:extLst>
          </p:cNvPr>
          <p:cNvSpPr txBox="1"/>
          <p:nvPr/>
        </p:nvSpPr>
        <p:spPr>
          <a:xfrm>
            <a:off x="2344099" y="1364809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9370EF-5B38-4176-A377-EDA2EE510B2D}"/>
              </a:ext>
            </a:extLst>
          </p:cNvPr>
          <p:cNvSpPr txBox="1"/>
          <p:nvPr/>
        </p:nvSpPr>
        <p:spPr>
          <a:xfrm>
            <a:off x="363124" y="203387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52577F-4EE3-465A-B658-B1CAC9547942}"/>
              </a:ext>
            </a:extLst>
          </p:cNvPr>
          <p:cNvSpPr txBox="1"/>
          <p:nvPr/>
        </p:nvSpPr>
        <p:spPr>
          <a:xfrm>
            <a:off x="935036" y="220076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787A92-C816-4085-8324-E304B17535CC}"/>
              </a:ext>
            </a:extLst>
          </p:cNvPr>
          <p:cNvSpPr txBox="1"/>
          <p:nvPr/>
        </p:nvSpPr>
        <p:spPr>
          <a:xfrm>
            <a:off x="1615461" y="237624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DF7657-1A88-42D2-8277-3A0354292BD7}"/>
              </a:ext>
            </a:extLst>
          </p:cNvPr>
          <p:cNvSpPr txBox="1"/>
          <p:nvPr/>
        </p:nvSpPr>
        <p:spPr>
          <a:xfrm>
            <a:off x="2344103" y="246591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313D80-B606-42D3-92BD-FE9B11BF4695}"/>
              </a:ext>
            </a:extLst>
          </p:cNvPr>
          <p:cNvSpPr txBox="1"/>
          <p:nvPr/>
        </p:nvSpPr>
        <p:spPr>
          <a:xfrm>
            <a:off x="363124" y="333078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47E5F7-2681-4A4E-8BB2-9DF5C211FCE8}"/>
              </a:ext>
            </a:extLst>
          </p:cNvPr>
          <p:cNvSpPr txBox="1"/>
          <p:nvPr/>
        </p:nvSpPr>
        <p:spPr>
          <a:xfrm>
            <a:off x="935036" y="354236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193C2-02B5-4D98-ACCA-920756F0801F}"/>
              </a:ext>
            </a:extLst>
          </p:cNvPr>
          <p:cNvSpPr txBox="1"/>
          <p:nvPr/>
        </p:nvSpPr>
        <p:spPr>
          <a:xfrm>
            <a:off x="1615461" y="365312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460086A-1494-4055-8485-67CB18360AEC}"/>
              </a:ext>
            </a:extLst>
          </p:cNvPr>
          <p:cNvSpPr txBox="1"/>
          <p:nvPr/>
        </p:nvSpPr>
        <p:spPr>
          <a:xfrm>
            <a:off x="2344100" y="360847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AB3392-BD4D-4173-B779-A3EAD5EBBB57}"/>
              </a:ext>
            </a:extLst>
          </p:cNvPr>
          <p:cNvSpPr txBox="1"/>
          <p:nvPr/>
        </p:nvSpPr>
        <p:spPr>
          <a:xfrm>
            <a:off x="371670" y="461649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A6D5580-EC29-49F8-9D19-9691B217EB5D}"/>
              </a:ext>
            </a:extLst>
          </p:cNvPr>
          <p:cNvSpPr txBox="1"/>
          <p:nvPr/>
        </p:nvSpPr>
        <p:spPr>
          <a:xfrm>
            <a:off x="935036" y="493382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208246D-107B-416D-B5A3-10546E510DD0}"/>
              </a:ext>
            </a:extLst>
          </p:cNvPr>
          <p:cNvSpPr txBox="1"/>
          <p:nvPr/>
        </p:nvSpPr>
        <p:spPr>
          <a:xfrm>
            <a:off x="1615461" y="512835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E373A38-ADA0-4D8E-BCDA-5D46125F7CC9}"/>
              </a:ext>
            </a:extLst>
          </p:cNvPr>
          <p:cNvSpPr txBox="1"/>
          <p:nvPr/>
        </p:nvSpPr>
        <p:spPr>
          <a:xfrm>
            <a:off x="2344100" y="512278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5CA9FB8-1988-4A2E-AD4C-4084EC3AD0A8}"/>
              </a:ext>
            </a:extLst>
          </p:cNvPr>
          <p:cNvSpPr txBox="1"/>
          <p:nvPr/>
        </p:nvSpPr>
        <p:spPr>
          <a:xfrm>
            <a:off x="407801" y="100995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36EEB2-775E-4D75-BFD3-163B64B817EB}"/>
              </a:ext>
            </a:extLst>
          </p:cNvPr>
          <p:cNvSpPr txBox="1"/>
          <p:nvPr/>
        </p:nvSpPr>
        <p:spPr>
          <a:xfrm>
            <a:off x="406799" y="2284363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4AC042-8826-4D10-9EEF-59581B66B67F}"/>
              </a:ext>
            </a:extLst>
          </p:cNvPr>
          <p:cNvSpPr txBox="1"/>
          <p:nvPr/>
        </p:nvSpPr>
        <p:spPr>
          <a:xfrm>
            <a:off x="406799" y="3623481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6ECCCCF-9395-47B2-A795-C95FF4A321D4}"/>
              </a:ext>
            </a:extLst>
          </p:cNvPr>
          <p:cNvSpPr txBox="1"/>
          <p:nvPr/>
        </p:nvSpPr>
        <p:spPr>
          <a:xfrm>
            <a:off x="406799" y="483570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B9F0578-77C1-449A-A4EC-6FDD62FA6C43}"/>
              </a:ext>
            </a:extLst>
          </p:cNvPr>
          <p:cNvSpPr txBox="1"/>
          <p:nvPr/>
        </p:nvSpPr>
        <p:spPr>
          <a:xfrm>
            <a:off x="4061453" y="2504113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88A305-A47F-4A26-A652-11E042B09059}"/>
              </a:ext>
            </a:extLst>
          </p:cNvPr>
          <p:cNvSpPr txBox="1"/>
          <p:nvPr/>
        </p:nvSpPr>
        <p:spPr>
          <a:xfrm>
            <a:off x="4736452" y="2507101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F285C3-B784-4B34-A109-5364D0331007}"/>
              </a:ext>
            </a:extLst>
          </p:cNvPr>
          <p:cNvSpPr txBox="1"/>
          <p:nvPr/>
        </p:nvSpPr>
        <p:spPr>
          <a:xfrm>
            <a:off x="5467803" y="249898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9A3C276-681A-4A94-A0DF-12A0BD9C6642}"/>
              </a:ext>
            </a:extLst>
          </p:cNvPr>
          <p:cNvSpPr txBox="1"/>
          <p:nvPr/>
        </p:nvSpPr>
        <p:spPr>
          <a:xfrm>
            <a:off x="4061453" y="391763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3784BA-E5D1-4285-A2B9-6E004220E96B}"/>
              </a:ext>
            </a:extLst>
          </p:cNvPr>
          <p:cNvSpPr txBox="1"/>
          <p:nvPr/>
        </p:nvSpPr>
        <p:spPr>
          <a:xfrm>
            <a:off x="4736452" y="392917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70DB82D-36E3-4DA1-BEB1-CA7D315B130E}"/>
              </a:ext>
            </a:extLst>
          </p:cNvPr>
          <p:cNvSpPr txBox="1"/>
          <p:nvPr/>
        </p:nvSpPr>
        <p:spPr>
          <a:xfrm>
            <a:off x="5467803" y="3941691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DF9513-DD2D-41F6-ABF1-F5635BFC4EE8}"/>
              </a:ext>
            </a:extLst>
          </p:cNvPr>
          <p:cNvSpPr txBox="1"/>
          <p:nvPr/>
        </p:nvSpPr>
        <p:spPr>
          <a:xfrm>
            <a:off x="4061453" y="5186870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61828A-5C2F-4B2B-B739-2BB126170200}"/>
              </a:ext>
            </a:extLst>
          </p:cNvPr>
          <p:cNvSpPr txBox="1"/>
          <p:nvPr/>
        </p:nvSpPr>
        <p:spPr>
          <a:xfrm>
            <a:off x="4736452" y="524940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413ED9F-6EA6-44A7-A92A-C7DD12469500}"/>
              </a:ext>
            </a:extLst>
          </p:cNvPr>
          <p:cNvSpPr txBox="1"/>
          <p:nvPr/>
        </p:nvSpPr>
        <p:spPr>
          <a:xfrm>
            <a:off x="5467805" y="5326477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F7DCAD-1739-414A-BFBA-96400E841E18}"/>
              </a:ext>
            </a:extLst>
          </p:cNvPr>
          <p:cNvSpPr txBox="1"/>
          <p:nvPr/>
        </p:nvSpPr>
        <p:spPr>
          <a:xfrm>
            <a:off x="3522241" y="95854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22D927-A4B8-4A82-A15C-0AA800156964}"/>
              </a:ext>
            </a:extLst>
          </p:cNvPr>
          <p:cNvSpPr txBox="1"/>
          <p:nvPr/>
        </p:nvSpPr>
        <p:spPr>
          <a:xfrm>
            <a:off x="3521239" y="246996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41EFCA-9EFB-4B52-B166-DA2C9930B846}"/>
              </a:ext>
            </a:extLst>
          </p:cNvPr>
          <p:cNvSpPr txBox="1"/>
          <p:nvPr/>
        </p:nvSpPr>
        <p:spPr>
          <a:xfrm>
            <a:off x="3521239" y="510885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9DA06A0-AD90-4003-9FF3-3EBD3F9664FE}"/>
              </a:ext>
            </a:extLst>
          </p:cNvPr>
          <p:cNvSpPr txBox="1"/>
          <p:nvPr/>
        </p:nvSpPr>
        <p:spPr>
          <a:xfrm>
            <a:off x="4061453" y="132171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9DCD168-BF18-41C1-BEF6-9C5CF8F25A3B}"/>
              </a:ext>
            </a:extLst>
          </p:cNvPr>
          <p:cNvSpPr txBox="1"/>
          <p:nvPr/>
        </p:nvSpPr>
        <p:spPr>
          <a:xfrm>
            <a:off x="4736452" y="141343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D56DC-EF3C-49D1-A35C-1CC779166DA1}"/>
              </a:ext>
            </a:extLst>
          </p:cNvPr>
          <p:cNvSpPr txBox="1"/>
          <p:nvPr/>
        </p:nvSpPr>
        <p:spPr>
          <a:xfrm>
            <a:off x="5467804" y="1463683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4B40B2-5FD7-416F-8772-5E0FEA016001}"/>
              </a:ext>
            </a:extLst>
          </p:cNvPr>
          <p:cNvSpPr txBox="1"/>
          <p:nvPr/>
        </p:nvSpPr>
        <p:spPr>
          <a:xfrm>
            <a:off x="3478455" y="481171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F6849D0-865C-45F0-ADA8-0FCE9AC91B9D}"/>
              </a:ext>
            </a:extLst>
          </p:cNvPr>
          <p:cNvSpPr txBox="1"/>
          <p:nvPr/>
        </p:nvSpPr>
        <p:spPr>
          <a:xfrm>
            <a:off x="3461601" y="377479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1F764E5-79E1-4144-897B-10EDE4E4DCA8}"/>
              </a:ext>
            </a:extLst>
          </p:cNvPr>
          <p:cNvSpPr txBox="1"/>
          <p:nvPr/>
        </p:nvSpPr>
        <p:spPr>
          <a:xfrm>
            <a:off x="3474671" y="2339891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5B4C2CC-502A-4AF0-80D2-549C67B1CD68}"/>
              </a:ext>
            </a:extLst>
          </p:cNvPr>
          <p:cNvSpPr txBox="1"/>
          <p:nvPr/>
        </p:nvSpPr>
        <p:spPr>
          <a:xfrm>
            <a:off x="3477689" y="722733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C9A848-B475-45C2-B040-2765AA5387E4}"/>
              </a:ext>
            </a:extLst>
          </p:cNvPr>
          <p:cNvSpPr txBox="1"/>
          <p:nvPr/>
        </p:nvSpPr>
        <p:spPr>
          <a:xfrm>
            <a:off x="3521239" y="3846810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B0F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0503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224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5</cp:revision>
  <dcterms:created xsi:type="dcterms:W3CDTF">2022-01-28T10:09:01Z</dcterms:created>
  <dcterms:modified xsi:type="dcterms:W3CDTF">2022-01-31T15:44:46Z</dcterms:modified>
</cp:coreProperties>
</file>