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8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8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51D5-3051-4CB4-B8AD-0A5DF3E525B7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D378-8C85-420D-BA93-91AEEB39E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1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AB948-D053-47E3-9E40-BCA58E630235}"/>
              </a:ext>
            </a:extLst>
          </p:cNvPr>
          <p:cNvSpPr txBox="1"/>
          <p:nvPr/>
        </p:nvSpPr>
        <p:spPr>
          <a:xfrm>
            <a:off x="0" y="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Most common WTs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56E5F77-A6EE-45B7-8D90-897DEEF6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3429000" y="332507"/>
            <a:ext cx="3240000" cy="232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2855AFE-5002-4439-B39E-97449A1E6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94500" y="2659350"/>
            <a:ext cx="3240000" cy="232684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CE142D5-A772-48A7-A4DA-1E82A2583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3429000" y="2660398"/>
            <a:ext cx="3240000" cy="232579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86DEDFA-D475-4FB9-94B3-475E26F997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94500" y="332507"/>
            <a:ext cx="3240000" cy="232684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FB02B96-CC30-4B19-8D5C-9F9EA4DA7C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8745"/>
          <a:stretch/>
        </p:blipFill>
        <p:spPr>
          <a:xfrm>
            <a:off x="94500" y="5110591"/>
            <a:ext cx="3240000" cy="233612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365D580-7651-4E18-B6C5-157F317A86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9091"/>
          <a:stretch/>
        </p:blipFill>
        <p:spPr>
          <a:xfrm>
            <a:off x="3429000" y="5086792"/>
            <a:ext cx="3240000" cy="2345874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AAF68BB2-EEC1-463D-BC57-D495FCD8DD5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9091"/>
          <a:stretch/>
        </p:blipFill>
        <p:spPr>
          <a:xfrm>
            <a:off x="94500" y="7532209"/>
            <a:ext cx="3240000" cy="2345874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E6CCC014-3F42-4188-A3D9-75CE680CB8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9091"/>
          <a:stretch/>
        </p:blipFill>
        <p:spPr>
          <a:xfrm>
            <a:off x="3429000" y="7533266"/>
            <a:ext cx="3240000" cy="23448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27CA90-CECB-4C9C-A5FD-A2E2759BF8F7}"/>
              </a:ext>
            </a:extLst>
          </p:cNvPr>
          <p:cNvSpPr txBox="1"/>
          <p:nvPr/>
        </p:nvSpPr>
        <p:spPr>
          <a:xfrm>
            <a:off x="2743199" y="676894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A7865-70B2-4DB0-8AA9-BE3F439BD956}"/>
              </a:ext>
            </a:extLst>
          </p:cNvPr>
          <p:cNvSpPr txBox="1"/>
          <p:nvPr/>
        </p:nvSpPr>
        <p:spPr>
          <a:xfrm>
            <a:off x="6113813" y="676894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07032-58CB-4151-B25E-44A163480DD3}"/>
              </a:ext>
            </a:extLst>
          </p:cNvPr>
          <p:cNvSpPr txBox="1"/>
          <p:nvPr/>
        </p:nvSpPr>
        <p:spPr>
          <a:xfrm>
            <a:off x="2743199" y="3003737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76F6E-8906-4CD8-A646-8C7EC3E222E1}"/>
              </a:ext>
            </a:extLst>
          </p:cNvPr>
          <p:cNvSpPr txBox="1"/>
          <p:nvPr/>
        </p:nvSpPr>
        <p:spPr>
          <a:xfrm>
            <a:off x="6113813" y="3003737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33E15-B38D-46FF-9C7C-669F83C883A0}"/>
              </a:ext>
            </a:extLst>
          </p:cNvPr>
          <p:cNvSpPr txBox="1"/>
          <p:nvPr/>
        </p:nvSpPr>
        <p:spPr>
          <a:xfrm>
            <a:off x="2743199" y="5423423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017E7-A0B0-4AEE-A814-EB4AC922E427}"/>
              </a:ext>
            </a:extLst>
          </p:cNvPr>
          <p:cNvSpPr txBox="1"/>
          <p:nvPr/>
        </p:nvSpPr>
        <p:spPr>
          <a:xfrm>
            <a:off x="6113813" y="5423423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8163FC-AAD6-48FE-966A-CF66F7DC7D79}"/>
              </a:ext>
            </a:extLst>
          </p:cNvPr>
          <p:cNvSpPr txBox="1"/>
          <p:nvPr/>
        </p:nvSpPr>
        <p:spPr>
          <a:xfrm>
            <a:off x="2743199" y="7904357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E9E38-43EC-4D72-A19D-E375723E748E}"/>
              </a:ext>
            </a:extLst>
          </p:cNvPr>
          <p:cNvSpPr txBox="1"/>
          <p:nvPr/>
        </p:nvSpPr>
        <p:spPr>
          <a:xfrm>
            <a:off x="6113813" y="7904357"/>
            <a:ext cx="356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98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CEFE03C-789B-4ACC-BE52-7F7103755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3429000" y="332507"/>
            <a:ext cx="3240000" cy="23268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BC79D1F-8EDF-4F4F-8B57-F5E3894BD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94500" y="2659350"/>
            <a:ext cx="3240000" cy="232684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72923DA-D2D2-403F-A9C8-03B1DBCFB6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3429000" y="2660398"/>
            <a:ext cx="3240000" cy="232579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DF0D2FF-A6BC-4107-B5A3-6EFEC849E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8777"/>
          <a:stretch/>
        </p:blipFill>
        <p:spPr>
          <a:xfrm>
            <a:off x="94500" y="332507"/>
            <a:ext cx="3240000" cy="232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81DD8-58FB-40F3-B42B-C7C300AEB0D3}"/>
              </a:ext>
            </a:extLst>
          </p:cNvPr>
          <p:cNvSpPr txBox="1"/>
          <p:nvPr/>
        </p:nvSpPr>
        <p:spPr>
          <a:xfrm>
            <a:off x="2873830" y="605640"/>
            <a:ext cx="201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E7872-261B-4D53-A4B5-DD51EA9E2C0B}"/>
              </a:ext>
            </a:extLst>
          </p:cNvPr>
          <p:cNvSpPr txBox="1"/>
          <p:nvPr/>
        </p:nvSpPr>
        <p:spPr>
          <a:xfrm>
            <a:off x="6244443" y="605640"/>
            <a:ext cx="201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51934-34C1-4B9A-AEBE-AB2C496FB62D}"/>
              </a:ext>
            </a:extLst>
          </p:cNvPr>
          <p:cNvSpPr txBox="1"/>
          <p:nvPr/>
        </p:nvSpPr>
        <p:spPr>
          <a:xfrm>
            <a:off x="2873830" y="2932483"/>
            <a:ext cx="201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2F081B-CB0C-4C78-8681-1CD583EBA21A}"/>
              </a:ext>
            </a:extLst>
          </p:cNvPr>
          <p:cNvSpPr txBox="1"/>
          <p:nvPr/>
        </p:nvSpPr>
        <p:spPr>
          <a:xfrm>
            <a:off x="6244443" y="2932483"/>
            <a:ext cx="201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F57405-D37C-4B98-893F-BA68F448EF8D}"/>
              </a:ext>
            </a:extLst>
          </p:cNvPr>
          <p:cNvCxnSpPr/>
          <p:nvPr/>
        </p:nvCxnSpPr>
        <p:spPr>
          <a:xfrm>
            <a:off x="94500" y="5070763"/>
            <a:ext cx="657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Chart, waterfall chart&#10;&#10;Description automatically generated">
            <a:extLst>
              <a:ext uri="{FF2B5EF4-FFF2-40B4-BE49-F238E27FC236}">
                <a16:creationId xmlns:a16="http://schemas.microsoft.com/office/drawing/2014/main" id="{0B29CF5D-D432-4D83-88B2-477D12CEEB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8917"/>
          <a:stretch/>
        </p:blipFill>
        <p:spPr>
          <a:xfrm>
            <a:off x="3429000" y="5249882"/>
            <a:ext cx="3240000" cy="2340987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F98DC5B3-2083-443D-8802-663DF70143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8918"/>
          <a:stretch/>
        </p:blipFill>
        <p:spPr>
          <a:xfrm>
            <a:off x="94500" y="5259326"/>
            <a:ext cx="3240000" cy="234098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7CD1EC2F-A555-4BB9-829D-AE39826DB4C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8917"/>
          <a:stretch/>
        </p:blipFill>
        <p:spPr>
          <a:xfrm>
            <a:off x="94500" y="7554192"/>
            <a:ext cx="3240000" cy="2339932"/>
          </a:xfrm>
          <a:prstGeom prst="rect">
            <a:avLst/>
          </a:prstGeom>
        </p:spPr>
      </p:pic>
      <p:pic>
        <p:nvPicPr>
          <p:cNvPr id="29" name="Picture 28" descr="Chart, waterfall chart&#10;&#10;Description automatically generated">
            <a:extLst>
              <a:ext uri="{FF2B5EF4-FFF2-40B4-BE49-F238E27FC236}">
                <a16:creationId xmlns:a16="http://schemas.microsoft.com/office/drawing/2014/main" id="{15EDE5C0-9B3E-4D11-92EF-A4F3595D3F2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8917"/>
          <a:stretch/>
        </p:blipFill>
        <p:spPr>
          <a:xfrm>
            <a:off x="3429000" y="7554192"/>
            <a:ext cx="3240000" cy="23399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708633-DE41-4F36-9431-63605CFCF9E4}"/>
              </a:ext>
            </a:extLst>
          </p:cNvPr>
          <p:cNvSpPr txBox="1"/>
          <p:nvPr/>
        </p:nvSpPr>
        <p:spPr>
          <a:xfrm>
            <a:off x="0" y="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Accumulation periods with no ecPoint corrections</a:t>
            </a:r>
          </a:p>
        </p:txBody>
      </p:sp>
    </p:spTree>
    <p:extLst>
      <p:ext uri="{BB962C8B-B14F-4D97-AF65-F5344CB8AC3E}">
        <p14:creationId xmlns:p14="http://schemas.microsoft.com/office/powerpoint/2010/main" val="23561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21</Words>
  <Application>Microsoft Office PowerPoint</Application>
  <PresentationFormat>A4 Paper (210x297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5</cp:revision>
  <dcterms:created xsi:type="dcterms:W3CDTF">2022-02-02T10:35:22Z</dcterms:created>
  <dcterms:modified xsi:type="dcterms:W3CDTF">2022-02-02T12:10:36Z</dcterms:modified>
</cp:coreProperties>
</file>