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385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95C42-E7C2-4BE5-9853-D050931ACD3F}" v="58" dt="2022-06-10T06:03:01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 autoAdjust="0"/>
  </p:normalViewPr>
  <p:slideViewPr>
    <p:cSldViewPr snapToGrid="0">
      <p:cViewPr varScale="1">
        <p:scale>
          <a:sx n="153" d="100"/>
          <a:sy n="153" d="100"/>
        </p:scale>
        <p:origin x="62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1095C42-E7C2-4BE5-9853-D050931ACD3F}"/>
    <pc:docChg chg="undo custSel modSld">
      <pc:chgData name="Fatima Pillosu" userId="a6295d4dc9e22643" providerId="LiveId" clId="{61095C42-E7C2-4BE5-9853-D050931ACD3F}" dt="2022-06-10T06:03:44.300" v="465" actId="207"/>
      <pc:docMkLst>
        <pc:docMk/>
      </pc:docMkLst>
      <pc:sldChg chg="addSp delSp modSp mod">
        <pc:chgData name="Fatima Pillosu" userId="a6295d4dc9e22643" providerId="LiveId" clId="{61095C42-E7C2-4BE5-9853-D050931ACD3F}" dt="2022-06-10T06:03:44.300" v="465" actId="207"/>
        <pc:sldMkLst>
          <pc:docMk/>
          <pc:sldMk cId="3183180916" sldId="256"/>
        </pc:sldMkLst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6" creationId="{42F89685-F750-4F48-8082-860299ECCB1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8" creationId="{D52C0FE0-75B5-4C63-A7C3-7EFE46B2F447}"/>
          </ac:spMkLst>
        </pc:spChg>
        <pc:spChg chg="del">
          <ac:chgData name="Fatima Pillosu" userId="a6295d4dc9e22643" providerId="LiveId" clId="{61095C42-E7C2-4BE5-9853-D050931ACD3F}" dt="2022-06-03T07:15:58.865" v="281" actId="478"/>
          <ac:spMkLst>
            <pc:docMk/>
            <pc:sldMk cId="3183180916" sldId="256"/>
            <ac:spMk id="29" creationId="{A21244F1-A54F-4CB1-B28C-4127992F8B1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0" creationId="{507EC334-619A-4364-A1B2-396647BFDC43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5" creationId="{31709F5F-839D-41B1-B08F-690DCAA57CC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6" creationId="{C1444CE1-8E6F-4EEA-A585-F09921D8F1A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7" creationId="{D9D1F4D8-7EC7-429C-B904-A829CB8D312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8" creationId="{8541BDBE-5720-434B-BC73-5A4ACE097B98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0" creationId="{A202B24D-0BF4-495C-9243-B34FE7226E9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1" creationId="{8A35D5A7-9C01-4E35-90B2-DC8F4A161A04}"/>
          </ac:spMkLst>
        </pc:spChg>
        <pc:spChg chg="del mod">
          <ac:chgData name="Fatima Pillosu" userId="a6295d4dc9e22643" providerId="LiveId" clId="{61095C42-E7C2-4BE5-9853-D050931ACD3F}" dt="2022-06-03T07:15:14.588" v="272" actId="478"/>
          <ac:spMkLst>
            <pc:docMk/>
            <pc:sldMk cId="3183180916" sldId="256"/>
            <ac:spMk id="42" creationId="{6AC85C20-7A70-4EB0-9BC2-684546BE9B37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3" creationId="{1F516F77-40A7-4F97-B8A1-62727EF4CF1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6" creationId="{B90B25C8-8BE3-405D-808F-E616F535F20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7" creationId="{3323DD94-619A-47EE-ACC7-8FD679CC421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8" creationId="{A84F2FA5-C040-4018-85A8-78C89141C07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8" creationId="{F71ADC8B-66FD-4A97-8C20-1463D765B62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9" creationId="{9AEE92DA-59F6-4FD2-A741-1D981633560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0" creationId="{09B25B7F-CE51-4D68-9CAC-404C777F2B91}"/>
          </ac:spMkLst>
        </pc:spChg>
        <pc:spChg chg="add mod">
          <ac:chgData name="Fatima Pillosu" userId="a6295d4dc9e22643" providerId="LiveId" clId="{61095C42-E7C2-4BE5-9853-D050931ACD3F}" dt="2022-06-10T06:03:44.300" v="465" actId="207"/>
          <ac:spMkLst>
            <pc:docMk/>
            <pc:sldMk cId="3183180916" sldId="256"/>
            <ac:spMk id="61" creationId="{5FCA3152-1E3F-4B91-8E0C-0A878D56D994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1" creationId="{B0FAAC2C-3EB4-40AE-B2A3-3EF1C67A707F}"/>
          </ac:spMkLst>
        </pc:spChg>
        <pc:spChg chg="add mod">
          <ac:chgData name="Fatima Pillosu" userId="a6295d4dc9e22643" providerId="LiveId" clId="{61095C42-E7C2-4BE5-9853-D050931ACD3F}" dt="2022-06-10T06:03:16.019" v="461" actId="20577"/>
          <ac:spMkLst>
            <pc:docMk/>
            <pc:sldMk cId="3183180916" sldId="256"/>
            <ac:spMk id="62" creationId="{2DA7C65D-C116-4D68-9AA5-D6A0A1C51D19}"/>
          </ac:spMkLst>
        </pc:spChg>
        <pc:spChg chg="add mod">
          <ac:chgData name="Fatima Pillosu" userId="a6295d4dc9e22643" providerId="LiveId" clId="{61095C42-E7C2-4BE5-9853-D050931ACD3F}" dt="2022-06-10T06:03:20.138" v="463" actId="20577"/>
          <ac:spMkLst>
            <pc:docMk/>
            <pc:sldMk cId="3183180916" sldId="256"/>
            <ac:spMk id="63" creationId="{672C15B1-E984-47E4-9BBD-6F53CA53CCE6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4" creationId="{053842B5-9BB8-43E2-8572-7ACC83B5849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5" creationId="{E125CAED-12DD-40E1-BDC8-1111CE27E092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6" creationId="{3678808B-0C9F-4A9B-B62C-1B0A572402E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5" creationId="{A9C1173A-3EB9-4151-B0C0-251F32BEE435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8" creationId="{B8E90D7D-6CF4-4F0C-8AF3-B598721C476D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9" creationId="{E2CC0E7F-A2E4-4B91-A7C2-5518C02CF258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0" creationId="{50D1F3E8-567F-49E5-9D24-ADE1D9A9051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1" creationId="{54475C8D-DBBF-4DA8-AD2A-F1846DFC062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4" creationId="{30FD0C19-B505-4914-A62B-BD76B09734A4}"/>
          </ac:spMkLst>
        </pc:spChg>
        <pc:spChg chg="add del mod">
          <ac:chgData name="Fatima Pillosu" userId="a6295d4dc9e22643" providerId="LiveId" clId="{61095C42-E7C2-4BE5-9853-D050931ACD3F}" dt="2022-06-03T07:00:22.181" v="75" actId="478"/>
          <ac:spMkLst>
            <pc:docMk/>
            <pc:sldMk cId="3183180916" sldId="256"/>
            <ac:spMk id="85" creationId="{6FF558E9-2247-4C29-9415-DE7AED0C9DDF}"/>
          </ac:spMkLst>
        </pc:spChg>
        <pc:spChg chg="add del mod">
          <ac:chgData name="Fatima Pillosu" userId="a6295d4dc9e22643" providerId="LiveId" clId="{61095C42-E7C2-4BE5-9853-D050931ACD3F}" dt="2022-06-03T06:55:34.160" v="27" actId="478"/>
          <ac:spMkLst>
            <pc:docMk/>
            <pc:sldMk cId="3183180916" sldId="256"/>
            <ac:spMk id="86" creationId="{FA8F1C1A-19C5-41BA-8567-DAFD9AB1F38E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8" creationId="{2A33C688-5741-4A9A-A151-97C4F44ABED2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3" creationId="{46AC6BB6-59B0-4C58-B0BC-30D24F00015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6" creationId="{AEBA39BD-02B2-4587-8162-D4A7813785E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7" creationId="{FC075045-8964-47CB-AC54-DB6FD7CC0768}"/>
          </ac:spMkLst>
        </pc:spChg>
        <pc:spChg chg="add del mod">
          <ac:chgData name="Fatima Pillosu" userId="a6295d4dc9e22643" providerId="LiveId" clId="{61095C42-E7C2-4BE5-9853-D050931ACD3F}" dt="2022-06-03T07:18:34.995" v="343" actId="478"/>
          <ac:spMkLst>
            <pc:docMk/>
            <pc:sldMk cId="3183180916" sldId="256"/>
            <ac:spMk id="105" creationId="{348F997C-F8F6-4461-B97D-8E7C338896A0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6" creationId="{E10ED1BC-C64F-4442-B2A1-3E52FC2FD93A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9" creationId="{D132524B-768A-42A5-94FF-823874EE295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0" creationId="{E4663BAE-A18E-404C-85C8-A1124B21D73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1" creationId="{66FE1595-21FF-4D8D-B51F-CDF93B8D1FB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2" creationId="{6C55794D-CB47-4B52-A005-8436804239C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3" creationId="{406BA3DB-92E9-4CE0-9F60-A13887E735C3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4" creationId="{2C8D18DB-A81C-4CCD-AC33-7B2FC1FF714B}"/>
          </ac:spMkLst>
        </pc:spChg>
        <pc:spChg chg="add del">
          <ac:chgData name="Fatima Pillosu" userId="a6295d4dc9e22643" providerId="LiveId" clId="{61095C42-E7C2-4BE5-9853-D050931ACD3F}" dt="2022-06-03T07:26:17.805" v="439" actId="478"/>
          <ac:spMkLst>
            <pc:docMk/>
            <pc:sldMk cId="3183180916" sldId="256"/>
            <ac:spMk id="115" creationId="{F52BD3C1-DC17-4E32-876F-26F8DD2ABB29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18" creationId="{B8D2A332-126C-48F4-B288-EE96FE73F292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1" creationId="{66A70E54-0FC7-4E0A-81F4-24927ED67B2E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2" creationId="{2E9228BD-D0DC-4362-8D48-466953D8DE8B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3" creationId="{2C539112-772C-431A-8075-ED5B6AAF47D3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4" creationId="{02D85FE4-CF0F-468F-8D65-7CE299AF59B0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5" creationId="{768ACCF8-6F83-484A-BEAD-7DF041933D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6" creationId="{6432514D-363B-4EE1-BE0E-526C387664A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7" creationId="{AC6DF37C-7F5D-4871-9ED8-CA4315227B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8" creationId="{30B2DB86-E009-4975-AD36-420F4C1915A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1" creationId="{D66DC0EB-1FC1-48A9-80E2-8EA81262C9E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2" creationId="{AAD34399-70C9-402F-875E-5DF09D23ED0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3" creationId="{068DAD37-6088-482E-BAD0-01B5FE585A3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4" creationId="{74D5B599-1097-4D33-87B2-8924A160668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5" creationId="{D479A3C7-13D2-4750-808C-71F1383BE49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6" creationId="{CE03E565-AF2E-4627-AD50-27E69BCB5F5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7" creationId="{5F10377F-C289-4F8C-AEBB-5897D6624E84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0" creationId="{A27BA77C-C6AD-4498-8195-A8DA7E5B3D2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1" creationId="{3ECE2D6B-4766-415D-BE3E-5C2D43AE886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2" creationId="{33A15E75-4AE7-482F-9AE8-05AB2029F4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5" creationId="{5049686B-602F-4533-8418-572BBEA54C4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6" creationId="{2BEFA5D2-8F88-431F-AAE2-8D0084093BF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7" creationId="{E9347D5C-C070-4519-AA44-D5562AB5A24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8" creationId="{D2B49B18-2E3C-41B8-9F19-514E81D9944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1" creationId="{8F396026-A796-4252-860C-D1B0D96F58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2" creationId="{F702D0DE-B190-40BD-A1EA-DF625BCC86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3" creationId="{2C68D7AA-8E1B-40BA-A889-F36FF91A82C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5" creationId="{2DBB242F-C266-4030-B454-A8086843D32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6" creationId="{6DDB31F6-0516-4FE0-96B0-916460DD75A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7" creationId="{6BDC9854-F930-4229-9939-78B974ECF407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8" creationId="{6A57C458-547F-460C-9F45-9AABD9568C6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9" creationId="{6F369A6C-8983-4057-B63B-10795ED8C1C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1" creationId="{AF08EE5C-5620-4E6B-BB6C-EDB1508B7E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3" creationId="{967D2AE2-4377-49AA-82FD-89A4B4FD79A3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5" creationId="{863262A9-84E3-4042-A422-9EC65315799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6" creationId="{305380B3-059D-4286-AAFE-4F3BD6A302B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7" creationId="{4BF99C37-8BB5-41F5-A100-EC4547A2C48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8" creationId="{2EF0380C-B83F-48DE-9CEC-A4B3E7A713A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9" creationId="{11291620-BC3A-47E1-939D-63FFC4C190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0" creationId="{E175D9CF-10FB-45B1-BE12-8885AE87B3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1" creationId="{3AD8426B-D22A-40F5-A3E4-9591EBB1E00D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2" creationId="{671AF4C4-05F5-4286-97B3-4F261AB2B10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3" creationId="{727A2FEE-A6EF-4987-8F78-E5A3F5D533C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4" creationId="{FD72630F-2779-4AC7-8913-3EC88859E76F}"/>
          </ac:spMkLst>
        </pc:s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4" creationId="{831431AA-36D8-417F-8AA4-8A670D040268}"/>
          </ac:grpSpMkLst>
        </pc:gr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15" creationId="{6CB9DC95-EF6D-4A6A-BACB-CAE97C4473FB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6" creationId="{0705804E-2036-475C-854C-E404E1C98C7E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9" creationId="{B7110FE1-945B-4AED-9055-8C6D106E4B05}"/>
          </ac:grpSpMkLst>
        </pc:grpChg>
        <pc:grpChg chg="mod">
          <ac:chgData name="Fatima Pillosu" userId="a6295d4dc9e22643" providerId="LiveId" clId="{61095C42-E7C2-4BE5-9853-D050931ACD3F}" dt="2022-06-03T07:27:05.604" v="441"/>
          <ac:grpSpMkLst>
            <pc:docMk/>
            <pc:sldMk cId="3183180916" sldId="256"/>
            <ac:grpSpMk id="120" creationId="{BDB52F88-DB00-4135-A67A-D096268941D2}"/>
          </ac:grpSpMkLst>
        </pc:grpChg>
        <pc:picChg chg="mod">
          <ac:chgData name="Fatima Pillosu" userId="a6295d4dc9e22643" providerId="LiveId" clId="{61095C42-E7C2-4BE5-9853-D050931ACD3F}" dt="2022-06-03T07:27:05.604" v="441"/>
          <ac:picMkLst>
            <pc:docMk/>
            <pc:sldMk cId="3183180916" sldId="256"/>
            <ac:picMk id="117" creationId="{20B5CAB3-5681-441C-B001-35F60EB0D0FA}"/>
          </ac:picMkLst>
        </pc:picChg>
        <pc:cxnChg chg="del mod">
          <ac:chgData name="Fatima Pillosu" userId="a6295d4dc9e22643" providerId="LiveId" clId="{61095C42-E7C2-4BE5-9853-D050931ACD3F}" dt="2022-06-03T07:17:35.770" v="307" actId="478"/>
          <ac:cxnSpMkLst>
            <pc:docMk/>
            <pc:sldMk cId="3183180916" sldId="256"/>
            <ac:cxnSpMk id="25" creationId="{9815B200-64F9-4EC6-8BE8-3B23BA01A1ED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2" creationId="{82C63204-CDF4-4893-A989-0F0A88933008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3" creationId="{246C32BF-FA3C-4A67-AA0B-56F14576D6AA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4" creationId="{5EF2DDF2-B980-4460-996A-7DE4F2D6D5C5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5" creationId="{7E0A01B3-1F54-4E20-9593-EAF9F959213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1" creationId="{8A3C166B-933E-4A77-BBA8-BF6BF78B3082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5" creationId="{6A315985-278C-482F-BB6A-F9B90E80C5C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2" creationId="{70761284-3178-4B5C-BCD3-2A97FB881573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3" creationId="{7EB47A39-A2DF-47D2-B7E6-FAC06D312C27}"/>
          </ac:cxnSpMkLst>
        </pc:cxnChg>
        <pc:cxnChg chg="del mod">
          <ac:chgData name="Fatima Pillosu" userId="a6295d4dc9e22643" providerId="LiveId" clId="{61095C42-E7C2-4BE5-9853-D050931ACD3F}" dt="2022-06-03T07:14:10.922" v="263" actId="478"/>
          <ac:cxnSpMkLst>
            <pc:docMk/>
            <pc:sldMk cId="3183180916" sldId="256"/>
            <ac:cxnSpMk id="68" creationId="{B94C6C41-639A-458E-9BA1-B4DF3840AE57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70" creationId="{ACEF5A02-488C-4883-B945-70BA01DF1D3B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6" creationId="{7225B0ED-863A-4B10-A924-D23522132C99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7" creationId="{521B3CF5-1B7A-4B53-9BD3-F642D39D11E8}"/>
          </ac:cxnSpMkLst>
        </pc:cxnChg>
        <pc:cxnChg chg="add del mod">
          <ac:chgData name="Fatima Pillosu" userId="a6295d4dc9e22643" providerId="LiveId" clId="{61095C42-E7C2-4BE5-9853-D050931ACD3F}" dt="2022-06-03T07:00:21.061" v="74" actId="478"/>
          <ac:cxnSpMkLst>
            <pc:docMk/>
            <pc:sldMk cId="3183180916" sldId="256"/>
            <ac:cxnSpMk id="82" creationId="{2DCAA65B-4382-4377-8230-6BDA631A7D2E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3" creationId="{B64F08C3-130E-4187-A217-7B68FBD11549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7" creationId="{61B15CC9-84A2-4067-8C8A-B9761D12DE4F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92" creationId="{2EF5FBFE-3692-467E-B25C-E7C80E878D58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29" creationId="{5CB02418-71FD-4B0D-8BED-08A1D8D580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0" creationId="{C3869683-AE19-4794-9316-80939DD0952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8" creationId="{F544FB67-5D26-4467-AB38-9F74C8C236E0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9" creationId="{832EDB66-7B26-4FCD-A2AB-E4941DF28D7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3" creationId="{2CD1D397-7838-4664-8433-54609F2A0A34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4" creationId="{A788DC77-A079-4FDD-804D-7771F48877EE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9" creationId="{1275B604-5AEB-468F-9887-D43759069BA5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0" creationId="{0E838CB8-35B3-4669-84F3-50C27D6ECA79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4" creationId="{3A605988-A32F-4085-89E9-9D3E4409CACF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0" creationId="{42AA5FAD-FEF6-46E0-A368-FAAC5CAC38A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2" creationId="{C5B0A3FE-F6B9-4E97-992C-57FF0CCA2D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630290"/>
            <a:ext cx="4860131" cy="1340814"/>
          </a:xfrm>
        </p:spPr>
        <p:txBody>
          <a:bodyPr anchor="b"/>
          <a:lstStyle>
            <a:lvl1pPr algn="ctr">
              <a:defRPr sz="31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022811"/>
            <a:ext cx="4860131" cy="929833"/>
          </a:xfrm>
        </p:spPr>
        <p:txBody>
          <a:bodyPr/>
          <a:lstStyle>
            <a:lvl1pPr marL="0" indent="0" algn="ctr">
              <a:buNone/>
              <a:defRPr sz="1276"/>
            </a:lvl1pPr>
            <a:lvl2pPr marL="243002" indent="0" algn="ctr">
              <a:buNone/>
              <a:defRPr sz="1063"/>
            </a:lvl2pPr>
            <a:lvl3pPr marL="486004" indent="0" algn="ctr">
              <a:buNone/>
              <a:defRPr sz="957"/>
            </a:lvl3pPr>
            <a:lvl4pPr marL="729005" indent="0" algn="ctr">
              <a:buNone/>
              <a:defRPr sz="850"/>
            </a:lvl4pPr>
            <a:lvl5pPr marL="972007" indent="0" algn="ctr">
              <a:buNone/>
              <a:defRPr sz="850"/>
            </a:lvl5pPr>
            <a:lvl6pPr marL="1215009" indent="0" algn="ctr">
              <a:buNone/>
              <a:defRPr sz="850"/>
            </a:lvl6pPr>
            <a:lvl7pPr marL="1458011" indent="0" algn="ctr">
              <a:buNone/>
              <a:defRPr sz="850"/>
            </a:lvl7pPr>
            <a:lvl8pPr marL="1701013" indent="0" algn="ctr">
              <a:buNone/>
              <a:defRPr sz="850"/>
            </a:lvl8pPr>
            <a:lvl9pPr marL="1944014" indent="0" algn="ctr">
              <a:buNone/>
              <a:defRPr sz="85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3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0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05045"/>
            <a:ext cx="1397288" cy="326377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05045"/>
            <a:ext cx="4110861" cy="326377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960145"/>
            <a:ext cx="5589151" cy="1602023"/>
          </a:xfrm>
        </p:spPr>
        <p:txBody>
          <a:bodyPr anchor="b"/>
          <a:lstStyle>
            <a:lvl1pPr>
              <a:defRPr sz="31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577324"/>
            <a:ext cx="5589151" cy="842466"/>
          </a:xfrm>
        </p:spPr>
        <p:txBody>
          <a:bodyPr/>
          <a:lstStyle>
            <a:lvl1pPr marL="0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1pPr>
            <a:lvl2pPr marL="24300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486004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3pPr>
            <a:lvl4pPr marL="7290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7200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15009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5801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70101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44014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29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025223"/>
            <a:ext cx="2754074" cy="24435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025223"/>
            <a:ext cx="2754074" cy="24435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4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05045"/>
            <a:ext cx="5589151" cy="7444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944097"/>
            <a:ext cx="2741418" cy="462688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406785"/>
            <a:ext cx="2741418" cy="20691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944097"/>
            <a:ext cx="2754918" cy="462688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406785"/>
            <a:ext cx="2754918" cy="20691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0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6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7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56752"/>
            <a:ext cx="2090025" cy="898631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54513"/>
            <a:ext cx="3280589" cy="2736901"/>
          </a:xfrm>
        </p:spPr>
        <p:txBody>
          <a:bodyPr/>
          <a:lstStyle>
            <a:lvl1pPr>
              <a:defRPr sz="1701"/>
            </a:lvl1pPr>
            <a:lvl2pPr>
              <a:defRPr sz="1488"/>
            </a:lvl2pPr>
            <a:lvl3pPr>
              <a:defRPr sz="127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55383"/>
            <a:ext cx="2090025" cy="2140489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0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56752"/>
            <a:ext cx="2090025" cy="898631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54513"/>
            <a:ext cx="3280589" cy="2736901"/>
          </a:xfrm>
        </p:spPr>
        <p:txBody>
          <a:bodyPr anchor="t"/>
          <a:lstStyle>
            <a:lvl1pPr marL="0" indent="0">
              <a:buNone/>
              <a:defRPr sz="1701"/>
            </a:lvl1pPr>
            <a:lvl2pPr marL="243002" indent="0">
              <a:buNone/>
              <a:defRPr sz="1488"/>
            </a:lvl2pPr>
            <a:lvl3pPr marL="486004" indent="0">
              <a:buNone/>
              <a:defRPr sz="1276"/>
            </a:lvl3pPr>
            <a:lvl4pPr marL="729005" indent="0">
              <a:buNone/>
              <a:defRPr sz="1063"/>
            </a:lvl4pPr>
            <a:lvl5pPr marL="972007" indent="0">
              <a:buNone/>
              <a:defRPr sz="1063"/>
            </a:lvl5pPr>
            <a:lvl6pPr marL="1215009" indent="0">
              <a:buNone/>
              <a:defRPr sz="1063"/>
            </a:lvl6pPr>
            <a:lvl7pPr marL="1458011" indent="0">
              <a:buNone/>
              <a:defRPr sz="1063"/>
            </a:lvl7pPr>
            <a:lvl8pPr marL="1701013" indent="0">
              <a:buNone/>
              <a:defRPr sz="1063"/>
            </a:lvl8pPr>
            <a:lvl9pPr marL="1944014" indent="0">
              <a:buNone/>
              <a:defRPr sz="106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55383"/>
            <a:ext cx="2090025" cy="2140489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1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05045"/>
            <a:ext cx="5589151" cy="744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025223"/>
            <a:ext cx="5589151" cy="244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569562"/>
            <a:ext cx="1458039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A5AB-4FEB-4DE2-90BB-D554FBAEAC0F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569562"/>
            <a:ext cx="2187059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569562"/>
            <a:ext cx="1458039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3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6004" rtl="0" eaLnBrk="1" latinLnBrk="0" hangingPunct="1">
        <a:lnSpc>
          <a:spcPct val="90000"/>
        </a:lnSpc>
        <a:spcBef>
          <a:spcPct val="0"/>
        </a:spcBef>
        <a:buNone/>
        <a:defRPr sz="2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501" indent="-121501" algn="l" defTabSz="486004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64503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0750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50506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1093508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336510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579512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822514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206551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3002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9005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2007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9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8011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1013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401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4">
            <a:extLst>
              <a:ext uri="{FF2B5EF4-FFF2-40B4-BE49-F238E27FC236}">
                <a16:creationId xmlns:a16="http://schemas.microsoft.com/office/drawing/2014/main" id="{0705804E-2036-475C-854C-E404E1C98C7E}"/>
              </a:ext>
            </a:extLst>
          </p:cNvPr>
          <p:cNvGrpSpPr/>
          <p:nvPr/>
        </p:nvGrpSpPr>
        <p:grpSpPr>
          <a:xfrm>
            <a:off x="3553911" y="357937"/>
            <a:ext cx="2880001" cy="3132668"/>
            <a:chOff x="458703" y="3381375"/>
            <a:chExt cx="2880001" cy="3132668"/>
          </a:xfrm>
        </p:grpSpPr>
        <p:pic>
          <p:nvPicPr>
            <p:cNvPr id="117" name="Graphic 65">
              <a:extLst>
                <a:ext uri="{FF2B5EF4-FFF2-40B4-BE49-F238E27FC236}">
                  <a16:creationId xmlns:a16="http://schemas.microsoft.com/office/drawing/2014/main" id="{20B5CAB3-5681-441C-B001-35F60EB0D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917" t="20713" r="44167" b="5775"/>
            <a:stretch/>
          </p:blipFill>
          <p:spPr>
            <a:xfrm>
              <a:off x="458703" y="3391956"/>
              <a:ext cx="2880000" cy="3122087"/>
            </a:xfrm>
            <a:prstGeom prst="rect">
              <a:avLst/>
            </a:prstGeom>
          </p:spPr>
        </p:pic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B8D2A332-126C-48F4-B288-EE96FE73F292}"/>
                </a:ext>
              </a:extLst>
            </p:cNvPr>
            <p:cNvSpPr/>
            <p:nvPr/>
          </p:nvSpPr>
          <p:spPr>
            <a:xfrm>
              <a:off x="458704" y="3381375"/>
              <a:ext cx="2880000" cy="3122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9" name="Group 87">
            <a:extLst>
              <a:ext uri="{FF2B5EF4-FFF2-40B4-BE49-F238E27FC236}">
                <a16:creationId xmlns:a16="http://schemas.microsoft.com/office/drawing/2014/main" id="{B7110FE1-945B-4AED-9055-8C6D106E4B05}"/>
              </a:ext>
            </a:extLst>
          </p:cNvPr>
          <p:cNvGrpSpPr/>
          <p:nvPr/>
        </p:nvGrpSpPr>
        <p:grpSpPr>
          <a:xfrm>
            <a:off x="5090112" y="2837505"/>
            <a:ext cx="1388182" cy="600164"/>
            <a:chOff x="2534116" y="2521721"/>
            <a:chExt cx="1388182" cy="600164"/>
          </a:xfrm>
        </p:grpSpPr>
        <p:grpSp>
          <p:nvGrpSpPr>
            <p:cNvPr id="120" name="Group 88">
              <a:extLst>
                <a:ext uri="{FF2B5EF4-FFF2-40B4-BE49-F238E27FC236}">
                  <a16:creationId xmlns:a16="http://schemas.microsoft.com/office/drawing/2014/main" id="{BDB52F88-DB00-4135-A67A-D096268941D2}"/>
                </a:ext>
              </a:extLst>
            </p:cNvPr>
            <p:cNvGrpSpPr/>
            <p:nvPr/>
          </p:nvGrpSpPr>
          <p:grpSpPr>
            <a:xfrm>
              <a:off x="2582244" y="2521721"/>
              <a:ext cx="1340054" cy="600164"/>
              <a:chOff x="1219102" y="4582500"/>
              <a:chExt cx="1340054" cy="600164"/>
            </a:xfrm>
          </p:grpSpPr>
          <p:sp>
            <p:nvSpPr>
              <p:cNvPr id="122" name="TextBox 90">
                <a:extLst>
                  <a:ext uri="{FF2B5EF4-FFF2-40B4-BE49-F238E27FC236}">
                    <a16:creationId xmlns:a16="http://schemas.microsoft.com/office/drawing/2014/main" id="{2E9228BD-D0DC-4362-8D48-466953D8DE8B}"/>
                  </a:ext>
                </a:extLst>
              </p:cNvPr>
              <p:cNvSpPr txBox="1"/>
              <p:nvPr/>
            </p:nvSpPr>
            <p:spPr>
              <a:xfrm>
                <a:off x="1230417" y="4582500"/>
                <a:ext cx="132873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Region “La Costa”</a:t>
                </a:r>
              </a:p>
              <a:p>
                <a:r>
                  <a:rPr lang="en-GB" sz="1100" dirty="0"/>
                  <a:t>Region “La Sierra”</a:t>
                </a:r>
              </a:p>
              <a:p>
                <a:r>
                  <a:rPr lang="en-GB" sz="1100" dirty="0"/>
                  <a:t>Region “El Oriente”</a:t>
                </a:r>
              </a:p>
            </p:txBody>
          </p:sp>
          <p:sp>
            <p:nvSpPr>
              <p:cNvPr id="123" name="Oval 91">
                <a:extLst>
                  <a:ext uri="{FF2B5EF4-FFF2-40B4-BE49-F238E27FC236}">
                    <a16:creationId xmlns:a16="http://schemas.microsoft.com/office/drawing/2014/main" id="{2C539112-772C-431A-8075-ED5B6AAF47D3}"/>
                  </a:ext>
                </a:extLst>
              </p:cNvPr>
              <p:cNvSpPr/>
              <p:nvPr/>
            </p:nvSpPr>
            <p:spPr>
              <a:xfrm>
                <a:off x="1219102" y="4680133"/>
                <a:ext cx="72000" cy="72000"/>
              </a:xfrm>
              <a:prstGeom prst="ellipse">
                <a:avLst/>
              </a:prstGeom>
              <a:solidFill>
                <a:srgbClr val="FFD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92">
                <a:extLst>
                  <a:ext uri="{FF2B5EF4-FFF2-40B4-BE49-F238E27FC236}">
                    <a16:creationId xmlns:a16="http://schemas.microsoft.com/office/drawing/2014/main" id="{02D85FE4-CF0F-468F-8D65-7CE299AF59B0}"/>
                  </a:ext>
                </a:extLst>
              </p:cNvPr>
              <p:cNvSpPr/>
              <p:nvPr/>
            </p:nvSpPr>
            <p:spPr>
              <a:xfrm>
                <a:off x="1219102" y="4846582"/>
                <a:ext cx="72000" cy="72000"/>
              </a:xfrm>
              <a:prstGeom prst="ellipse">
                <a:avLst/>
              </a:prstGeom>
              <a:solidFill>
                <a:srgbClr val="996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93">
                <a:extLst>
                  <a:ext uri="{FF2B5EF4-FFF2-40B4-BE49-F238E27FC236}">
                    <a16:creationId xmlns:a16="http://schemas.microsoft.com/office/drawing/2014/main" id="{768ACCF8-6F83-484A-BEAD-7DF041933D90}"/>
                  </a:ext>
                </a:extLst>
              </p:cNvPr>
              <p:cNvSpPr/>
              <p:nvPr/>
            </p:nvSpPr>
            <p:spPr>
              <a:xfrm>
                <a:off x="1219102" y="5013031"/>
                <a:ext cx="72000" cy="72000"/>
              </a:xfrm>
              <a:prstGeom prst="ellipse">
                <a:avLst/>
              </a:prstGeom>
              <a:solidFill>
                <a:srgbClr val="008B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1" name="Rectangle 89">
              <a:extLst>
                <a:ext uri="{FF2B5EF4-FFF2-40B4-BE49-F238E27FC236}">
                  <a16:creationId xmlns:a16="http://schemas.microsoft.com/office/drawing/2014/main" id="{66A70E54-0FC7-4E0A-81F4-24927ED67B2E}"/>
                </a:ext>
              </a:extLst>
            </p:cNvPr>
            <p:cNvSpPr/>
            <p:nvPr/>
          </p:nvSpPr>
          <p:spPr>
            <a:xfrm>
              <a:off x="2534116" y="2521721"/>
              <a:ext cx="1297887" cy="60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6432514D-363B-4EE1-BE0E-526C387664A8}"/>
              </a:ext>
            </a:extLst>
          </p:cNvPr>
          <p:cNvSpPr/>
          <p:nvPr/>
        </p:nvSpPr>
        <p:spPr>
          <a:xfrm>
            <a:off x="2581527" y="329379"/>
            <a:ext cx="814191" cy="868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Figura a mano libera: forma 126">
            <a:extLst>
              <a:ext uri="{FF2B5EF4-FFF2-40B4-BE49-F238E27FC236}">
                <a16:creationId xmlns:a16="http://schemas.microsoft.com/office/drawing/2014/main" id="{AC6DF37C-7F5D-4871-9ED8-CA4315227B90}"/>
              </a:ext>
            </a:extLst>
          </p:cNvPr>
          <p:cNvSpPr/>
          <p:nvPr/>
        </p:nvSpPr>
        <p:spPr>
          <a:xfrm>
            <a:off x="2589231" y="362734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30B2DB86-E009-4975-AD36-420F4C1915A6}"/>
              </a:ext>
            </a:extLst>
          </p:cNvPr>
          <p:cNvSpPr txBox="1"/>
          <p:nvPr/>
        </p:nvSpPr>
        <p:spPr>
          <a:xfrm rot="16200000">
            <a:off x="1956262" y="670782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Percentiles [-]</a:t>
            </a:r>
            <a:endParaRPr lang="en-GB" sz="800" dirty="0"/>
          </a:p>
        </p:txBody>
      </p: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5CB02418-71FD-4B0D-8BED-08A1D8D580D7}"/>
              </a:ext>
            </a:extLst>
          </p:cNvPr>
          <p:cNvCxnSpPr>
            <a:stCxn id="127" idx="5"/>
          </p:cNvCxnSpPr>
          <p:nvPr/>
        </p:nvCxnSpPr>
        <p:spPr>
          <a:xfrm flipH="1">
            <a:off x="2581526" y="416884"/>
            <a:ext cx="53052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C3869683-AE19-4794-9316-80939DD0952A}"/>
              </a:ext>
            </a:extLst>
          </p:cNvPr>
          <p:cNvCxnSpPr>
            <a:cxnSpLocks/>
          </p:cNvCxnSpPr>
          <p:nvPr/>
        </p:nvCxnSpPr>
        <p:spPr>
          <a:xfrm>
            <a:off x="3136502" y="453184"/>
            <a:ext cx="0" cy="74109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D66DC0EB-1FC1-48A9-80E2-8EA81262C9EC}"/>
              </a:ext>
            </a:extLst>
          </p:cNvPr>
          <p:cNvSpPr txBox="1"/>
          <p:nvPr/>
        </p:nvSpPr>
        <p:spPr>
          <a:xfrm>
            <a:off x="2766250" y="1157235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FF0000"/>
                </a:solidFill>
              </a:rPr>
              <a:t>tp(x</a:t>
            </a:r>
            <a:r>
              <a:rPr lang="it-IT" sz="800" baseline="30000" dirty="0">
                <a:solidFill>
                  <a:srgbClr val="FF0000"/>
                </a:solidFill>
              </a:rPr>
              <a:t>th</a:t>
            </a:r>
            <a:r>
              <a:rPr lang="it-IT" sz="800" dirty="0">
                <a:solidFill>
                  <a:srgbClr val="FF0000"/>
                </a:solidFill>
              </a:rPr>
              <a:t>)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AAD34399-70C9-402F-875E-5DF09D23ED06}"/>
              </a:ext>
            </a:extLst>
          </p:cNvPr>
          <p:cNvSpPr txBox="1"/>
          <p:nvPr/>
        </p:nvSpPr>
        <p:spPr>
          <a:xfrm>
            <a:off x="2090011" y="309162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FF0000"/>
                </a:solidFill>
              </a:rPr>
              <a:t>x</a:t>
            </a:r>
            <a:r>
              <a:rPr lang="it-IT" sz="800" baseline="30000" dirty="0">
                <a:solidFill>
                  <a:srgbClr val="FF0000"/>
                </a:solidFill>
              </a:rPr>
              <a:t>th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068DAD37-6088-482E-BAD0-01B5FE585A39}"/>
              </a:ext>
            </a:extLst>
          </p:cNvPr>
          <p:cNvSpPr/>
          <p:nvPr/>
        </p:nvSpPr>
        <p:spPr>
          <a:xfrm>
            <a:off x="3115987" y="39768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74D5B599-1097-4D33-87B2-8924A1606682}"/>
              </a:ext>
            </a:extLst>
          </p:cNvPr>
          <p:cNvSpPr txBox="1"/>
          <p:nvPr/>
        </p:nvSpPr>
        <p:spPr>
          <a:xfrm rot="16200000">
            <a:off x="577346" y="1793657"/>
            <a:ext cx="317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000FF"/>
                </a:solidFill>
              </a:rPr>
              <a:t>N </a:t>
            </a:r>
            <a:r>
              <a:rPr lang="en-GB" sz="800" dirty="0">
                <a:solidFill>
                  <a:srgbClr val="0000FF"/>
                </a:solidFill>
              </a:rPr>
              <a:t>distributions</a:t>
            </a:r>
            <a:r>
              <a:rPr lang="it-IT" sz="800" dirty="0">
                <a:solidFill>
                  <a:srgbClr val="0000FF"/>
                </a:solidFill>
              </a:rPr>
              <a:t> of 396 ecPoint-Rainfall </a:t>
            </a:r>
            <a:r>
              <a:rPr lang="en-GB" sz="800" dirty="0">
                <a:solidFill>
                  <a:srgbClr val="0000FF"/>
                </a:solidFill>
              </a:rPr>
              <a:t>values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D479A3C7-13D2-4750-808C-71F1383BE495}"/>
              </a:ext>
            </a:extLst>
          </p:cNvPr>
          <p:cNvSpPr/>
          <p:nvPr/>
        </p:nvSpPr>
        <p:spPr>
          <a:xfrm>
            <a:off x="2581572" y="1336363"/>
            <a:ext cx="814191" cy="868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CE03E565-AF2E-4627-AD50-27E69BCB5F5A}"/>
              </a:ext>
            </a:extLst>
          </p:cNvPr>
          <p:cNvSpPr/>
          <p:nvPr/>
        </p:nvSpPr>
        <p:spPr>
          <a:xfrm>
            <a:off x="2589276" y="1372802"/>
            <a:ext cx="606678" cy="82845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3724 h 833724"/>
              <a:gd name="connsiteX1" fmla="*/ 4822 w 768910"/>
              <a:gd name="connsiteY1" fmla="*/ 553329 h 833724"/>
              <a:gd name="connsiteX2" fmla="*/ 12961 w 768910"/>
              <a:gd name="connsiteY2" fmla="*/ 404982 h 833724"/>
              <a:gd name="connsiteX3" fmla="*/ 95648 w 768910"/>
              <a:gd name="connsiteY3" fmla="*/ 183465 h 833724"/>
              <a:gd name="connsiteX4" fmla="*/ 240950 w 768910"/>
              <a:gd name="connsiteY4" fmla="*/ 60654 h 833724"/>
              <a:gd name="connsiteX5" fmla="*/ 441706 w 768910"/>
              <a:gd name="connsiteY5" fmla="*/ 12088 h 833724"/>
              <a:gd name="connsiteX6" fmla="*/ 768910 w 768910"/>
              <a:gd name="connsiteY6" fmla="*/ 2184 h 833724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606678"/>
              <a:gd name="connsiteY0" fmla="*/ 826624 h 826624"/>
              <a:gd name="connsiteX1" fmla="*/ 4822 w 606678"/>
              <a:gd name="connsiteY1" fmla="*/ 546229 h 826624"/>
              <a:gd name="connsiteX2" fmla="*/ 12961 w 606678"/>
              <a:gd name="connsiteY2" fmla="*/ 397882 h 826624"/>
              <a:gd name="connsiteX3" fmla="*/ 95648 w 606678"/>
              <a:gd name="connsiteY3" fmla="*/ 176365 h 826624"/>
              <a:gd name="connsiteX4" fmla="*/ 240950 w 606678"/>
              <a:gd name="connsiteY4" fmla="*/ 53554 h 826624"/>
              <a:gd name="connsiteX5" fmla="*/ 441706 w 606678"/>
              <a:gd name="connsiteY5" fmla="*/ 4988 h 826624"/>
              <a:gd name="connsiteX6" fmla="*/ 606678 w 606678"/>
              <a:gd name="connsiteY6" fmla="*/ 0 h 826624"/>
              <a:gd name="connsiteX0" fmla="*/ 0 w 606678"/>
              <a:gd name="connsiteY0" fmla="*/ 828455 h 828455"/>
              <a:gd name="connsiteX1" fmla="*/ 4822 w 606678"/>
              <a:gd name="connsiteY1" fmla="*/ 548060 h 828455"/>
              <a:gd name="connsiteX2" fmla="*/ 12961 w 606678"/>
              <a:gd name="connsiteY2" fmla="*/ 399713 h 828455"/>
              <a:gd name="connsiteX3" fmla="*/ 95648 w 606678"/>
              <a:gd name="connsiteY3" fmla="*/ 178196 h 828455"/>
              <a:gd name="connsiteX4" fmla="*/ 240950 w 606678"/>
              <a:gd name="connsiteY4" fmla="*/ 55385 h 828455"/>
              <a:gd name="connsiteX5" fmla="*/ 441706 w 606678"/>
              <a:gd name="connsiteY5" fmla="*/ 6819 h 828455"/>
              <a:gd name="connsiteX6" fmla="*/ 606678 w 606678"/>
              <a:gd name="connsiteY6" fmla="*/ 1831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678" h="828455">
                <a:moveTo>
                  <a:pt x="0" y="828455"/>
                </a:moveTo>
                <a:cubicBezTo>
                  <a:pt x="5219" y="711545"/>
                  <a:pt x="2662" y="619517"/>
                  <a:pt x="4822" y="548060"/>
                </a:cubicBezTo>
                <a:cubicBezTo>
                  <a:pt x="6982" y="476603"/>
                  <a:pt x="-2177" y="461357"/>
                  <a:pt x="12961" y="399713"/>
                </a:cubicBezTo>
                <a:cubicBezTo>
                  <a:pt x="28099" y="338069"/>
                  <a:pt x="57650" y="235584"/>
                  <a:pt x="95648" y="178196"/>
                </a:cubicBezTo>
                <a:cubicBezTo>
                  <a:pt x="133646" y="120808"/>
                  <a:pt x="183274" y="83948"/>
                  <a:pt x="240950" y="55385"/>
                </a:cubicBezTo>
                <a:cubicBezTo>
                  <a:pt x="298626" y="26822"/>
                  <a:pt x="352407" y="24127"/>
                  <a:pt x="441706" y="6819"/>
                </a:cubicBezTo>
                <a:cubicBezTo>
                  <a:pt x="562960" y="-658"/>
                  <a:pt x="520039" y="-1436"/>
                  <a:pt x="606678" y="1831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F10377F-C289-4F8C-AEBB-5897D6624E84}"/>
              </a:ext>
            </a:extLst>
          </p:cNvPr>
          <p:cNvSpPr txBox="1"/>
          <p:nvPr/>
        </p:nvSpPr>
        <p:spPr>
          <a:xfrm rot="16200000">
            <a:off x="1956307" y="1677766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Percentiles [-]</a:t>
            </a:r>
            <a:endParaRPr lang="en-GB" sz="800" dirty="0"/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F544FB67-5D26-4467-AB38-9F74C8C236E0}"/>
              </a:ext>
            </a:extLst>
          </p:cNvPr>
          <p:cNvCxnSpPr>
            <a:cxnSpLocks/>
          </p:cNvCxnSpPr>
          <p:nvPr/>
        </p:nvCxnSpPr>
        <p:spPr>
          <a:xfrm flipH="1">
            <a:off x="2581573" y="1423868"/>
            <a:ext cx="288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832EDB66-7B26-4FCD-A2AB-E4941DF28D7A}"/>
              </a:ext>
            </a:extLst>
          </p:cNvPr>
          <p:cNvCxnSpPr>
            <a:cxnSpLocks/>
          </p:cNvCxnSpPr>
          <p:nvPr/>
        </p:nvCxnSpPr>
        <p:spPr>
          <a:xfrm>
            <a:off x="2856331" y="1460168"/>
            <a:ext cx="0" cy="74109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A27BA77C-C6AD-4498-8195-A8DA7E5B3D22}"/>
              </a:ext>
            </a:extLst>
          </p:cNvPr>
          <p:cNvSpPr txBox="1"/>
          <p:nvPr/>
        </p:nvSpPr>
        <p:spPr>
          <a:xfrm>
            <a:off x="2486079" y="2164219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FF0000"/>
                </a:solidFill>
              </a:rPr>
              <a:t>tp(x</a:t>
            </a:r>
            <a:r>
              <a:rPr lang="it-IT" sz="800" baseline="30000" dirty="0">
                <a:solidFill>
                  <a:srgbClr val="FF0000"/>
                </a:solidFill>
              </a:rPr>
              <a:t>th</a:t>
            </a:r>
            <a:r>
              <a:rPr lang="it-IT" sz="800" dirty="0">
                <a:solidFill>
                  <a:srgbClr val="FF0000"/>
                </a:solidFill>
              </a:rPr>
              <a:t>)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3ECE2D6B-4766-415D-BE3E-5C2D43AE886C}"/>
              </a:ext>
            </a:extLst>
          </p:cNvPr>
          <p:cNvSpPr txBox="1"/>
          <p:nvPr/>
        </p:nvSpPr>
        <p:spPr>
          <a:xfrm>
            <a:off x="2108835" y="1325214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FF0000"/>
                </a:solidFill>
              </a:rPr>
              <a:t>x</a:t>
            </a:r>
            <a:r>
              <a:rPr lang="it-IT" sz="800" baseline="30000" dirty="0">
                <a:solidFill>
                  <a:srgbClr val="FF0000"/>
                </a:solidFill>
              </a:rPr>
              <a:t>th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33A15E75-4AE7-482F-9AE8-05AB2029F48E}"/>
              </a:ext>
            </a:extLst>
          </p:cNvPr>
          <p:cNvSpPr/>
          <p:nvPr/>
        </p:nvSpPr>
        <p:spPr>
          <a:xfrm>
            <a:off x="2838589" y="140457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2CD1D397-7838-4664-8433-54609F2A0A34}"/>
              </a:ext>
            </a:extLst>
          </p:cNvPr>
          <p:cNvCxnSpPr>
            <a:cxnSpLocks/>
          </p:cNvCxnSpPr>
          <p:nvPr/>
        </p:nvCxnSpPr>
        <p:spPr>
          <a:xfrm flipH="1" flipV="1">
            <a:off x="3372594" y="786151"/>
            <a:ext cx="972249" cy="116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A788DC77-A079-4FDD-804D-7771F48877EE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3395763" y="1613257"/>
            <a:ext cx="401324" cy="1572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5049686B-602F-4533-8418-572BBEA54C4A}"/>
              </a:ext>
            </a:extLst>
          </p:cNvPr>
          <p:cNvSpPr/>
          <p:nvPr/>
        </p:nvSpPr>
        <p:spPr>
          <a:xfrm>
            <a:off x="2581526" y="2642935"/>
            <a:ext cx="814191" cy="868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Figura a mano libera: forma 145">
            <a:extLst>
              <a:ext uri="{FF2B5EF4-FFF2-40B4-BE49-F238E27FC236}">
                <a16:creationId xmlns:a16="http://schemas.microsoft.com/office/drawing/2014/main" id="{2BEFA5D2-8F88-431F-AAE2-8D0084093BF5}"/>
              </a:ext>
            </a:extLst>
          </p:cNvPr>
          <p:cNvSpPr/>
          <p:nvPr/>
        </p:nvSpPr>
        <p:spPr>
          <a:xfrm>
            <a:off x="2589230" y="2676290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E9347D5C-C070-4519-AA44-D5562AB5A248}"/>
              </a:ext>
            </a:extLst>
          </p:cNvPr>
          <p:cNvSpPr txBox="1"/>
          <p:nvPr/>
        </p:nvSpPr>
        <p:spPr>
          <a:xfrm>
            <a:off x="2581525" y="3660825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Rainfall [mm]</a:t>
            </a:r>
            <a:endParaRPr lang="en-GB" sz="800" dirty="0"/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49B18-2E3C-41B8-9F19-514E81D9944F}"/>
              </a:ext>
            </a:extLst>
          </p:cNvPr>
          <p:cNvSpPr txBox="1"/>
          <p:nvPr/>
        </p:nvSpPr>
        <p:spPr>
          <a:xfrm rot="16200000">
            <a:off x="1956261" y="2984338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Percentiles [-]</a:t>
            </a:r>
            <a:endParaRPr lang="en-GB" sz="800" dirty="0"/>
          </a:p>
        </p:txBody>
      </p: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1275B604-5AEB-468F-9887-D43759069BA5}"/>
              </a:ext>
            </a:extLst>
          </p:cNvPr>
          <p:cNvCxnSpPr>
            <a:cxnSpLocks/>
            <a:stCxn id="152" idx="3"/>
          </p:cNvCxnSpPr>
          <p:nvPr/>
        </p:nvCxnSpPr>
        <p:spPr>
          <a:xfrm flipH="1">
            <a:off x="2581529" y="2730440"/>
            <a:ext cx="25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0E838CB8-35B3-4669-84F3-50C27D6ECA79}"/>
              </a:ext>
            </a:extLst>
          </p:cNvPr>
          <p:cNvCxnSpPr>
            <a:cxnSpLocks/>
          </p:cNvCxnSpPr>
          <p:nvPr/>
        </p:nvCxnSpPr>
        <p:spPr>
          <a:xfrm>
            <a:off x="2841538" y="2766740"/>
            <a:ext cx="0" cy="74109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8F396026-A796-4252-860C-D1B0D96F5855}"/>
              </a:ext>
            </a:extLst>
          </p:cNvPr>
          <p:cNvSpPr txBox="1"/>
          <p:nvPr/>
        </p:nvSpPr>
        <p:spPr>
          <a:xfrm>
            <a:off x="2471286" y="3470791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FF0000"/>
                </a:solidFill>
              </a:rPr>
              <a:t>tp(x</a:t>
            </a:r>
            <a:r>
              <a:rPr lang="it-IT" sz="800" baseline="30000" dirty="0">
                <a:solidFill>
                  <a:srgbClr val="FF0000"/>
                </a:solidFill>
              </a:rPr>
              <a:t>th</a:t>
            </a:r>
            <a:r>
              <a:rPr lang="it-IT" sz="800" dirty="0">
                <a:solidFill>
                  <a:srgbClr val="FF0000"/>
                </a:solidFill>
              </a:rPr>
              <a:t>)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F702D0DE-B190-40BD-A1EA-DF625BCC8691}"/>
              </a:ext>
            </a:extLst>
          </p:cNvPr>
          <p:cNvSpPr txBox="1"/>
          <p:nvPr/>
        </p:nvSpPr>
        <p:spPr>
          <a:xfrm>
            <a:off x="2090010" y="2622718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FF0000"/>
                </a:solidFill>
              </a:rPr>
              <a:t>x</a:t>
            </a:r>
            <a:r>
              <a:rPr lang="it-IT" sz="800" baseline="30000" dirty="0">
                <a:solidFill>
                  <a:srgbClr val="FF0000"/>
                </a:solidFill>
              </a:rPr>
              <a:t>th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2C68D7AA-8E1B-40BA-A889-F36FF91A82CE}"/>
              </a:ext>
            </a:extLst>
          </p:cNvPr>
          <p:cNvSpPr/>
          <p:nvPr/>
        </p:nvSpPr>
        <p:spPr>
          <a:xfrm>
            <a:off x="2824518" y="2716280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3A605988-A32F-4085-89E9-9D3E4409CACF}"/>
              </a:ext>
            </a:extLst>
          </p:cNvPr>
          <p:cNvCxnSpPr>
            <a:cxnSpLocks/>
          </p:cNvCxnSpPr>
          <p:nvPr/>
        </p:nvCxnSpPr>
        <p:spPr>
          <a:xfrm flipV="1">
            <a:off x="3395716" y="1804041"/>
            <a:ext cx="482243" cy="8388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Parentesi graffa chiusa 154">
            <a:extLst>
              <a:ext uri="{FF2B5EF4-FFF2-40B4-BE49-F238E27FC236}">
                <a16:creationId xmlns:a16="http://schemas.microsoft.com/office/drawing/2014/main" id="{2DBB242F-C266-4030-B454-A8086843D32E}"/>
              </a:ext>
            </a:extLst>
          </p:cNvPr>
          <p:cNvSpPr/>
          <p:nvPr/>
        </p:nvSpPr>
        <p:spPr>
          <a:xfrm rot="10800000">
            <a:off x="1789671" y="329378"/>
            <a:ext cx="249067" cy="3467707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6DDB31F6-0516-4FE0-96B0-916460DD75A9}"/>
              </a:ext>
            </a:extLst>
          </p:cNvPr>
          <p:cNvSpPr/>
          <p:nvPr/>
        </p:nvSpPr>
        <p:spPr>
          <a:xfrm>
            <a:off x="338608" y="1408143"/>
            <a:ext cx="1371222" cy="1276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Figura a mano libera: forma 156">
            <a:extLst>
              <a:ext uri="{FF2B5EF4-FFF2-40B4-BE49-F238E27FC236}">
                <a16:creationId xmlns:a16="http://schemas.microsoft.com/office/drawing/2014/main" id="{6BDC9854-F930-4229-9939-78B974ECF407}"/>
              </a:ext>
            </a:extLst>
          </p:cNvPr>
          <p:cNvSpPr/>
          <p:nvPr/>
        </p:nvSpPr>
        <p:spPr>
          <a:xfrm>
            <a:off x="526263" y="1446884"/>
            <a:ext cx="1142779" cy="123808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75" h="853082">
                <a:moveTo>
                  <a:pt x="0" y="853082"/>
                </a:moveTo>
                <a:cubicBezTo>
                  <a:pt x="38812" y="784637"/>
                  <a:pt x="75431" y="775730"/>
                  <a:pt x="106784" y="730357"/>
                </a:cubicBezTo>
                <a:cubicBezTo>
                  <a:pt x="138137" y="684984"/>
                  <a:pt x="165939" y="638528"/>
                  <a:pt x="188117" y="580846"/>
                </a:cubicBezTo>
                <a:cubicBezTo>
                  <a:pt x="210295" y="523164"/>
                  <a:pt x="217755" y="448306"/>
                  <a:pt x="239852" y="384266"/>
                </a:cubicBezTo>
                <a:cubicBezTo>
                  <a:pt x="261949" y="320226"/>
                  <a:pt x="294417" y="250512"/>
                  <a:pt x="320700" y="196606"/>
                </a:cubicBezTo>
                <a:cubicBezTo>
                  <a:pt x="346983" y="142700"/>
                  <a:pt x="345485" y="129529"/>
                  <a:pt x="397550" y="60828"/>
                </a:cubicBezTo>
                <a:cubicBezTo>
                  <a:pt x="465545" y="19522"/>
                  <a:pt x="459136" y="11482"/>
                  <a:pt x="545775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6A57C458-547F-460C-9F45-9AABD9568C62}"/>
              </a:ext>
            </a:extLst>
          </p:cNvPr>
          <p:cNvSpPr txBox="1"/>
          <p:nvPr/>
        </p:nvSpPr>
        <p:spPr>
          <a:xfrm>
            <a:off x="632545" y="2848175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Rainfall [mm]</a:t>
            </a:r>
            <a:endParaRPr lang="en-GB" sz="800" dirty="0"/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6F369A6C-8983-4057-B63B-10795ED8C1CF}"/>
              </a:ext>
            </a:extLst>
          </p:cNvPr>
          <p:cNvSpPr txBox="1"/>
          <p:nvPr/>
        </p:nvSpPr>
        <p:spPr>
          <a:xfrm rot="16200000">
            <a:off x="-331305" y="1958202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Percentiles [-]</a:t>
            </a:r>
            <a:endParaRPr lang="en-GB" sz="8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42AA5FAD-FEF6-46E0-A368-FAAC5CAC38AA}"/>
              </a:ext>
            </a:extLst>
          </p:cNvPr>
          <p:cNvCxnSpPr>
            <a:cxnSpLocks/>
          </p:cNvCxnSpPr>
          <p:nvPr/>
        </p:nvCxnSpPr>
        <p:spPr>
          <a:xfrm>
            <a:off x="857396" y="2410455"/>
            <a:ext cx="0" cy="27450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AF08EE5C-5620-4E6B-BB6C-EDB1508B7E91}"/>
              </a:ext>
            </a:extLst>
          </p:cNvPr>
          <p:cNvSpPr txBox="1"/>
          <p:nvPr/>
        </p:nvSpPr>
        <p:spPr>
          <a:xfrm>
            <a:off x="481637" y="2663223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7030A0"/>
                </a:solidFill>
              </a:rPr>
              <a:t>tp(25</a:t>
            </a:r>
            <a:r>
              <a:rPr lang="it-IT" sz="800" baseline="30000" dirty="0">
                <a:solidFill>
                  <a:srgbClr val="7030A0"/>
                </a:solidFill>
              </a:rPr>
              <a:t>th</a:t>
            </a:r>
            <a:r>
              <a:rPr lang="it-IT" sz="800" dirty="0">
                <a:solidFill>
                  <a:srgbClr val="7030A0"/>
                </a:solidFill>
              </a:rPr>
              <a:t>) = VRE</a:t>
            </a:r>
            <a:endParaRPr lang="en-GB" sz="800" dirty="0">
              <a:solidFill>
                <a:srgbClr val="7030A0"/>
              </a:solidFill>
            </a:endParaRP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C5B0A3FE-F6B9-4E97-992C-57FF0CCA2DD7}"/>
              </a:ext>
            </a:extLst>
          </p:cNvPr>
          <p:cNvCxnSpPr>
            <a:cxnSpLocks/>
          </p:cNvCxnSpPr>
          <p:nvPr/>
        </p:nvCxnSpPr>
        <p:spPr>
          <a:xfrm flipH="1">
            <a:off x="328632" y="2392289"/>
            <a:ext cx="540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967D2AE2-4377-49AA-82FD-89A4B4FD79A3}"/>
              </a:ext>
            </a:extLst>
          </p:cNvPr>
          <p:cNvSpPr txBox="1"/>
          <p:nvPr/>
        </p:nvSpPr>
        <p:spPr>
          <a:xfrm>
            <a:off x="-188703" y="2279716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7030A0"/>
                </a:solidFill>
              </a:rPr>
              <a:t>25</a:t>
            </a:r>
            <a:r>
              <a:rPr lang="it-IT" sz="800" baseline="30000" dirty="0">
                <a:solidFill>
                  <a:srgbClr val="7030A0"/>
                </a:solidFill>
              </a:rPr>
              <a:t>th</a:t>
            </a:r>
            <a:endParaRPr lang="en-GB" sz="800" dirty="0">
              <a:solidFill>
                <a:srgbClr val="7030A0"/>
              </a:solidFill>
            </a:endParaRPr>
          </a:p>
        </p:txBody>
      </p: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9E9C3FCA-6E28-499A-8CFF-B660935050B6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870900" y="2394549"/>
            <a:ext cx="8434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863262A9-84E3-4042-A422-9EC65315799F}"/>
              </a:ext>
            </a:extLst>
          </p:cNvPr>
          <p:cNvSpPr txBox="1"/>
          <p:nvPr/>
        </p:nvSpPr>
        <p:spPr>
          <a:xfrm>
            <a:off x="828543" y="2225272"/>
            <a:ext cx="88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75% of flood reports retained</a:t>
            </a:r>
          </a:p>
        </p:txBody>
      </p: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305380B3-059D-4286-AAFE-4F3BD6A302B9}"/>
              </a:ext>
            </a:extLst>
          </p:cNvPr>
          <p:cNvSpPr txBox="1"/>
          <p:nvPr/>
        </p:nvSpPr>
        <p:spPr>
          <a:xfrm>
            <a:off x="283880" y="1062847"/>
            <a:ext cx="151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</a:rPr>
              <a:t>Distribution of the N ecPoint-Rainfall tp(x</a:t>
            </a:r>
            <a:r>
              <a:rPr lang="en-GB" sz="800" baseline="30000" dirty="0">
                <a:solidFill>
                  <a:srgbClr val="FF0000"/>
                </a:solidFill>
              </a:rPr>
              <a:t>th</a:t>
            </a:r>
            <a:r>
              <a:rPr lang="en-GB" sz="800" dirty="0">
                <a:solidFill>
                  <a:srgbClr val="FF0000"/>
                </a:solidFill>
              </a:rPr>
              <a:t>) values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4BF99C37-8BB5-41F5-A100-EC4547A2C48B}"/>
              </a:ext>
            </a:extLst>
          </p:cNvPr>
          <p:cNvSpPr txBox="1"/>
          <p:nvPr/>
        </p:nvSpPr>
        <p:spPr>
          <a:xfrm>
            <a:off x="3553911" y="3517325"/>
            <a:ext cx="28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N point flood reports in “La Costa”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2EF0380C-B83F-48DE-9CEC-A4B3E7A713AF}"/>
              </a:ext>
            </a:extLst>
          </p:cNvPr>
          <p:cNvSpPr txBox="1"/>
          <p:nvPr/>
        </p:nvSpPr>
        <p:spPr>
          <a:xfrm rot="16200000">
            <a:off x="2555546" y="2378671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……....</a:t>
            </a:r>
            <a:endParaRPr lang="en-GB" sz="800" dirty="0"/>
          </a:p>
        </p:txBody>
      </p:sp>
      <p:sp>
        <p:nvSpPr>
          <p:cNvPr id="169" name="Freccia a gallone 168">
            <a:extLst>
              <a:ext uri="{FF2B5EF4-FFF2-40B4-BE49-F238E27FC236}">
                <a16:creationId xmlns:a16="http://schemas.microsoft.com/office/drawing/2014/main" id="{11291620-BC3A-47E1-939D-63FFC4C19055}"/>
              </a:ext>
            </a:extLst>
          </p:cNvPr>
          <p:cNvSpPr/>
          <p:nvPr/>
        </p:nvSpPr>
        <p:spPr>
          <a:xfrm rot="10800000">
            <a:off x="1446736" y="32933"/>
            <a:ext cx="297518" cy="166607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Freccia a gallone 169">
            <a:extLst>
              <a:ext uri="{FF2B5EF4-FFF2-40B4-BE49-F238E27FC236}">
                <a16:creationId xmlns:a16="http://schemas.microsoft.com/office/drawing/2014/main" id="{E175D9CF-10FB-45B1-BE12-8885AE87B38E}"/>
              </a:ext>
            </a:extLst>
          </p:cNvPr>
          <p:cNvSpPr/>
          <p:nvPr/>
        </p:nvSpPr>
        <p:spPr>
          <a:xfrm rot="10800000">
            <a:off x="2240795" y="32933"/>
            <a:ext cx="297518" cy="166607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1" name="Freccia a gallone 170">
            <a:extLst>
              <a:ext uri="{FF2B5EF4-FFF2-40B4-BE49-F238E27FC236}">
                <a16:creationId xmlns:a16="http://schemas.microsoft.com/office/drawing/2014/main" id="{3AD8426B-D22A-40F5-A3E4-9591EBB1E00D}"/>
              </a:ext>
            </a:extLst>
          </p:cNvPr>
          <p:cNvSpPr/>
          <p:nvPr/>
        </p:nvSpPr>
        <p:spPr>
          <a:xfrm rot="10800000">
            <a:off x="3034854" y="32932"/>
            <a:ext cx="297518" cy="166607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2" name="Freccia a gallone 171">
            <a:extLst>
              <a:ext uri="{FF2B5EF4-FFF2-40B4-BE49-F238E27FC236}">
                <a16:creationId xmlns:a16="http://schemas.microsoft.com/office/drawing/2014/main" id="{671AF4C4-05F5-4286-97B3-4F261AB2B10B}"/>
              </a:ext>
            </a:extLst>
          </p:cNvPr>
          <p:cNvSpPr/>
          <p:nvPr/>
        </p:nvSpPr>
        <p:spPr>
          <a:xfrm rot="10800000">
            <a:off x="3828913" y="32932"/>
            <a:ext cx="297518" cy="166607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3" name="Freccia a gallone 172">
            <a:extLst>
              <a:ext uri="{FF2B5EF4-FFF2-40B4-BE49-F238E27FC236}">
                <a16:creationId xmlns:a16="http://schemas.microsoft.com/office/drawing/2014/main" id="{727A2FEE-A6EF-4987-8F78-E5A3F5D533CB}"/>
              </a:ext>
            </a:extLst>
          </p:cNvPr>
          <p:cNvSpPr/>
          <p:nvPr/>
        </p:nvSpPr>
        <p:spPr>
          <a:xfrm rot="10800000">
            <a:off x="4622972" y="32932"/>
            <a:ext cx="297518" cy="16661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FD72630F-2779-4AC7-8913-3EC88859E76F}"/>
              </a:ext>
            </a:extLst>
          </p:cNvPr>
          <p:cNvSpPr/>
          <p:nvPr/>
        </p:nvSpPr>
        <p:spPr>
          <a:xfrm>
            <a:off x="839396" y="23683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165">
            <a:extLst>
              <a:ext uri="{FF2B5EF4-FFF2-40B4-BE49-F238E27FC236}">
                <a16:creationId xmlns:a16="http://schemas.microsoft.com/office/drawing/2014/main" id="{5FCA3152-1E3F-4B91-8E0C-0A878D56D994}"/>
              </a:ext>
            </a:extLst>
          </p:cNvPr>
          <p:cNvSpPr txBox="1"/>
          <p:nvPr/>
        </p:nvSpPr>
        <p:spPr>
          <a:xfrm>
            <a:off x="3613563" y="438531"/>
            <a:ext cx="229660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</a:t>
            </a:r>
            <a:endParaRPr lang="en-GB" sz="800" dirty="0"/>
          </a:p>
        </p:txBody>
      </p:sp>
      <p:sp>
        <p:nvSpPr>
          <p:cNvPr id="62" name="TextBox 165">
            <a:extLst>
              <a:ext uri="{FF2B5EF4-FFF2-40B4-BE49-F238E27FC236}">
                <a16:creationId xmlns:a16="http://schemas.microsoft.com/office/drawing/2014/main" id="{2DA7C65D-C116-4D68-9AA5-D6A0A1C51D19}"/>
              </a:ext>
            </a:extLst>
          </p:cNvPr>
          <p:cNvSpPr txBox="1"/>
          <p:nvPr/>
        </p:nvSpPr>
        <p:spPr>
          <a:xfrm>
            <a:off x="1971106" y="377579"/>
            <a:ext cx="22966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b</a:t>
            </a:r>
            <a:endParaRPr lang="en-GB" sz="800" dirty="0"/>
          </a:p>
        </p:txBody>
      </p:sp>
      <p:sp>
        <p:nvSpPr>
          <p:cNvPr id="63" name="TextBox 165">
            <a:extLst>
              <a:ext uri="{FF2B5EF4-FFF2-40B4-BE49-F238E27FC236}">
                <a16:creationId xmlns:a16="http://schemas.microsoft.com/office/drawing/2014/main" id="{672C15B1-E984-47E4-9BBD-6F53CA53CCE6}"/>
              </a:ext>
            </a:extLst>
          </p:cNvPr>
          <p:cNvSpPr txBox="1"/>
          <p:nvPr/>
        </p:nvSpPr>
        <p:spPr>
          <a:xfrm>
            <a:off x="131473" y="1109770"/>
            <a:ext cx="22966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183180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88</Words>
  <Application>Microsoft Office PowerPoint</Application>
  <PresentationFormat>Personalizzato</PresentationFormat>
  <Paragraphs>25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3</cp:revision>
  <dcterms:created xsi:type="dcterms:W3CDTF">2022-06-03T06:27:57Z</dcterms:created>
  <dcterms:modified xsi:type="dcterms:W3CDTF">2022-06-10T06:03:47Z</dcterms:modified>
</cp:coreProperties>
</file>