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105525" cy="9799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80" d="100"/>
          <a:sy n="80" d="100"/>
        </p:scale>
        <p:origin x="3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15" y="1603784"/>
            <a:ext cx="5189696" cy="3411726"/>
          </a:xfrm>
        </p:spPr>
        <p:txBody>
          <a:bodyPr anchor="b"/>
          <a:lstStyle>
            <a:lvl1pPr algn="ctr">
              <a:defRPr sz="40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191" y="5147079"/>
            <a:ext cx="4579144" cy="2365977"/>
          </a:xfrm>
        </p:spPr>
        <p:txBody>
          <a:bodyPr/>
          <a:lstStyle>
            <a:lvl1pPr marL="0" indent="0" algn="ctr">
              <a:buNone/>
              <a:defRPr sz="1602"/>
            </a:lvl1pPr>
            <a:lvl2pPr marL="305272" indent="0" algn="ctr">
              <a:buNone/>
              <a:defRPr sz="1335"/>
            </a:lvl2pPr>
            <a:lvl3pPr marL="610545" indent="0" algn="ctr">
              <a:buNone/>
              <a:defRPr sz="1202"/>
            </a:lvl3pPr>
            <a:lvl4pPr marL="915817" indent="0" algn="ctr">
              <a:buNone/>
              <a:defRPr sz="1068"/>
            </a:lvl4pPr>
            <a:lvl5pPr marL="1221090" indent="0" algn="ctr">
              <a:buNone/>
              <a:defRPr sz="1068"/>
            </a:lvl5pPr>
            <a:lvl6pPr marL="1526362" indent="0" algn="ctr">
              <a:buNone/>
              <a:defRPr sz="1068"/>
            </a:lvl6pPr>
            <a:lvl7pPr marL="1831635" indent="0" algn="ctr">
              <a:buNone/>
              <a:defRPr sz="1068"/>
            </a:lvl7pPr>
            <a:lvl8pPr marL="2136907" indent="0" algn="ctr">
              <a:buNone/>
              <a:defRPr sz="1068"/>
            </a:lvl8pPr>
            <a:lvl9pPr marL="2442180" indent="0" algn="ctr">
              <a:buNone/>
              <a:defRPr sz="10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8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9267" y="521740"/>
            <a:ext cx="1316504" cy="83047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755" y="521740"/>
            <a:ext cx="3873192" cy="8304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75" y="2443107"/>
            <a:ext cx="5266015" cy="4076376"/>
          </a:xfrm>
        </p:spPr>
        <p:txBody>
          <a:bodyPr anchor="b"/>
          <a:lstStyle>
            <a:lvl1pPr>
              <a:defRPr sz="40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575" y="6558048"/>
            <a:ext cx="5266015" cy="2143670"/>
          </a:xfrm>
        </p:spPr>
        <p:txBody>
          <a:bodyPr/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05272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10545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3pPr>
            <a:lvl4pPr marL="915817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4pPr>
            <a:lvl5pPr marL="1221090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5pPr>
            <a:lvl6pPr marL="1526362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6pPr>
            <a:lvl7pPr marL="1831635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7pPr>
            <a:lvl8pPr marL="2136907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8pPr>
            <a:lvl9pPr marL="2442180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755" y="2608700"/>
            <a:ext cx="2594848" cy="6217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0922" y="2608700"/>
            <a:ext cx="2594848" cy="6217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8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50" y="521742"/>
            <a:ext cx="5266015" cy="1894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551" y="2402273"/>
            <a:ext cx="2582923" cy="1177317"/>
          </a:xfrm>
        </p:spPr>
        <p:txBody>
          <a:bodyPr anchor="b"/>
          <a:lstStyle>
            <a:lvl1pPr marL="0" indent="0">
              <a:buNone/>
              <a:defRPr sz="1602" b="1"/>
            </a:lvl1pPr>
            <a:lvl2pPr marL="305272" indent="0">
              <a:buNone/>
              <a:defRPr sz="1335" b="1"/>
            </a:lvl2pPr>
            <a:lvl3pPr marL="610545" indent="0">
              <a:buNone/>
              <a:defRPr sz="1202" b="1"/>
            </a:lvl3pPr>
            <a:lvl4pPr marL="915817" indent="0">
              <a:buNone/>
              <a:defRPr sz="1068" b="1"/>
            </a:lvl4pPr>
            <a:lvl5pPr marL="1221090" indent="0">
              <a:buNone/>
              <a:defRPr sz="1068" b="1"/>
            </a:lvl5pPr>
            <a:lvl6pPr marL="1526362" indent="0">
              <a:buNone/>
              <a:defRPr sz="1068" b="1"/>
            </a:lvl6pPr>
            <a:lvl7pPr marL="1831635" indent="0">
              <a:buNone/>
              <a:defRPr sz="1068" b="1"/>
            </a:lvl7pPr>
            <a:lvl8pPr marL="2136907" indent="0">
              <a:buNone/>
              <a:defRPr sz="1068" b="1"/>
            </a:lvl8pPr>
            <a:lvl9pPr marL="2442180" indent="0">
              <a:buNone/>
              <a:defRPr sz="1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551" y="3579590"/>
            <a:ext cx="2582923" cy="526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0923" y="2402273"/>
            <a:ext cx="2595643" cy="1177317"/>
          </a:xfrm>
        </p:spPr>
        <p:txBody>
          <a:bodyPr anchor="b"/>
          <a:lstStyle>
            <a:lvl1pPr marL="0" indent="0">
              <a:buNone/>
              <a:defRPr sz="1602" b="1"/>
            </a:lvl1pPr>
            <a:lvl2pPr marL="305272" indent="0">
              <a:buNone/>
              <a:defRPr sz="1335" b="1"/>
            </a:lvl2pPr>
            <a:lvl3pPr marL="610545" indent="0">
              <a:buNone/>
              <a:defRPr sz="1202" b="1"/>
            </a:lvl3pPr>
            <a:lvl4pPr marL="915817" indent="0">
              <a:buNone/>
              <a:defRPr sz="1068" b="1"/>
            </a:lvl4pPr>
            <a:lvl5pPr marL="1221090" indent="0">
              <a:buNone/>
              <a:defRPr sz="1068" b="1"/>
            </a:lvl5pPr>
            <a:lvl6pPr marL="1526362" indent="0">
              <a:buNone/>
              <a:defRPr sz="1068" b="1"/>
            </a:lvl6pPr>
            <a:lvl7pPr marL="1831635" indent="0">
              <a:buNone/>
              <a:defRPr sz="1068" b="1"/>
            </a:lvl7pPr>
            <a:lvl8pPr marL="2136907" indent="0">
              <a:buNone/>
              <a:defRPr sz="1068" b="1"/>
            </a:lvl8pPr>
            <a:lvl9pPr marL="2442180" indent="0">
              <a:buNone/>
              <a:defRPr sz="1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0923" y="3579590"/>
            <a:ext cx="2595643" cy="526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4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4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50" y="653309"/>
            <a:ext cx="1969191" cy="2286582"/>
          </a:xfrm>
        </p:spPr>
        <p:txBody>
          <a:bodyPr anchor="b"/>
          <a:lstStyle>
            <a:lvl1pPr>
              <a:defRPr sz="2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643" y="1410968"/>
            <a:ext cx="3090922" cy="6964095"/>
          </a:xfrm>
        </p:spPr>
        <p:txBody>
          <a:bodyPr/>
          <a:lstStyle>
            <a:lvl1pPr>
              <a:defRPr sz="2137"/>
            </a:lvl1pPr>
            <a:lvl2pPr>
              <a:defRPr sz="1870"/>
            </a:lvl2pPr>
            <a:lvl3pPr>
              <a:defRPr sz="1602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550" y="2939892"/>
            <a:ext cx="1969191" cy="5446512"/>
          </a:xfrm>
        </p:spPr>
        <p:txBody>
          <a:bodyPr/>
          <a:lstStyle>
            <a:lvl1pPr marL="0" indent="0">
              <a:buNone/>
              <a:defRPr sz="1068"/>
            </a:lvl1pPr>
            <a:lvl2pPr marL="305272" indent="0">
              <a:buNone/>
              <a:defRPr sz="935"/>
            </a:lvl2pPr>
            <a:lvl3pPr marL="610545" indent="0">
              <a:buNone/>
              <a:defRPr sz="801"/>
            </a:lvl3pPr>
            <a:lvl4pPr marL="915817" indent="0">
              <a:buNone/>
              <a:defRPr sz="668"/>
            </a:lvl4pPr>
            <a:lvl5pPr marL="1221090" indent="0">
              <a:buNone/>
              <a:defRPr sz="668"/>
            </a:lvl5pPr>
            <a:lvl6pPr marL="1526362" indent="0">
              <a:buNone/>
              <a:defRPr sz="668"/>
            </a:lvl6pPr>
            <a:lvl7pPr marL="1831635" indent="0">
              <a:buNone/>
              <a:defRPr sz="668"/>
            </a:lvl7pPr>
            <a:lvl8pPr marL="2136907" indent="0">
              <a:buNone/>
              <a:defRPr sz="668"/>
            </a:lvl8pPr>
            <a:lvl9pPr marL="2442180" indent="0">
              <a:buNone/>
              <a:defRPr sz="6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50" y="653309"/>
            <a:ext cx="1969191" cy="2286582"/>
          </a:xfrm>
        </p:spPr>
        <p:txBody>
          <a:bodyPr anchor="b"/>
          <a:lstStyle>
            <a:lvl1pPr>
              <a:defRPr sz="2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5643" y="1410968"/>
            <a:ext cx="3090922" cy="6964095"/>
          </a:xfrm>
        </p:spPr>
        <p:txBody>
          <a:bodyPr anchor="t"/>
          <a:lstStyle>
            <a:lvl1pPr marL="0" indent="0">
              <a:buNone/>
              <a:defRPr sz="2137"/>
            </a:lvl1pPr>
            <a:lvl2pPr marL="305272" indent="0">
              <a:buNone/>
              <a:defRPr sz="1870"/>
            </a:lvl2pPr>
            <a:lvl3pPr marL="610545" indent="0">
              <a:buNone/>
              <a:defRPr sz="1602"/>
            </a:lvl3pPr>
            <a:lvl4pPr marL="915817" indent="0">
              <a:buNone/>
              <a:defRPr sz="1335"/>
            </a:lvl4pPr>
            <a:lvl5pPr marL="1221090" indent="0">
              <a:buNone/>
              <a:defRPr sz="1335"/>
            </a:lvl5pPr>
            <a:lvl6pPr marL="1526362" indent="0">
              <a:buNone/>
              <a:defRPr sz="1335"/>
            </a:lvl6pPr>
            <a:lvl7pPr marL="1831635" indent="0">
              <a:buNone/>
              <a:defRPr sz="1335"/>
            </a:lvl7pPr>
            <a:lvl8pPr marL="2136907" indent="0">
              <a:buNone/>
              <a:defRPr sz="1335"/>
            </a:lvl8pPr>
            <a:lvl9pPr marL="2442180" indent="0">
              <a:buNone/>
              <a:defRPr sz="13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550" y="2939892"/>
            <a:ext cx="1969191" cy="5446512"/>
          </a:xfrm>
        </p:spPr>
        <p:txBody>
          <a:bodyPr/>
          <a:lstStyle>
            <a:lvl1pPr marL="0" indent="0">
              <a:buNone/>
              <a:defRPr sz="1068"/>
            </a:lvl1pPr>
            <a:lvl2pPr marL="305272" indent="0">
              <a:buNone/>
              <a:defRPr sz="935"/>
            </a:lvl2pPr>
            <a:lvl3pPr marL="610545" indent="0">
              <a:buNone/>
              <a:defRPr sz="801"/>
            </a:lvl3pPr>
            <a:lvl4pPr marL="915817" indent="0">
              <a:buNone/>
              <a:defRPr sz="668"/>
            </a:lvl4pPr>
            <a:lvl5pPr marL="1221090" indent="0">
              <a:buNone/>
              <a:defRPr sz="668"/>
            </a:lvl5pPr>
            <a:lvl6pPr marL="1526362" indent="0">
              <a:buNone/>
              <a:defRPr sz="668"/>
            </a:lvl6pPr>
            <a:lvl7pPr marL="1831635" indent="0">
              <a:buNone/>
              <a:defRPr sz="668"/>
            </a:lvl7pPr>
            <a:lvl8pPr marL="2136907" indent="0">
              <a:buNone/>
              <a:defRPr sz="668"/>
            </a:lvl8pPr>
            <a:lvl9pPr marL="2442180" indent="0">
              <a:buNone/>
              <a:defRPr sz="6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5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755" y="521742"/>
            <a:ext cx="5266015" cy="189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55" y="2608700"/>
            <a:ext cx="5266015" cy="621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755" y="9082815"/>
            <a:ext cx="1373743" cy="521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2455" y="9082815"/>
            <a:ext cx="2060615" cy="521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2027" y="9082815"/>
            <a:ext cx="1373743" cy="521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0545" rtl="0" eaLnBrk="1" latinLnBrk="0" hangingPunct="1">
        <a:lnSpc>
          <a:spcPct val="90000"/>
        </a:lnSpc>
        <a:spcBef>
          <a:spcPct val="0"/>
        </a:spcBef>
        <a:buNone/>
        <a:defRPr sz="2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636" indent="-152636" algn="l" defTabSz="610545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57909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763181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68454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4pPr>
      <a:lvl5pPr marL="1373726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5pPr>
      <a:lvl6pPr marL="1678998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6pPr>
      <a:lvl7pPr marL="1984271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7pPr>
      <a:lvl8pPr marL="2289543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8pPr>
      <a:lvl9pPr marL="2594816" indent="-152636" algn="l" defTabSz="610545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1pPr>
      <a:lvl2pPr marL="305272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2pPr>
      <a:lvl3pPr marL="610545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3pPr>
      <a:lvl4pPr marL="915817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4pPr>
      <a:lvl5pPr marL="1221090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5pPr>
      <a:lvl6pPr marL="1526362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6pPr>
      <a:lvl7pPr marL="1831635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7pPr>
      <a:lvl8pPr marL="2136907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8pPr>
      <a:lvl9pPr marL="2442180" algn="l" defTabSz="610545" rtl="0" eaLnBrk="1" latinLnBrk="0" hangingPunct="1">
        <a:defRPr sz="12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A77E6C6B-4977-47B9-825B-C831BBACA68E}"/>
              </a:ext>
            </a:extLst>
          </p:cNvPr>
          <p:cNvGrpSpPr/>
          <p:nvPr/>
        </p:nvGrpSpPr>
        <p:grpSpPr>
          <a:xfrm>
            <a:off x="242120" y="6607734"/>
            <a:ext cx="2880001" cy="3122087"/>
            <a:chOff x="458703" y="6655862"/>
            <a:chExt cx="2880001" cy="3122087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D6A9FBA-9DDB-4F0D-94FB-513FCA5B4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917" t="20713" r="44167" b="5775"/>
            <a:stretch/>
          </p:blipFill>
          <p:spPr>
            <a:xfrm>
              <a:off x="458703" y="6655862"/>
              <a:ext cx="2880000" cy="3122087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EB9E87-CA09-4DE8-A051-F131E71CBC6A}"/>
                </a:ext>
              </a:extLst>
            </p:cNvPr>
            <p:cNvSpPr/>
            <p:nvPr/>
          </p:nvSpPr>
          <p:spPr>
            <a:xfrm>
              <a:off x="458704" y="6655862"/>
              <a:ext cx="2880000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0C4A82-631B-4FFC-9B54-7270B7008708}"/>
              </a:ext>
            </a:extLst>
          </p:cNvPr>
          <p:cNvGrpSpPr/>
          <p:nvPr/>
        </p:nvGrpSpPr>
        <p:grpSpPr>
          <a:xfrm>
            <a:off x="242120" y="3417471"/>
            <a:ext cx="2880001" cy="3132668"/>
            <a:chOff x="458703" y="3381375"/>
            <a:chExt cx="2880001" cy="313266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04D07D4F-8E6F-4A1C-8D88-EB035D059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917" t="20713" r="44167" b="5775"/>
            <a:stretch/>
          </p:blipFill>
          <p:spPr>
            <a:xfrm>
              <a:off x="458703" y="3391956"/>
              <a:ext cx="2880000" cy="3122087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FEBD758-E63F-4B5A-BA2E-6BA2E36C0E6D}"/>
                </a:ext>
              </a:extLst>
            </p:cNvPr>
            <p:cNvSpPr/>
            <p:nvPr/>
          </p:nvSpPr>
          <p:spPr>
            <a:xfrm>
              <a:off x="458704" y="3381375"/>
              <a:ext cx="2880000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958EF9-CDE9-4F11-B165-7DA714FC3EC6}"/>
              </a:ext>
            </a:extLst>
          </p:cNvPr>
          <p:cNvGrpSpPr/>
          <p:nvPr/>
        </p:nvGrpSpPr>
        <p:grpSpPr>
          <a:xfrm>
            <a:off x="242120" y="227208"/>
            <a:ext cx="2880001" cy="3122087"/>
            <a:chOff x="458703" y="128048"/>
            <a:chExt cx="2880001" cy="3122087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411F9AA-BD4C-47A8-B874-09F233753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916" t="20713" r="44167" b="5775"/>
            <a:stretch/>
          </p:blipFill>
          <p:spPr>
            <a:xfrm>
              <a:off x="458703" y="128048"/>
              <a:ext cx="2880000" cy="31220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BE52B8-4C52-43B1-AA8C-C170FCBFD902}"/>
                </a:ext>
              </a:extLst>
            </p:cNvPr>
            <p:cNvSpPr/>
            <p:nvPr/>
          </p:nvSpPr>
          <p:spPr>
            <a:xfrm>
              <a:off x="458704" y="128048"/>
              <a:ext cx="2880000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5E475B-CF32-4D11-8D08-490CC633C60E}"/>
              </a:ext>
            </a:extLst>
          </p:cNvPr>
          <p:cNvGrpSpPr/>
          <p:nvPr/>
        </p:nvGrpSpPr>
        <p:grpSpPr>
          <a:xfrm>
            <a:off x="3176315" y="6607734"/>
            <a:ext cx="2880000" cy="3122088"/>
            <a:chOff x="3814011" y="6655862"/>
            <a:chExt cx="2880000" cy="3122088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FFDF1F1E-B9E0-4A7A-A708-3DF043A62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7917" t="20713" r="44167" b="5775"/>
            <a:stretch/>
          </p:blipFill>
          <p:spPr>
            <a:xfrm>
              <a:off x="3814011" y="6655863"/>
              <a:ext cx="2880000" cy="31220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E83CF7-3D15-401A-AC46-6A5C9D6B4485}"/>
                </a:ext>
              </a:extLst>
            </p:cNvPr>
            <p:cNvSpPr/>
            <p:nvPr/>
          </p:nvSpPr>
          <p:spPr>
            <a:xfrm>
              <a:off x="3814011" y="6655862"/>
              <a:ext cx="2879999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DC43C4-65E8-4120-89B4-F421C05E43F0}"/>
              </a:ext>
            </a:extLst>
          </p:cNvPr>
          <p:cNvGrpSpPr/>
          <p:nvPr/>
        </p:nvGrpSpPr>
        <p:grpSpPr>
          <a:xfrm>
            <a:off x="3176315" y="3417471"/>
            <a:ext cx="2880000" cy="3132668"/>
            <a:chOff x="3814011" y="3381375"/>
            <a:chExt cx="2880000" cy="3132668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2A8F43CB-D109-4996-8422-F1528465D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917" t="20713" r="44167" b="5775"/>
            <a:stretch/>
          </p:blipFill>
          <p:spPr>
            <a:xfrm>
              <a:off x="3814011" y="3391956"/>
              <a:ext cx="2880000" cy="3122087"/>
            </a:xfrm>
            <a:prstGeom prst="rect">
              <a:avLst/>
            </a:prstGeom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A1D7DD3-81A9-43C9-BB99-25B57CCDDB56}"/>
                </a:ext>
              </a:extLst>
            </p:cNvPr>
            <p:cNvSpPr/>
            <p:nvPr/>
          </p:nvSpPr>
          <p:spPr>
            <a:xfrm>
              <a:off x="3814011" y="3381375"/>
              <a:ext cx="2879999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967D662-32BE-4DD2-805F-4A679291A802}"/>
              </a:ext>
            </a:extLst>
          </p:cNvPr>
          <p:cNvGrpSpPr/>
          <p:nvPr/>
        </p:nvGrpSpPr>
        <p:grpSpPr>
          <a:xfrm>
            <a:off x="3176315" y="227208"/>
            <a:ext cx="2880000" cy="3122088"/>
            <a:chOff x="3814011" y="128048"/>
            <a:chExt cx="2880000" cy="3122088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D6C63413-E86E-4E41-8292-5AFACC65E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7917" t="20713" r="44167" b="5775"/>
            <a:stretch/>
          </p:blipFill>
          <p:spPr>
            <a:xfrm>
              <a:off x="3814011" y="128048"/>
              <a:ext cx="2880000" cy="312208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A27F6D-21EF-484E-9CD8-E35D9FBA5755}"/>
                </a:ext>
              </a:extLst>
            </p:cNvPr>
            <p:cNvSpPr/>
            <p:nvPr/>
          </p:nvSpPr>
          <p:spPr>
            <a:xfrm>
              <a:off x="3814011" y="128048"/>
              <a:ext cx="2879999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C4FAC7E-85EF-42F0-AB1F-F0E1D429C9C7}"/>
              </a:ext>
            </a:extLst>
          </p:cNvPr>
          <p:cNvSpPr txBox="1"/>
          <p:nvPr/>
        </p:nvSpPr>
        <p:spPr>
          <a:xfrm>
            <a:off x="242120" y="-53645"/>
            <a:ext cx="29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Flood reports in 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FD9D5-7058-4732-90AE-134AFFCEC047}"/>
              </a:ext>
            </a:extLst>
          </p:cNvPr>
          <p:cNvSpPr txBox="1"/>
          <p:nvPr/>
        </p:nvSpPr>
        <p:spPr>
          <a:xfrm>
            <a:off x="3176314" y="-53645"/>
            <a:ext cx="29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Flood reports in 2020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E44241-C07E-4962-8417-C887F20B5A94}"/>
              </a:ext>
            </a:extLst>
          </p:cNvPr>
          <p:cNvSpPr txBox="1"/>
          <p:nvPr/>
        </p:nvSpPr>
        <p:spPr>
          <a:xfrm rot="16200000">
            <a:off x="-1472812" y="1634360"/>
            <a:ext cx="312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EFFCI &gt;=1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4FE43B-D7FE-4261-B46C-873487A16A3A}"/>
              </a:ext>
            </a:extLst>
          </p:cNvPr>
          <p:cNvSpPr txBox="1"/>
          <p:nvPr/>
        </p:nvSpPr>
        <p:spPr>
          <a:xfrm rot="16200000">
            <a:off x="-1472813" y="4824626"/>
            <a:ext cx="312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EFFCI &gt;=6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AB8AFA-972A-437D-BD97-DB5705A5ED58}"/>
              </a:ext>
            </a:extLst>
          </p:cNvPr>
          <p:cNvSpPr txBox="1"/>
          <p:nvPr/>
        </p:nvSpPr>
        <p:spPr>
          <a:xfrm rot="16200000">
            <a:off x="-1472812" y="8014892"/>
            <a:ext cx="312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EFFCI &gt;=10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712EA-15E4-441A-A21D-FDD57B425B6E}"/>
              </a:ext>
            </a:extLst>
          </p:cNvPr>
          <p:cNvSpPr txBox="1"/>
          <p:nvPr/>
        </p:nvSpPr>
        <p:spPr>
          <a:xfrm>
            <a:off x="2498540" y="21292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Peru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5286F0-7D1E-46BD-B934-2F2CDBB8BD2F}"/>
              </a:ext>
            </a:extLst>
          </p:cNvPr>
          <p:cNvSpPr txBox="1"/>
          <p:nvPr/>
        </p:nvSpPr>
        <p:spPr>
          <a:xfrm>
            <a:off x="1857473" y="311727"/>
            <a:ext cx="1154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Colombia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10A6DA-9E69-4AC7-B278-5CC6D9A3A686}"/>
              </a:ext>
            </a:extLst>
          </p:cNvPr>
          <p:cNvSpPr txBox="1"/>
          <p:nvPr/>
        </p:nvSpPr>
        <p:spPr>
          <a:xfrm>
            <a:off x="211252" y="573337"/>
            <a:ext cx="941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Pacific Ocean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966489-800B-4B0E-B43F-EA4B846E04F8}"/>
              </a:ext>
            </a:extLst>
          </p:cNvPr>
          <p:cNvGrpSpPr/>
          <p:nvPr/>
        </p:nvGrpSpPr>
        <p:grpSpPr>
          <a:xfrm>
            <a:off x="1740743" y="2659641"/>
            <a:ext cx="1388182" cy="600164"/>
            <a:chOff x="2534116" y="2521721"/>
            <a:chExt cx="1388182" cy="60016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1CE0B4C-58B5-4C2B-BFB2-FE748C1E60D8}"/>
                </a:ext>
              </a:extLst>
            </p:cNvPr>
            <p:cNvGrpSpPr/>
            <p:nvPr/>
          </p:nvGrpSpPr>
          <p:grpSpPr>
            <a:xfrm>
              <a:off x="2582244" y="2521721"/>
              <a:ext cx="1340054" cy="600164"/>
              <a:chOff x="1219102" y="4582500"/>
              <a:chExt cx="1340054" cy="60016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722DFC-5053-401E-A3CD-886D78344C27}"/>
                  </a:ext>
                </a:extLst>
              </p:cNvPr>
              <p:cNvSpPr txBox="1"/>
              <p:nvPr/>
            </p:nvSpPr>
            <p:spPr>
              <a:xfrm>
                <a:off x="1230417" y="4582500"/>
                <a:ext cx="132873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Region “La Costa”</a:t>
                </a:r>
              </a:p>
              <a:p>
                <a:r>
                  <a:rPr lang="en-GB" sz="1100" dirty="0"/>
                  <a:t>Region “La Sierra”</a:t>
                </a:r>
              </a:p>
              <a:p>
                <a:r>
                  <a:rPr lang="en-GB" sz="1100" dirty="0"/>
                  <a:t>Region “El Oriente”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999796B-33D5-4039-AE77-8BC68754379F}"/>
                  </a:ext>
                </a:extLst>
              </p:cNvPr>
              <p:cNvSpPr/>
              <p:nvPr/>
            </p:nvSpPr>
            <p:spPr>
              <a:xfrm>
                <a:off x="1219102" y="4680133"/>
                <a:ext cx="72000" cy="72000"/>
              </a:xfrm>
              <a:prstGeom prst="ellipse">
                <a:avLst/>
              </a:prstGeom>
              <a:solidFill>
                <a:srgbClr val="FFD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ADDCA22-B94C-4B79-ABA9-0948DDB0B19B}"/>
                  </a:ext>
                </a:extLst>
              </p:cNvPr>
              <p:cNvSpPr/>
              <p:nvPr/>
            </p:nvSpPr>
            <p:spPr>
              <a:xfrm>
                <a:off x="1219102" y="4846582"/>
                <a:ext cx="72000" cy="72000"/>
              </a:xfrm>
              <a:prstGeom prst="ellipse">
                <a:avLst/>
              </a:prstGeom>
              <a:solidFill>
                <a:srgbClr val="99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CAA2726-B05B-4140-9A38-BC94F422CD99}"/>
                  </a:ext>
                </a:extLst>
              </p:cNvPr>
              <p:cNvSpPr/>
              <p:nvPr/>
            </p:nvSpPr>
            <p:spPr>
              <a:xfrm>
                <a:off x="1219102" y="5013031"/>
                <a:ext cx="72000" cy="72000"/>
              </a:xfrm>
              <a:prstGeom prst="ellipse">
                <a:avLst/>
              </a:prstGeom>
              <a:solidFill>
                <a:srgbClr val="008B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160A74-D81B-4835-A424-D947ABC58798}"/>
                </a:ext>
              </a:extLst>
            </p:cNvPr>
            <p:cNvSpPr/>
            <p:nvPr/>
          </p:nvSpPr>
          <p:spPr>
            <a:xfrm>
              <a:off x="2534116" y="2521721"/>
              <a:ext cx="1297887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B042A74-36CC-47ED-AF57-E214CA3F25F3}"/>
              </a:ext>
            </a:extLst>
          </p:cNvPr>
          <p:cNvSpPr txBox="1"/>
          <p:nvPr/>
        </p:nvSpPr>
        <p:spPr>
          <a:xfrm>
            <a:off x="2737978" y="288643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188722-A4B7-4C32-813A-C50E2287A1F9}"/>
              </a:ext>
            </a:extLst>
          </p:cNvPr>
          <p:cNvSpPr txBox="1"/>
          <p:nvPr/>
        </p:nvSpPr>
        <p:spPr>
          <a:xfrm>
            <a:off x="5669961" y="289054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65A1FA-DD1E-401A-BDE0-8D51B4420DD6}"/>
              </a:ext>
            </a:extLst>
          </p:cNvPr>
          <p:cNvSpPr txBox="1"/>
          <p:nvPr/>
        </p:nvSpPr>
        <p:spPr>
          <a:xfrm>
            <a:off x="2737978" y="3476259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0256F-EB76-46FD-8375-C04262006791}"/>
              </a:ext>
            </a:extLst>
          </p:cNvPr>
          <p:cNvSpPr txBox="1"/>
          <p:nvPr/>
        </p:nvSpPr>
        <p:spPr>
          <a:xfrm>
            <a:off x="5669961" y="3476670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061F0-7C36-4F97-A865-C95C4EC979F6}"/>
              </a:ext>
            </a:extLst>
          </p:cNvPr>
          <p:cNvSpPr txBox="1"/>
          <p:nvPr/>
        </p:nvSpPr>
        <p:spPr>
          <a:xfrm>
            <a:off x="2737978" y="6649336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1787DD-6DB6-4944-BB22-89FDC73CED98}"/>
              </a:ext>
            </a:extLst>
          </p:cNvPr>
          <p:cNvSpPr txBox="1"/>
          <p:nvPr/>
        </p:nvSpPr>
        <p:spPr>
          <a:xfrm>
            <a:off x="5669961" y="6649747"/>
            <a:ext cx="329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9</cp:revision>
  <dcterms:created xsi:type="dcterms:W3CDTF">2021-11-16T07:00:36Z</dcterms:created>
  <dcterms:modified xsi:type="dcterms:W3CDTF">2021-11-18T16:16:31Z</dcterms:modified>
</cp:coreProperties>
</file>