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186113" cy="3527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3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A1F213-F3A5-41F5-8C42-0FA62DB7E8D2}" v="3" dt="2022-03-26T11:44:00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9" autoAdjust="0"/>
    <p:restoredTop sz="94660"/>
  </p:normalViewPr>
  <p:slideViewPr>
    <p:cSldViewPr snapToGrid="0">
      <p:cViewPr varScale="1">
        <p:scale>
          <a:sx n="219" d="100"/>
          <a:sy n="219" d="100"/>
        </p:scale>
        <p:origin x="28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65A1F213-F3A5-41F5-8C42-0FA62DB7E8D2}"/>
    <pc:docChg chg="undo custSel modSld">
      <pc:chgData name="Fatima Pillosu" userId="a6295d4dc9e22643" providerId="LiveId" clId="{65A1F213-F3A5-41F5-8C42-0FA62DB7E8D2}" dt="2022-03-26T12:41:37.991" v="155" actId="20577"/>
      <pc:docMkLst>
        <pc:docMk/>
      </pc:docMkLst>
      <pc:sldChg chg="addSp delSp modSp mod">
        <pc:chgData name="Fatima Pillosu" userId="a6295d4dc9e22643" providerId="LiveId" clId="{65A1F213-F3A5-41F5-8C42-0FA62DB7E8D2}" dt="2022-03-26T12:41:37.991" v="155" actId="20577"/>
        <pc:sldMkLst>
          <pc:docMk/>
          <pc:sldMk cId="476916253" sldId="256"/>
        </pc:sldMkLst>
        <pc:spChg chg="add mod ord">
          <ac:chgData name="Fatima Pillosu" userId="a6295d4dc9e22643" providerId="LiveId" clId="{65A1F213-F3A5-41F5-8C42-0FA62DB7E8D2}" dt="2022-03-26T11:47:37.408" v="123" actId="255"/>
          <ac:spMkLst>
            <pc:docMk/>
            <pc:sldMk cId="476916253" sldId="256"/>
            <ac:spMk id="2" creationId="{8D806A4D-7727-4354-AADB-5B6FE5BFA807}"/>
          </ac:spMkLst>
        </pc:spChg>
        <pc:spChg chg="add mod">
          <ac:chgData name="Fatima Pillosu" userId="a6295d4dc9e22643" providerId="LiveId" clId="{65A1F213-F3A5-41F5-8C42-0FA62DB7E8D2}" dt="2022-03-26T11:46:39.620" v="109" actId="1036"/>
          <ac:spMkLst>
            <pc:docMk/>
            <pc:sldMk cId="476916253" sldId="256"/>
            <ac:spMk id="3" creationId="{81A79DA1-CA5D-4B48-8117-C239F2D36BAC}"/>
          </ac:spMkLst>
        </pc:spChg>
        <pc:spChg chg="add mod">
          <ac:chgData name="Fatima Pillosu" userId="a6295d4dc9e22643" providerId="LiveId" clId="{65A1F213-F3A5-41F5-8C42-0FA62DB7E8D2}" dt="2022-03-26T11:47:02.158" v="116" actId="14100"/>
          <ac:spMkLst>
            <pc:docMk/>
            <pc:sldMk cId="476916253" sldId="256"/>
            <ac:spMk id="4" creationId="{8BD3E922-5972-4E51-86D8-A5354F849C2D}"/>
          </ac:spMkLst>
        </pc:spChg>
        <pc:spChg chg="add mod ord">
          <ac:chgData name="Fatima Pillosu" userId="a6295d4dc9e22643" providerId="LiveId" clId="{65A1F213-F3A5-41F5-8C42-0FA62DB7E8D2}" dt="2022-03-26T12:41:07.702" v="145" actId="20577"/>
          <ac:spMkLst>
            <pc:docMk/>
            <pc:sldMk cId="476916253" sldId="256"/>
            <ac:spMk id="22" creationId="{9C7BE802-90A6-449E-80E0-3BD9D47057C3}"/>
          </ac:spMkLst>
        </pc:spChg>
        <pc:spChg chg="add mod ord">
          <ac:chgData name="Fatima Pillosu" userId="a6295d4dc9e22643" providerId="LiveId" clId="{65A1F213-F3A5-41F5-8C42-0FA62DB7E8D2}" dt="2022-03-26T12:41:37.991" v="155" actId="20577"/>
          <ac:spMkLst>
            <pc:docMk/>
            <pc:sldMk cId="476916253" sldId="256"/>
            <ac:spMk id="23" creationId="{96B9585E-AD8F-428C-9A04-EF5F51525FD7}"/>
          </ac:spMkLst>
        </pc:spChg>
        <pc:spChg chg="add mod">
          <ac:chgData name="Fatima Pillosu" userId="a6295d4dc9e22643" providerId="LiveId" clId="{65A1F213-F3A5-41F5-8C42-0FA62DB7E8D2}" dt="2022-03-26T11:47:08.944" v="120" actId="1035"/>
          <ac:spMkLst>
            <pc:docMk/>
            <pc:sldMk cId="476916253" sldId="256"/>
            <ac:spMk id="25" creationId="{3272CF81-793D-457C-857B-B598383B4BC9}"/>
          </ac:spMkLst>
        </pc:spChg>
        <pc:spChg chg="del">
          <ac:chgData name="Fatima Pillosu" userId="a6295d4dc9e22643" providerId="LiveId" clId="{65A1F213-F3A5-41F5-8C42-0FA62DB7E8D2}" dt="2022-03-26T11:28:57.022" v="0" actId="21"/>
          <ac:spMkLst>
            <pc:docMk/>
            <pc:sldMk cId="476916253" sldId="256"/>
            <ac:spMk id="27" creationId="{00E90DE2-659E-4F92-9C90-618438314250}"/>
          </ac:spMkLst>
        </pc:spChg>
        <pc:spChg chg="del">
          <ac:chgData name="Fatima Pillosu" userId="a6295d4dc9e22643" providerId="LiveId" clId="{65A1F213-F3A5-41F5-8C42-0FA62DB7E8D2}" dt="2022-03-26T11:28:57.022" v="0" actId="21"/>
          <ac:spMkLst>
            <pc:docMk/>
            <pc:sldMk cId="476916253" sldId="256"/>
            <ac:spMk id="28" creationId="{F1F1CEF0-33DD-427A-B476-81848BB2EE82}"/>
          </ac:spMkLst>
        </pc:spChg>
        <pc:spChg chg="del">
          <ac:chgData name="Fatima Pillosu" userId="a6295d4dc9e22643" providerId="LiveId" clId="{65A1F213-F3A5-41F5-8C42-0FA62DB7E8D2}" dt="2022-03-26T11:28:57.022" v="0" actId="21"/>
          <ac:spMkLst>
            <pc:docMk/>
            <pc:sldMk cId="476916253" sldId="256"/>
            <ac:spMk id="29" creationId="{DE58D980-EFAB-43A2-AC72-FDB72280FDEE}"/>
          </ac:spMkLst>
        </pc:spChg>
        <pc:spChg chg="del">
          <ac:chgData name="Fatima Pillosu" userId="a6295d4dc9e22643" providerId="LiveId" clId="{65A1F213-F3A5-41F5-8C42-0FA62DB7E8D2}" dt="2022-03-26T11:28:57.022" v="0" actId="21"/>
          <ac:spMkLst>
            <pc:docMk/>
            <pc:sldMk cId="476916253" sldId="256"/>
            <ac:spMk id="31" creationId="{478D9331-26E4-43AB-B76E-285227A963C3}"/>
          </ac:spMkLst>
        </pc:spChg>
        <pc:spChg chg="del">
          <ac:chgData name="Fatima Pillosu" userId="a6295d4dc9e22643" providerId="LiveId" clId="{65A1F213-F3A5-41F5-8C42-0FA62DB7E8D2}" dt="2022-03-26T11:28:57.022" v="0" actId="21"/>
          <ac:spMkLst>
            <pc:docMk/>
            <pc:sldMk cId="476916253" sldId="256"/>
            <ac:spMk id="33" creationId="{CD6626ED-DC46-4605-86E0-6B77ABB5F91B}"/>
          </ac:spMkLst>
        </pc:spChg>
        <pc:spChg chg="del">
          <ac:chgData name="Fatima Pillosu" userId="a6295d4dc9e22643" providerId="LiveId" clId="{65A1F213-F3A5-41F5-8C42-0FA62DB7E8D2}" dt="2022-03-26T11:28:57.022" v="0" actId="21"/>
          <ac:spMkLst>
            <pc:docMk/>
            <pc:sldMk cId="476916253" sldId="256"/>
            <ac:spMk id="35" creationId="{878FF700-3069-4BFA-83D9-B5C8E51EB129}"/>
          </ac:spMkLst>
        </pc:spChg>
        <pc:spChg chg="del">
          <ac:chgData name="Fatima Pillosu" userId="a6295d4dc9e22643" providerId="LiveId" clId="{65A1F213-F3A5-41F5-8C42-0FA62DB7E8D2}" dt="2022-03-26T11:28:57.022" v="0" actId="21"/>
          <ac:spMkLst>
            <pc:docMk/>
            <pc:sldMk cId="476916253" sldId="256"/>
            <ac:spMk id="37" creationId="{C95FDC63-B13B-4446-ADA0-0A0C450337CF}"/>
          </ac:spMkLst>
        </pc:spChg>
        <pc:spChg chg="del">
          <ac:chgData name="Fatima Pillosu" userId="a6295d4dc9e22643" providerId="LiveId" clId="{65A1F213-F3A5-41F5-8C42-0FA62DB7E8D2}" dt="2022-03-26T11:28:57.022" v="0" actId="21"/>
          <ac:spMkLst>
            <pc:docMk/>
            <pc:sldMk cId="476916253" sldId="256"/>
            <ac:spMk id="38" creationId="{E10024AC-8D9A-432C-AB61-575E9BBB09D0}"/>
          </ac:spMkLst>
        </pc:spChg>
        <pc:spChg chg="del">
          <ac:chgData name="Fatima Pillosu" userId="a6295d4dc9e22643" providerId="LiveId" clId="{65A1F213-F3A5-41F5-8C42-0FA62DB7E8D2}" dt="2022-03-26T11:28:57.022" v="0" actId="21"/>
          <ac:spMkLst>
            <pc:docMk/>
            <pc:sldMk cId="476916253" sldId="256"/>
            <ac:spMk id="39" creationId="{01324B42-26A5-4007-975F-2916ECF3FF0A}"/>
          </ac:spMkLst>
        </pc:spChg>
        <pc:spChg chg="del">
          <ac:chgData name="Fatima Pillosu" userId="a6295d4dc9e22643" providerId="LiveId" clId="{65A1F213-F3A5-41F5-8C42-0FA62DB7E8D2}" dt="2022-03-26T11:28:57.022" v="0" actId="21"/>
          <ac:spMkLst>
            <pc:docMk/>
            <pc:sldMk cId="476916253" sldId="256"/>
            <ac:spMk id="40" creationId="{31868FCF-D502-4785-80D7-584AC15DB2AA}"/>
          </ac:spMkLst>
        </pc:spChg>
        <pc:spChg chg="del">
          <ac:chgData name="Fatima Pillosu" userId="a6295d4dc9e22643" providerId="LiveId" clId="{65A1F213-F3A5-41F5-8C42-0FA62DB7E8D2}" dt="2022-03-26T11:28:57.022" v="0" actId="21"/>
          <ac:spMkLst>
            <pc:docMk/>
            <pc:sldMk cId="476916253" sldId="256"/>
            <ac:spMk id="41" creationId="{71934EAA-02AC-476A-BFD2-65E9D9663E87}"/>
          </ac:spMkLst>
        </pc:spChg>
        <pc:spChg chg="del">
          <ac:chgData name="Fatima Pillosu" userId="a6295d4dc9e22643" providerId="LiveId" clId="{65A1F213-F3A5-41F5-8C42-0FA62DB7E8D2}" dt="2022-03-26T11:28:57.022" v="0" actId="21"/>
          <ac:spMkLst>
            <pc:docMk/>
            <pc:sldMk cId="476916253" sldId="256"/>
            <ac:spMk id="42" creationId="{88B28942-5A71-4B06-919D-6366AAD65DBF}"/>
          </ac:spMkLst>
        </pc:spChg>
        <pc:spChg chg="del">
          <ac:chgData name="Fatima Pillosu" userId="a6295d4dc9e22643" providerId="LiveId" clId="{65A1F213-F3A5-41F5-8C42-0FA62DB7E8D2}" dt="2022-03-26T11:28:57.022" v="0" actId="21"/>
          <ac:spMkLst>
            <pc:docMk/>
            <pc:sldMk cId="476916253" sldId="256"/>
            <ac:spMk id="43" creationId="{DF9768C6-1EA7-48E4-A7C4-D530232761D7}"/>
          </ac:spMkLst>
        </pc:spChg>
        <pc:spChg chg="del">
          <ac:chgData name="Fatima Pillosu" userId="a6295d4dc9e22643" providerId="LiveId" clId="{65A1F213-F3A5-41F5-8C42-0FA62DB7E8D2}" dt="2022-03-26T11:28:57.022" v="0" actId="21"/>
          <ac:spMkLst>
            <pc:docMk/>
            <pc:sldMk cId="476916253" sldId="256"/>
            <ac:spMk id="45" creationId="{CB7AB357-4408-4D9B-8FF9-07DB9C1357E2}"/>
          </ac:spMkLst>
        </pc:spChg>
        <pc:spChg chg="del">
          <ac:chgData name="Fatima Pillosu" userId="a6295d4dc9e22643" providerId="LiveId" clId="{65A1F213-F3A5-41F5-8C42-0FA62DB7E8D2}" dt="2022-03-26T11:28:57.022" v="0" actId="21"/>
          <ac:spMkLst>
            <pc:docMk/>
            <pc:sldMk cId="476916253" sldId="256"/>
            <ac:spMk id="46" creationId="{30417234-39C3-4EEF-BF2C-1D2D1C5781BA}"/>
          </ac:spMkLst>
        </pc:spChg>
        <pc:spChg chg="add mod">
          <ac:chgData name="Fatima Pillosu" userId="a6295d4dc9e22643" providerId="LiveId" clId="{65A1F213-F3A5-41F5-8C42-0FA62DB7E8D2}" dt="2022-03-26T11:47:08.944" v="120" actId="1035"/>
          <ac:spMkLst>
            <pc:docMk/>
            <pc:sldMk cId="476916253" sldId="256"/>
            <ac:spMk id="47" creationId="{C85108AB-6CF6-4C6D-A3AC-6F3EC134786B}"/>
          </ac:spMkLst>
        </pc:spChg>
        <pc:spChg chg="add mod">
          <ac:chgData name="Fatima Pillosu" userId="a6295d4dc9e22643" providerId="LiveId" clId="{65A1F213-F3A5-41F5-8C42-0FA62DB7E8D2}" dt="2022-03-26T11:48:11.415" v="144" actId="1037"/>
          <ac:spMkLst>
            <pc:docMk/>
            <pc:sldMk cId="476916253" sldId="256"/>
            <ac:spMk id="49" creationId="{E20D998A-1B2F-4F92-A28D-99370057CAAA}"/>
          </ac:spMkLst>
        </pc:spChg>
        <pc:spChg chg="add mod">
          <ac:chgData name="Fatima Pillosu" userId="a6295d4dc9e22643" providerId="LiveId" clId="{65A1F213-F3A5-41F5-8C42-0FA62DB7E8D2}" dt="2022-03-26T11:48:11.415" v="144" actId="1037"/>
          <ac:spMkLst>
            <pc:docMk/>
            <pc:sldMk cId="476916253" sldId="256"/>
            <ac:spMk id="51" creationId="{40E422A4-4BE9-4B0B-8B34-FE4650B0A6C4}"/>
          </ac:spMkLst>
        </pc:spChg>
        <pc:spChg chg="add mod ord">
          <ac:chgData name="Fatima Pillosu" userId="a6295d4dc9e22643" providerId="LiveId" clId="{65A1F213-F3A5-41F5-8C42-0FA62DB7E8D2}" dt="2022-03-26T12:41:09.019" v="146" actId="20577"/>
          <ac:spMkLst>
            <pc:docMk/>
            <pc:sldMk cId="476916253" sldId="256"/>
            <ac:spMk id="52" creationId="{E5A65E4B-9E1F-4B4F-90B0-8E88F6496F7A}"/>
          </ac:spMkLst>
        </pc:spChg>
        <pc:spChg chg="add mod ord">
          <ac:chgData name="Fatima Pillosu" userId="a6295d4dc9e22643" providerId="LiveId" clId="{65A1F213-F3A5-41F5-8C42-0FA62DB7E8D2}" dt="2022-03-26T12:41:10.269" v="147" actId="20577"/>
          <ac:spMkLst>
            <pc:docMk/>
            <pc:sldMk cId="476916253" sldId="256"/>
            <ac:spMk id="53" creationId="{B03184C8-2187-492C-9088-7C9CBAD7B209}"/>
          </ac:spMkLst>
        </pc:spChg>
        <pc:spChg chg="add mod ord">
          <ac:chgData name="Fatima Pillosu" userId="a6295d4dc9e22643" providerId="LiveId" clId="{65A1F213-F3A5-41F5-8C42-0FA62DB7E8D2}" dt="2022-03-26T12:41:11.256" v="148" actId="20577"/>
          <ac:spMkLst>
            <pc:docMk/>
            <pc:sldMk cId="476916253" sldId="256"/>
            <ac:spMk id="54" creationId="{2F6E0737-39D9-44FB-A2B9-53790B9E95F5}"/>
          </ac:spMkLst>
        </pc:spChg>
        <pc:spChg chg="add mod ord">
          <ac:chgData name="Fatima Pillosu" userId="a6295d4dc9e22643" providerId="LiveId" clId="{65A1F213-F3A5-41F5-8C42-0FA62DB7E8D2}" dt="2022-03-26T12:41:12.644" v="149" actId="20577"/>
          <ac:spMkLst>
            <pc:docMk/>
            <pc:sldMk cId="476916253" sldId="256"/>
            <ac:spMk id="55" creationId="{F0A4CE5F-E598-4890-838D-B532B0830D09}"/>
          </ac:spMkLst>
        </pc:spChg>
        <pc:spChg chg="add mod ord">
          <ac:chgData name="Fatima Pillosu" userId="a6295d4dc9e22643" providerId="LiveId" clId="{65A1F213-F3A5-41F5-8C42-0FA62DB7E8D2}" dt="2022-03-26T12:41:13.646" v="150" actId="20577"/>
          <ac:spMkLst>
            <pc:docMk/>
            <pc:sldMk cId="476916253" sldId="256"/>
            <ac:spMk id="56" creationId="{7FEFF7F7-0470-48CB-8BA3-3C8C727104B4}"/>
          </ac:spMkLst>
        </pc:spChg>
        <pc:spChg chg="add mod ord">
          <ac:chgData name="Fatima Pillosu" userId="a6295d4dc9e22643" providerId="LiveId" clId="{65A1F213-F3A5-41F5-8C42-0FA62DB7E8D2}" dt="2022-03-26T12:41:14.665" v="151" actId="20577"/>
          <ac:spMkLst>
            <pc:docMk/>
            <pc:sldMk cId="476916253" sldId="256"/>
            <ac:spMk id="57" creationId="{52273D43-CB38-4946-B5AF-03FF216B5D15}"/>
          </ac:spMkLst>
        </pc:spChg>
        <pc:spChg chg="add mod ord">
          <ac:chgData name="Fatima Pillosu" userId="a6295d4dc9e22643" providerId="LiveId" clId="{65A1F213-F3A5-41F5-8C42-0FA62DB7E8D2}" dt="2022-03-26T12:41:15.938" v="152" actId="20577"/>
          <ac:spMkLst>
            <pc:docMk/>
            <pc:sldMk cId="476916253" sldId="256"/>
            <ac:spMk id="59" creationId="{6E7CA76B-FCAC-4791-B12D-C269E8A017ED}"/>
          </ac:spMkLst>
        </pc:spChg>
        <pc:spChg chg="add mod ord">
          <ac:chgData name="Fatima Pillosu" userId="a6295d4dc9e22643" providerId="LiveId" clId="{65A1F213-F3A5-41F5-8C42-0FA62DB7E8D2}" dt="2022-03-26T12:41:17.074" v="153" actId="20577"/>
          <ac:spMkLst>
            <pc:docMk/>
            <pc:sldMk cId="476916253" sldId="256"/>
            <ac:spMk id="60" creationId="{6FE3D72B-2B6D-448F-A637-49C0113C9172}"/>
          </ac:spMkLst>
        </pc:spChg>
        <pc:spChg chg="add mod">
          <ac:chgData name="Fatima Pillosu" userId="a6295d4dc9e22643" providerId="LiveId" clId="{65A1F213-F3A5-41F5-8C42-0FA62DB7E8D2}" dt="2022-03-26T11:48:00.302" v="133" actId="1037"/>
          <ac:spMkLst>
            <pc:docMk/>
            <pc:sldMk cId="476916253" sldId="256"/>
            <ac:spMk id="61" creationId="{D1D7AC64-C873-4FE5-944B-9F8061EAC0E3}"/>
          </ac:spMkLst>
        </pc:spChg>
        <pc:picChg chg="del">
          <ac:chgData name="Fatima Pillosu" userId="a6295d4dc9e22643" providerId="LiveId" clId="{65A1F213-F3A5-41F5-8C42-0FA62DB7E8D2}" dt="2022-03-26T11:28:57.022" v="0" actId="21"/>
          <ac:picMkLst>
            <pc:docMk/>
            <pc:sldMk cId="476916253" sldId="256"/>
            <ac:picMk id="44" creationId="{226AFAD0-6AB0-4B3E-B482-8A6241F481C0}"/>
          </ac:picMkLst>
        </pc:picChg>
        <pc:picChg chg="add mod modCrop">
          <ac:chgData name="Fatima Pillosu" userId="a6295d4dc9e22643" providerId="LiveId" clId="{65A1F213-F3A5-41F5-8C42-0FA62DB7E8D2}" dt="2022-03-26T11:47:24.169" v="122" actId="732"/>
          <ac:picMkLst>
            <pc:docMk/>
            <pc:sldMk cId="476916253" sldId="256"/>
            <ac:picMk id="58" creationId="{19811510-0C66-40C0-852A-7514EF809751}"/>
          </ac:picMkLst>
        </pc:picChg>
        <pc:cxnChg chg="add mod">
          <ac:chgData name="Fatima Pillosu" userId="a6295d4dc9e22643" providerId="LiveId" clId="{65A1F213-F3A5-41F5-8C42-0FA62DB7E8D2}" dt="2022-03-26T11:47:08.944" v="120" actId="1035"/>
          <ac:cxnSpMkLst>
            <pc:docMk/>
            <pc:sldMk cId="476916253" sldId="256"/>
            <ac:cxnSpMk id="24" creationId="{0578D5BA-0A89-4DB9-BBA2-233C5FAC86B6}"/>
          </ac:cxnSpMkLst>
        </pc:cxnChg>
        <pc:cxnChg chg="add mod">
          <ac:chgData name="Fatima Pillosu" userId="a6295d4dc9e22643" providerId="LiveId" clId="{65A1F213-F3A5-41F5-8C42-0FA62DB7E8D2}" dt="2022-03-26T11:47:08.944" v="120" actId="1035"/>
          <ac:cxnSpMkLst>
            <pc:docMk/>
            <pc:sldMk cId="476916253" sldId="256"/>
            <ac:cxnSpMk id="26" creationId="{A26E6068-3F47-4E14-B2F3-2743B53556B6}"/>
          </ac:cxnSpMkLst>
        </pc:cxnChg>
        <pc:cxnChg chg="del">
          <ac:chgData name="Fatima Pillosu" userId="a6295d4dc9e22643" providerId="LiveId" clId="{65A1F213-F3A5-41F5-8C42-0FA62DB7E8D2}" dt="2022-03-26T11:28:57.022" v="0" actId="21"/>
          <ac:cxnSpMkLst>
            <pc:docMk/>
            <pc:sldMk cId="476916253" sldId="256"/>
            <ac:cxnSpMk id="30" creationId="{D31BE9AF-EC05-4759-8FF8-FD7419E0A2C5}"/>
          </ac:cxnSpMkLst>
        </pc:cxnChg>
        <pc:cxnChg chg="del">
          <ac:chgData name="Fatima Pillosu" userId="a6295d4dc9e22643" providerId="LiveId" clId="{65A1F213-F3A5-41F5-8C42-0FA62DB7E8D2}" dt="2022-03-26T11:28:57.022" v="0" actId="21"/>
          <ac:cxnSpMkLst>
            <pc:docMk/>
            <pc:sldMk cId="476916253" sldId="256"/>
            <ac:cxnSpMk id="32" creationId="{7AC14612-FAF7-4F29-933D-EFD575EA6101}"/>
          </ac:cxnSpMkLst>
        </pc:cxnChg>
        <pc:cxnChg chg="del">
          <ac:chgData name="Fatima Pillosu" userId="a6295d4dc9e22643" providerId="LiveId" clId="{65A1F213-F3A5-41F5-8C42-0FA62DB7E8D2}" dt="2022-03-26T11:28:57.022" v="0" actId="21"/>
          <ac:cxnSpMkLst>
            <pc:docMk/>
            <pc:sldMk cId="476916253" sldId="256"/>
            <ac:cxnSpMk id="34" creationId="{505CC9D4-4513-4FD2-987F-15BE397F07E0}"/>
          </ac:cxnSpMkLst>
        </pc:cxnChg>
        <pc:cxnChg chg="del">
          <ac:chgData name="Fatima Pillosu" userId="a6295d4dc9e22643" providerId="LiveId" clId="{65A1F213-F3A5-41F5-8C42-0FA62DB7E8D2}" dt="2022-03-26T11:28:57.022" v="0" actId="21"/>
          <ac:cxnSpMkLst>
            <pc:docMk/>
            <pc:sldMk cId="476916253" sldId="256"/>
            <ac:cxnSpMk id="36" creationId="{790E7FE7-7144-4DF6-A6E4-757C6B8E9C2C}"/>
          </ac:cxnSpMkLst>
        </pc:cxnChg>
        <pc:cxnChg chg="add mod">
          <ac:chgData name="Fatima Pillosu" userId="a6295d4dc9e22643" providerId="LiveId" clId="{65A1F213-F3A5-41F5-8C42-0FA62DB7E8D2}" dt="2022-03-26T11:48:11.415" v="144" actId="1037"/>
          <ac:cxnSpMkLst>
            <pc:docMk/>
            <pc:sldMk cId="476916253" sldId="256"/>
            <ac:cxnSpMk id="48" creationId="{06256763-C418-476A-9A63-2233E52816EB}"/>
          </ac:cxnSpMkLst>
        </pc:cxnChg>
        <pc:cxnChg chg="add mod">
          <ac:chgData name="Fatima Pillosu" userId="a6295d4dc9e22643" providerId="LiveId" clId="{65A1F213-F3A5-41F5-8C42-0FA62DB7E8D2}" dt="2022-03-26T11:48:11.415" v="144" actId="1037"/>
          <ac:cxnSpMkLst>
            <pc:docMk/>
            <pc:sldMk cId="476916253" sldId="256"/>
            <ac:cxnSpMk id="50" creationId="{2E15FE6C-AE66-44B9-B85F-0CDB63AD046B}"/>
          </ac:cxnSpMkLst>
        </pc:cxnChg>
      </pc:sldChg>
    </pc:docChg>
  </pc:docChgLst>
  <pc:docChgLst>
    <pc:chgData name="Fatima Pillosu" userId="a6295d4dc9e22643" providerId="LiveId" clId="{6D6DCAB1-8075-40B9-A710-B02A73BE3A7B}"/>
    <pc:docChg chg="undo custSel modSld">
      <pc:chgData name="Fatima Pillosu" userId="a6295d4dc9e22643" providerId="LiveId" clId="{6D6DCAB1-8075-40B9-A710-B02A73BE3A7B}" dt="2022-01-27T17:38:17.731" v="794" actId="1038"/>
      <pc:docMkLst>
        <pc:docMk/>
      </pc:docMkLst>
      <pc:sldChg chg="addSp delSp modSp mod">
        <pc:chgData name="Fatima Pillosu" userId="a6295d4dc9e22643" providerId="LiveId" clId="{6D6DCAB1-8075-40B9-A710-B02A73BE3A7B}" dt="2022-01-27T17:38:17.731" v="794" actId="1038"/>
        <pc:sldMkLst>
          <pc:docMk/>
          <pc:sldMk cId="476916253" sldId="256"/>
        </pc:sldMkLst>
        <pc:spChg chg="add del mod">
          <ac:chgData name="Fatima Pillosu" userId="a6295d4dc9e22643" providerId="LiveId" clId="{6D6DCAB1-8075-40B9-A710-B02A73BE3A7B}" dt="2022-01-27T16:51:19.987" v="369" actId="478"/>
          <ac:spMkLst>
            <pc:docMk/>
            <pc:sldMk cId="476916253" sldId="256"/>
            <ac:spMk id="4" creationId="{95FC8493-4F59-4760-B2BC-1101AE6453B3}"/>
          </ac:spMkLst>
        </pc:spChg>
        <pc:spChg chg="del">
          <ac:chgData name="Fatima Pillosu" userId="a6295d4dc9e22643" providerId="LiveId" clId="{6D6DCAB1-8075-40B9-A710-B02A73BE3A7B}" dt="2022-01-27T16:39:16.253" v="3" actId="21"/>
          <ac:spMkLst>
            <pc:docMk/>
            <pc:sldMk cId="476916253" sldId="256"/>
            <ac:spMk id="16" creationId="{4960BBB8-E66A-4F1B-BDAF-FE4D0B1937C1}"/>
          </ac:spMkLst>
        </pc:spChg>
        <pc:spChg chg="del">
          <ac:chgData name="Fatima Pillosu" userId="a6295d4dc9e22643" providerId="LiveId" clId="{6D6DCAB1-8075-40B9-A710-B02A73BE3A7B}" dt="2022-01-27T16:39:16.253" v="3" actId="21"/>
          <ac:spMkLst>
            <pc:docMk/>
            <pc:sldMk cId="476916253" sldId="256"/>
            <ac:spMk id="17" creationId="{65C8D2DF-DFAE-43E8-A188-7D847A32CFEC}"/>
          </ac:spMkLst>
        </pc:spChg>
        <pc:spChg chg="del">
          <ac:chgData name="Fatima Pillosu" userId="a6295d4dc9e22643" providerId="LiveId" clId="{6D6DCAB1-8075-40B9-A710-B02A73BE3A7B}" dt="2022-01-27T16:39:16.253" v="3" actId="21"/>
          <ac:spMkLst>
            <pc:docMk/>
            <pc:sldMk cId="476916253" sldId="256"/>
            <ac:spMk id="18" creationId="{9FC25C2B-3265-4E09-BBC9-4CFA25CC425B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26" creationId="{A824F166-14B4-4968-9191-25BD2C103F4C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27" creationId="{DA3B6087-2E49-4E91-BE6A-146B1E800009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28" creationId="{FCFDED92-16A7-4295-B1B6-A2A14FD2BCE5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30" creationId="{2562599C-6E37-4D2C-8CCC-565B67FE0E01}"/>
          </ac:spMkLst>
        </pc:spChg>
        <pc:spChg chg="del">
          <ac:chgData name="Fatima Pillosu" userId="a6295d4dc9e22643" providerId="LiveId" clId="{6D6DCAB1-8075-40B9-A710-B02A73BE3A7B}" dt="2022-01-27T16:39:16.253" v="3" actId="21"/>
          <ac:spMkLst>
            <pc:docMk/>
            <pc:sldMk cId="476916253" sldId="256"/>
            <ac:spMk id="31" creationId="{36E9B847-89B1-45B1-A947-5E87EDE77358}"/>
          </ac:spMkLst>
        </pc:spChg>
        <pc:spChg chg="del">
          <ac:chgData name="Fatima Pillosu" userId="a6295d4dc9e22643" providerId="LiveId" clId="{6D6DCAB1-8075-40B9-A710-B02A73BE3A7B}" dt="2022-01-27T16:39:16.253" v="3" actId="21"/>
          <ac:spMkLst>
            <pc:docMk/>
            <pc:sldMk cId="476916253" sldId="256"/>
            <ac:spMk id="32" creationId="{148540A4-B8CC-4E52-B4E9-8307F058307F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32" creationId="{550901B4-FAE4-4E74-8472-70A0AC620DB3}"/>
          </ac:spMkLst>
        </pc:spChg>
        <pc:spChg chg="del">
          <ac:chgData name="Fatima Pillosu" userId="a6295d4dc9e22643" providerId="LiveId" clId="{6D6DCAB1-8075-40B9-A710-B02A73BE3A7B}" dt="2022-01-27T16:39:16.253" v="3" actId="21"/>
          <ac:spMkLst>
            <pc:docMk/>
            <pc:sldMk cId="476916253" sldId="256"/>
            <ac:spMk id="33" creationId="{6BDA1DA4-D532-4E7D-BE98-CCE8D188D3D3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34" creationId="{3A36BAC1-5691-41D4-93FC-9D80A76E93DF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36" creationId="{E189D932-142F-4E0B-AC95-D779235C0A2B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37" creationId="{1615B294-CEAC-4702-9FDE-6F9CA3561003}"/>
          </ac:spMkLst>
        </pc:spChg>
        <pc:spChg chg="del">
          <ac:chgData name="Fatima Pillosu" userId="a6295d4dc9e22643" providerId="LiveId" clId="{6D6DCAB1-8075-40B9-A710-B02A73BE3A7B}" dt="2022-01-27T16:39:16.253" v="3" actId="21"/>
          <ac:spMkLst>
            <pc:docMk/>
            <pc:sldMk cId="476916253" sldId="256"/>
            <ac:spMk id="38" creationId="{8BA8047A-FA35-4814-968A-2156B738D6F9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38" creationId="{C7E60DFF-AD6B-48A3-A95A-4D357A967AC6}"/>
          </ac:spMkLst>
        </pc:spChg>
        <pc:spChg chg="del">
          <ac:chgData name="Fatima Pillosu" userId="a6295d4dc9e22643" providerId="LiveId" clId="{6D6DCAB1-8075-40B9-A710-B02A73BE3A7B}" dt="2022-01-27T16:39:16.253" v="3" actId="21"/>
          <ac:spMkLst>
            <pc:docMk/>
            <pc:sldMk cId="476916253" sldId="256"/>
            <ac:spMk id="39" creationId="{113EB18A-A1C4-4581-9B00-73440418BDAE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39" creationId="{6CF48AB4-CBBB-4443-A0DF-FE74FFEC2718}"/>
          </ac:spMkLst>
        </pc:spChg>
        <pc:spChg chg="del">
          <ac:chgData name="Fatima Pillosu" userId="a6295d4dc9e22643" providerId="LiveId" clId="{6D6DCAB1-8075-40B9-A710-B02A73BE3A7B}" dt="2022-01-27T16:39:16.253" v="3" actId="21"/>
          <ac:spMkLst>
            <pc:docMk/>
            <pc:sldMk cId="476916253" sldId="256"/>
            <ac:spMk id="40" creationId="{1F83622C-4EAA-4CDC-866E-579ECAA73574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40" creationId="{C6C83CB4-1BE5-402B-B38A-5A130A0F83C1}"/>
          </ac:spMkLst>
        </pc:spChg>
        <pc:spChg chg="del">
          <ac:chgData name="Fatima Pillosu" userId="a6295d4dc9e22643" providerId="LiveId" clId="{6D6DCAB1-8075-40B9-A710-B02A73BE3A7B}" dt="2022-01-27T16:39:16.253" v="3" actId="21"/>
          <ac:spMkLst>
            <pc:docMk/>
            <pc:sldMk cId="476916253" sldId="256"/>
            <ac:spMk id="41" creationId="{5BA9FE5E-E5FC-4415-85DF-971E043F32F1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41" creationId="{F7CA1EF1-8942-465C-9840-2CEC2BDF7614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42" creationId="{671F89DF-4AC1-4069-9E45-887B2EDFC706}"/>
          </ac:spMkLst>
        </pc:spChg>
        <pc:spChg chg="add del mod">
          <ac:chgData name="Fatima Pillosu" userId="a6295d4dc9e22643" providerId="LiveId" clId="{6D6DCAB1-8075-40B9-A710-B02A73BE3A7B}" dt="2022-01-27T16:39:11.322" v="2" actId="478"/>
          <ac:spMkLst>
            <pc:docMk/>
            <pc:sldMk cId="476916253" sldId="256"/>
            <ac:spMk id="42" creationId="{E0A33397-26D6-416F-8B24-0500D3D20000}"/>
          </ac:spMkLst>
        </pc:spChg>
        <pc:spChg chg="add del mod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44" creationId="{AF3A80D4-7409-430C-BED9-A65DCF471417}"/>
          </ac:spMkLst>
        </pc:spChg>
        <pc:spChg chg="add del mod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45" creationId="{5D1C0189-6386-4784-99FE-DC33F100D2F7}"/>
          </ac:spMkLst>
        </pc:spChg>
        <pc:spChg chg="add del mod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46" creationId="{C2925AE1-0FD1-4FD0-872D-63A5219EBDE1}"/>
          </ac:spMkLst>
        </pc:spChg>
        <pc:spChg chg="del mod topLvl">
          <ac:chgData name="Fatima Pillosu" userId="a6295d4dc9e22643" providerId="LiveId" clId="{6D6DCAB1-8075-40B9-A710-B02A73BE3A7B}" dt="2022-01-27T16:48:14.736" v="90" actId="478"/>
          <ac:spMkLst>
            <pc:docMk/>
            <pc:sldMk cId="476916253" sldId="256"/>
            <ac:spMk id="48" creationId="{6C0AA3E5-5D1A-478A-A9B7-CE4715F8E7DE}"/>
          </ac:spMkLst>
        </pc:spChg>
        <pc:spChg chg="del mod topLvl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50" creationId="{34F7AE4D-D81B-41B7-B96C-EF3038C23036}"/>
          </ac:spMkLst>
        </pc:spChg>
        <pc:spChg chg="del mod topLvl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52" creationId="{EE02858B-7147-4A7C-80C5-D37E3C0D6742}"/>
          </ac:spMkLst>
        </pc:spChg>
        <pc:spChg chg="del mod topLvl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54" creationId="{4D9A74CB-D103-45FD-B6C6-D968F0190E7B}"/>
          </ac:spMkLst>
        </pc:spChg>
        <pc:spChg chg="del mod topLvl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56" creationId="{FC27A004-C2BB-4E41-BF84-3D44D6A0675A}"/>
          </ac:spMkLst>
        </pc:spChg>
        <pc:spChg chg="add del mod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57" creationId="{EBB3B9BF-D29A-4886-8A59-0D695062D427}"/>
          </ac:spMkLst>
        </pc:spChg>
        <pc:spChg chg="add del mod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58" creationId="{A5813215-21AA-4AA0-BB9B-9F547E6FE9E4}"/>
          </ac:spMkLst>
        </pc:spChg>
        <pc:spChg chg="add del mod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59" creationId="{B8A7C20D-CB41-44FD-A43C-F068EFBFD36D}"/>
          </ac:spMkLst>
        </pc:spChg>
        <pc:spChg chg="add del mod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60" creationId="{0AF755B8-2023-442D-8158-27B3DACDDDF1}"/>
          </ac:spMkLst>
        </pc:spChg>
        <pc:spChg chg="add del mod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61" creationId="{F0516911-5907-403B-86BC-AB407471F0EE}"/>
          </ac:spMkLst>
        </pc:spChg>
        <pc:spChg chg="add del mod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62" creationId="{2F844020-A35D-4AD4-A756-DD0C87B53A1C}"/>
          </ac:spMkLst>
        </pc:spChg>
        <pc:spChg chg="add del mod">
          <ac:chgData name="Fatima Pillosu" userId="a6295d4dc9e22643" providerId="LiveId" clId="{6D6DCAB1-8075-40B9-A710-B02A73BE3A7B}" dt="2022-01-27T16:51:22.065" v="370" actId="21"/>
          <ac:spMkLst>
            <pc:docMk/>
            <pc:sldMk cId="476916253" sldId="256"/>
            <ac:spMk id="63" creationId="{771D89AD-3047-4161-80BF-D6799F0E91C1}"/>
          </ac:spMkLst>
        </pc:spChg>
        <pc:spChg chg="add del mod">
          <ac:chgData name="Fatima Pillosu" userId="a6295d4dc9e22643" providerId="LiveId" clId="{6D6DCAB1-8075-40B9-A710-B02A73BE3A7B}" dt="2022-01-27T17:15:10.733" v="380" actId="478"/>
          <ac:spMkLst>
            <pc:docMk/>
            <pc:sldMk cId="476916253" sldId="256"/>
            <ac:spMk id="64" creationId="{B7EA0FAE-8709-4B23-A9D7-B5AC6BC686EB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66" creationId="{F8F09FD3-D39C-4DAB-A4A8-2606755F80E9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67" creationId="{7FC12AD7-BC83-495B-90FE-6F115D8F90EA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68" creationId="{89200D6A-8C73-4FA7-BCD1-E1ACC0911E4A}"/>
          </ac:spMkLst>
        </pc:spChg>
        <pc:spChg chg="add del mod">
          <ac:chgData name="Fatima Pillosu" userId="a6295d4dc9e22643" providerId="LiveId" clId="{6D6DCAB1-8075-40B9-A710-B02A73BE3A7B}" dt="2022-01-27T17:31:38.401" v="728" actId="21"/>
          <ac:spMkLst>
            <pc:docMk/>
            <pc:sldMk cId="476916253" sldId="256"/>
            <ac:spMk id="71" creationId="{59D53921-7ED3-4271-A59C-E0450BECB0E9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72" creationId="{0A681D18-77AB-4110-976A-E1252442B605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73" creationId="{9ACD2E4F-BB71-4C29-AB76-A35B82AEFDD4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74" creationId="{5D31A063-8677-4B19-B958-A163CEABFAF7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76" creationId="{A17F0A73-0425-44F5-B721-87332422D1F7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78" creationId="{D9C08DF4-65C8-4EDA-81B4-2AC283EA737E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80" creationId="{97BB8298-58C5-4F46-AD78-F16727049740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82" creationId="{0D18E419-6DED-44AD-8C62-E36F12FCD759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83" creationId="{AE15A38A-5761-4D4C-AF59-9736ACA094CF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84" creationId="{8187DD6D-AEA0-4F8A-A98D-8F04514EF3FA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85" creationId="{DF1AB0F1-8E0F-413B-A5EA-E4623932E47C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86" creationId="{0FFDF1FE-4B87-4354-9B0A-63D3BD2F5CEA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87" creationId="{D8756620-1F10-41A1-9B77-1047D96F123D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88" creationId="{A910D18F-111E-4E46-9383-327863AAD9F0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90" creationId="{9A97FA8D-3E31-449D-A465-45FF5DAB9D09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91" creationId="{381D89FD-437D-4FC7-A1D5-1A20FC2C7AA5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92" creationId="{FC3381C6-2174-422A-8B9C-53D769020B1E}"/>
          </ac:spMkLst>
        </pc:spChg>
        <pc:spChg chg="add mod">
          <ac:chgData name="Fatima Pillosu" userId="a6295d4dc9e22643" providerId="LiveId" clId="{6D6DCAB1-8075-40B9-A710-B02A73BE3A7B}" dt="2022-01-27T17:38:17.731" v="794" actId="1038"/>
          <ac:spMkLst>
            <pc:docMk/>
            <pc:sldMk cId="476916253" sldId="256"/>
            <ac:spMk id="95" creationId="{D0C33EEA-8A2F-4F09-9AD9-1D81AD0187D1}"/>
          </ac:spMkLst>
        </pc:spChg>
        <pc:grpChg chg="del">
          <ac:chgData name="Fatima Pillosu" userId="a6295d4dc9e22643" providerId="LiveId" clId="{6D6DCAB1-8075-40B9-A710-B02A73BE3A7B}" dt="2022-01-27T16:39:16.253" v="3" actId="21"/>
          <ac:grpSpMkLst>
            <pc:docMk/>
            <pc:sldMk cId="476916253" sldId="256"/>
            <ac:grpSpMk id="30" creationId="{A0D4EE90-37DF-4296-9738-6BFDC6B36118}"/>
          </ac:grpSpMkLst>
        </pc:grpChg>
        <pc:grpChg chg="add del mod">
          <ac:chgData name="Fatima Pillosu" userId="a6295d4dc9e22643" providerId="LiveId" clId="{6D6DCAB1-8075-40B9-A710-B02A73BE3A7B}" dt="2022-01-27T16:46:29.377" v="53" actId="165"/>
          <ac:grpSpMkLst>
            <pc:docMk/>
            <pc:sldMk cId="476916253" sldId="256"/>
            <ac:grpSpMk id="47" creationId="{708725E8-80FA-4940-BC86-1E861EFB7D4D}"/>
          </ac:grpSpMkLst>
        </pc:grpChg>
        <pc:picChg chg="add del mod">
          <ac:chgData name="Fatima Pillosu" userId="a6295d4dc9e22643" providerId="LiveId" clId="{6D6DCAB1-8075-40B9-A710-B02A73BE3A7B}" dt="2022-01-27T16:51:22.065" v="370" actId="21"/>
          <ac:picMkLst>
            <pc:docMk/>
            <pc:sldMk cId="476916253" sldId="256"/>
            <ac:picMk id="3" creationId="{007C5BF2-7B51-4F11-98FC-CD29A5E0A6BF}"/>
          </ac:picMkLst>
        </pc:picChg>
        <pc:picChg chg="del">
          <ac:chgData name="Fatima Pillosu" userId="a6295d4dc9e22643" providerId="LiveId" clId="{6D6DCAB1-8075-40B9-A710-B02A73BE3A7B}" dt="2022-01-27T16:39:16.253" v="3" actId="21"/>
          <ac:picMkLst>
            <pc:docMk/>
            <pc:sldMk cId="476916253" sldId="256"/>
            <ac:picMk id="5" creationId="{FBBF395A-AABD-410F-9128-A7263094D302}"/>
          </ac:picMkLst>
        </pc:picChg>
        <pc:picChg chg="add del mod">
          <ac:chgData name="Fatima Pillosu" userId="a6295d4dc9e22643" providerId="LiveId" clId="{6D6DCAB1-8075-40B9-A710-B02A73BE3A7B}" dt="2022-01-27T17:31:38.401" v="728" actId="21"/>
          <ac:picMkLst>
            <pc:docMk/>
            <pc:sldMk cId="476916253" sldId="256"/>
            <ac:picMk id="6" creationId="{B33B3F41-8123-414C-9DC0-7AA4A394187F}"/>
          </ac:picMkLst>
        </pc:picChg>
        <pc:picChg chg="add del mod">
          <ac:chgData name="Fatima Pillosu" userId="a6295d4dc9e22643" providerId="LiveId" clId="{6D6DCAB1-8075-40B9-A710-B02A73BE3A7B}" dt="2022-01-27T16:44:57.141" v="23" actId="478"/>
          <ac:picMkLst>
            <pc:docMk/>
            <pc:sldMk cId="476916253" sldId="256"/>
            <ac:picMk id="43" creationId="{4D9ED429-D631-4F2E-8664-3E05EAD69B3A}"/>
          </ac:picMkLst>
        </pc:picChg>
        <pc:picChg chg="add del mod">
          <ac:chgData name="Fatima Pillosu" userId="a6295d4dc9e22643" providerId="LiveId" clId="{6D6DCAB1-8075-40B9-A710-B02A73BE3A7B}" dt="2022-01-27T17:14:16.219" v="373" actId="478"/>
          <ac:picMkLst>
            <pc:docMk/>
            <pc:sldMk cId="476916253" sldId="256"/>
            <ac:picMk id="65" creationId="{08FCF9F6-499A-4400-9490-C3BAD7B6C33E}"/>
          </ac:picMkLst>
        </pc:picChg>
        <pc:picChg chg="add mod">
          <ac:chgData name="Fatima Pillosu" userId="a6295d4dc9e22643" providerId="LiveId" clId="{6D6DCAB1-8075-40B9-A710-B02A73BE3A7B}" dt="2022-01-27T17:38:17.731" v="794" actId="1038"/>
          <ac:picMkLst>
            <pc:docMk/>
            <pc:sldMk cId="476916253" sldId="256"/>
            <ac:picMk id="89" creationId="{5D734ABA-721F-4AE6-88DC-A0592A941327}"/>
          </ac:picMkLst>
        </pc:picChg>
        <pc:cxnChg chg="add del mod">
          <ac:chgData name="Fatima Pillosu" userId="a6295d4dc9e22643" providerId="LiveId" clId="{6D6DCAB1-8075-40B9-A710-B02A73BE3A7B}" dt="2022-01-27T17:31:38.401" v="728" actId="21"/>
          <ac:cxnSpMkLst>
            <pc:docMk/>
            <pc:sldMk cId="476916253" sldId="256"/>
            <ac:cxnSpMk id="8" creationId="{E7F2FB09-506B-449F-BC58-54EA00E36CEA}"/>
          </ac:cxnSpMkLst>
        </pc:cxnChg>
        <pc:cxnChg chg="add del">
          <ac:chgData name="Fatima Pillosu" userId="a6295d4dc9e22643" providerId="LiveId" clId="{6D6DCAB1-8075-40B9-A710-B02A73BE3A7B}" dt="2022-01-27T17:24:58.652" v="495" actId="478"/>
          <ac:cxnSpMkLst>
            <pc:docMk/>
            <pc:sldMk cId="476916253" sldId="256"/>
            <ac:cxnSpMk id="11" creationId="{04A74052-BB94-458E-889D-730107468581}"/>
          </ac:cxnSpMkLst>
        </pc:cxnChg>
        <pc:cxnChg chg="add del mod">
          <ac:chgData name="Fatima Pillosu" userId="a6295d4dc9e22643" providerId="LiveId" clId="{6D6DCAB1-8075-40B9-A710-B02A73BE3A7B}" dt="2022-01-27T17:31:38.401" v="728" actId="21"/>
          <ac:cxnSpMkLst>
            <pc:docMk/>
            <pc:sldMk cId="476916253" sldId="256"/>
            <ac:cxnSpMk id="29" creationId="{25543B27-C326-4DCD-BA0A-603364CDACAB}"/>
          </ac:cxnSpMkLst>
        </pc:cxnChg>
        <pc:cxnChg chg="add del mod">
          <ac:chgData name="Fatima Pillosu" userId="a6295d4dc9e22643" providerId="LiveId" clId="{6D6DCAB1-8075-40B9-A710-B02A73BE3A7B}" dt="2022-01-27T17:31:38.401" v="728" actId="21"/>
          <ac:cxnSpMkLst>
            <pc:docMk/>
            <pc:sldMk cId="476916253" sldId="256"/>
            <ac:cxnSpMk id="31" creationId="{D367AAEE-326D-46F1-89CC-C1D8A95A2F0E}"/>
          </ac:cxnSpMkLst>
        </pc:cxnChg>
        <pc:cxnChg chg="add del mod">
          <ac:chgData name="Fatima Pillosu" userId="a6295d4dc9e22643" providerId="LiveId" clId="{6D6DCAB1-8075-40B9-A710-B02A73BE3A7B}" dt="2022-01-27T17:31:38.401" v="728" actId="21"/>
          <ac:cxnSpMkLst>
            <pc:docMk/>
            <pc:sldMk cId="476916253" sldId="256"/>
            <ac:cxnSpMk id="33" creationId="{E6148206-C619-4FFE-AB18-54553773E97A}"/>
          </ac:cxnSpMkLst>
        </pc:cxnChg>
        <pc:cxnChg chg="add del mod">
          <ac:chgData name="Fatima Pillosu" userId="a6295d4dc9e22643" providerId="LiveId" clId="{6D6DCAB1-8075-40B9-A710-B02A73BE3A7B}" dt="2022-01-27T17:31:38.401" v="728" actId="21"/>
          <ac:cxnSpMkLst>
            <pc:docMk/>
            <pc:sldMk cId="476916253" sldId="256"/>
            <ac:cxnSpMk id="35" creationId="{E21D2738-8DC4-4986-8760-1BFE3F103FA5}"/>
          </ac:cxnSpMkLst>
        </pc:cxnChg>
        <pc:cxnChg chg="del mod topLvl">
          <ac:chgData name="Fatima Pillosu" userId="a6295d4dc9e22643" providerId="LiveId" clId="{6D6DCAB1-8075-40B9-A710-B02A73BE3A7B}" dt="2022-01-27T16:51:22.065" v="370" actId="21"/>
          <ac:cxnSpMkLst>
            <pc:docMk/>
            <pc:sldMk cId="476916253" sldId="256"/>
            <ac:cxnSpMk id="49" creationId="{110C803A-CE88-40FA-A75A-2D8968AA5245}"/>
          </ac:cxnSpMkLst>
        </pc:cxnChg>
        <pc:cxnChg chg="del mod topLvl">
          <ac:chgData name="Fatima Pillosu" userId="a6295d4dc9e22643" providerId="LiveId" clId="{6D6DCAB1-8075-40B9-A710-B02A73BE3A7B}" dt="2022-01-27T16:51:22.065" v="370" actId="21"/>
          <ac:cxnSpMkLst>
            <pc:docMk/>
            <pc:sldMk cId="476916253" sldId="256"/>
            <ac:cxnSpMk id="51" creationId="{98430E5F-B4BE-4022-8319-33D5D7256D98}"/>
          </ac:cxnSpMkLst>
        </pc:cxnChg>
        <pc:cxnChg chg="del mod topLvl">
          <ac:chgData name="Fatima Pillosu" userId="a6295d4dc9e22643" providerId="LiveId" clId="{6D6DCAB1-8075-40B9-A710-B02A73BE3A7B}" dt="2022-01-27T16:51:22.065" v="370" actId="21"/>
          <ac:cxnSpMkLst>
            <pc:docMk/>
            <pc:sldMk cId="476916253" sldId="256"/>
            <ac:cxnSpMk id="53" creationId="{6050A8BE-FFE4-4868-BBE4-E92B4CAF697A}"/>
          </ac:cxnSpMkLst>
        </pc:cxnChg>
        <pc:cxnChg chg="del mod topLvl">
          <ac:chgData name="Fatima Pillosu" userId="a6295d4dc9e22643" providerId="LiveId" clId="{6D6DCAB1-8075-40B9-A710-B02A73BE3A7B}" dt="2022-01-27T16:51:22.065" v="370" actId="21"/>
          <ac:cxnSpMkLst>
            <pc:docMk/>
            <pc:sldMk cId="476916253" sldId="256"/>
            <ac:cxnSpMk id="55" creationId="{3BD12A22-F0B3-4B8C-957D-111544DBE71E}"/>
          </ac:cxnSpMkLst>
        </pc:cxnChg>
        <pc:cxnChg chg="add del mod">
          <ac:chgData name="Fatima Pillosu" userId="a6295d4dc9e22643" providerId="LiveId" clId="{6D6DCAB1-8075-40B9-A710-B02A73BE3A7B}" dt="2022-01-27T17:31:38.401" v="728" actId="21"/>
          <ac:cxnSpMkLst>
            <pc:docMk/>
            <pc:sldMk cId="476916253" sldId="256"/>
            <ac:cxnSpMk id="69" creationId="{E397E91C-AB9F-40F6-8B90-C4310B44CF80}"/>
          </ac:cxnSpMkLst>
        </pc:cxnChg>
        <pc:cxnChg chg="add del mod">
          <ac:chgData name="Fatima Pillosu" userId="a6295d4dc9e22643" providerId="LiveId" clId="{6D6DCAB1-8075-40B9-A710-B02A73BE3A7B}" dt="2022-01-27T17:24:37.162" v="493" actId="478"/>
          <ac:cxnSpMkLst>
            <pc:docMk/>
            <pc:sldMk cId="476916253" sldId="256"/>
            <ac:cxnSpMk id="70" creationId="{03B5E7BF-A3A1-404C-BA61-A3AA8C681067}"/>
          </ac:cxnSpMkLst>
        </pc:cxnChg>
        <pc:cxnChg chg="add mod">
          <ac:chgData name="Fatima Pillosu" userId="a6295d4dc9e22643" providerId="LiveId" clId="{6D6DCAB1-8075-40B9-A710-B02A73BE3A7B}" dt="2022-01-27T17:38:17.731" v="794" actId="1038"/>
          <ac:cxnSpMkLst>
            <pc:docMk/>
            <pc:sldMk cId="476916253" sldId="256"/>
            <ac:cxnSpMk id="75" creationId="{9A56E8F5-0956-42AD-9F28-CD322FF95E73}"/>
          </ac:cxnSpMkLst>
        </pc:cxnChg>
        <pc:cxnChg chg="add mod">
          <ac:chgData name="Fatima Pillosu" userId="a6295d4dc9e22643" providerId="LiveId" clId="{6D6DCAB1-8075-40B9-A710-B02A73BE3A7B}" dt="2022-01-27T17:38:17.731" v="794" actId="1038"/>
          <ac:cxnSpMkLst>
            <pc:docMk/>
            <pc:sldMk cId="476916253" sldId="256"/>
            <ac:cxnSpMk id="77" creationId="{403F45C3-56F0-4B91-8082-50F0096BBC01}"/>
          </ac:cxnSpMkLst>
        </pc:cxnChg>
        <pc:cxnChg chg="add mod">
          <ac:chgData name="Fatima Pillosu" userId="a6295d4dc9e22643" providerId="LiveId" clId="{6D6DCAB1-8075-40B9-A710-B02A73BE3A7B}" dt="2022-01-27T17:38:17.731" v="794" actId="1038"/>
          <ac:cxnSpMkLst>
            <pc:docMk/>
            <pc:sldMk cId="476916253" sldId="256"/>
            <ac:cxnSpMk id="79" creationId="{B7291721-D1EF-49F1-9B6E-D929CCC232BA}"/>
          </ac:cxnSpMkLst>
        </pc:cxnChg>
        <pc:cxnChg chg="add mod">
          <ac:chgData name="Fatima Pillosu" userId="a6295d4dc9e22643" providerId="LiveId" clId="{6D6DCAB1-8075-40B9-A710-B02A73BE3A7B}" dt="2022-01-27T17:38:17.731" v="794" actId="1038"/>
          <ac:cxnSpMkLst>
            <pc:docMk/>
            <pc:sldMk cId="476916253" sldId="256"/>
            <ac:cxnSpMk id="81" creationId="{8786DC9F-F0C5-4F56-88BA-4BF87900AE44}"/>
          </ac:cxnSpMkLst>
        </pc:cxnChg>
        <pc:cxnChg chg="add mod">
          <ac:chgData name="Fatima Pillosu" userId="a6295d4dc9e22643" providerId="LiveId" clId="{6D6DCAB1-8075-40B9-A710-B02A73BE3A7B}" dt="2022-01-27T17:38:17.731" v="794" actId="1038"/>
          <ac:cxnSpMkLst>
            <pc:docMk/>
            <pc:sldMk cId="476916253" sldId="256"/>
            <ac:cxnSpMk id="93" creationId="{D2FD6BEC-E6C2-4FC7-951A-11C73FF04C36}"/>
          </ac:cxnSpMkLst>
        </pc:cxnChg>
        <pc:cxnChg chg="add mod">
          <ac:chgData name="Fatima Pillosu" userId="a6295d4dc9e22643" providerId="LiveId" clId="{6D6DCAB1-8075-40B9-A710-B02A73BE3A7B}" dt="2022-01-27T17:38:17.731" v="794" actId="1038"/>
          <ac:cxnSpMkLst>
            <pc:docMk/>
            <pc:sldMk cId="476916253" sldId="256"/>
            <ac:cxnSpMk id="94" creationId="{72293E91-EB53-4851-9EB5-DFFC7DB7CF0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59" y="577290"/>
            <a:ext cx="2708196" cy="1228066"/>
          </a:xfrm>
        </p:spPr>
        <p:txBody>
          <a:bodyPr anchor="b"/>
          <a:lstStyle>
            <a:lvl1pPr algn="ctr">
              <a:defRPr sz="20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264" y="1852715"/>
            <a:ext cx="2389585" cy="851644"/>
          </a:xfrm>
        </p:spPr>
        <p:txBody>
          <a:bodyPr/>
          <a:lstStyle>
            <a:lvl1pPr marL="0" indent="0" algn="ctr">
              <a:buNone/>
              <a:defRPr sz="836"/>
            </a:lvl1pPr>
            <a:lvl2pPr marL="159288" indent="0" algn="ctr">
              <a:buNone/>
              <a:defRPr sz="697"/>
            </a:lvl2pPr>
            <a:lvl3pPr marL="318577" indent="0" algn="ctr">
              <a:buNone/>
              <a:defRPr sz="627"/>
            </a:lvl3pPr>
            <a:lvl4pPr marL="477865" indent="0" algn="ctr">
              <a:buNone/>
              <a:defRPr sz="557"/>
            </a:lvl4pPr>
            <a:lvl5pPr marL="637154" indent="0" algn="ctr">
              <a:buNone/>
              <a:defRPr sz="557"/>
            </a:lvl5pPr>
            <a:lvl6pPr marL="796442" indent="0" algn="ctr">
              <a:buNone/>
              <a:defRPr sz="557"/>
            </a:lvl6pPr>
            <a:lvl7pPr marL="955731" indent="0" algn="ctr">
              <a:buNone/>
              <a:defRPr sz="557"/>
            </a:lvl7pPr>
            <a:lvl8pPr marL="1115019" indent="0" algn="ctr">
              <a:buNone/>
              <a:defRPr sz="557"/>
            </a:lvl8pPr>
            <a:lvl9pPr marL="1274308" indent="0" algn="ctr">
              <a:buNone/>
              <a:defRPr sz="55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96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91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80062" y="187803"/>
            <a:ext cx="687006" cy="29893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046" y="187803"/>
            <a:ext cx="2021190" cy="29893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8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13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86" y="879407"/>
            <a:ext cx="2748022" cy="1467311"/>
          </a:xfrm>
        </p:spPr>
        <p:txBody>
          <a:bodyPr anchor="b"/>
          <a:lstStyle>
            <a:lvl1pPr>
              <a:defRPr sz="20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386" y="2360600"/>
            <a:ext cx="2748022" cy="771624"/>
          </a:xfrm>
        </p:spPr>
        <p:txBody>
          <a:bodyPr/>
          <a:lstStyle>
            <a:lvl1pPr marL="0" indent="0">
              <a:buNone/>
              <a:defRPr sz="836">
                <a:solidFill>
                  <a:schemeClr val="tx1"/>
                </a:solidFill>
              </a:defRPr>
            </a:lvl1pPr>
            <a:lvl2pPr marL="159288" indent="0">
              <a:buNone/>
              <a:defRPr sz="697">
                <a:solidFill>
                  <a:schemeClr val="tx1">
                    <a:tint val="75000"/>
                  </a:schemeClr>
                </a:solidFill>
              </a:defRPr>
            </a:lvl2pPr>
            <a:lvl3pPr marL="318577" indent="0">
              <a:buNone/>
              <a:defRPr sz="627">
                <a:solidFill>
                  <a:schemeClr val="tx1">
                    <a:tint val="75000"/>
                  </a:schemeClr>
                </a:solidFill>
              </a:defRPr>
            </a:lvl3pPr>
            <a:lvl4pPr marL="477865" indent="0">
              <a:buNone/>
              <a:defRPr sz="557">
                <a:solidFill>
                  <a:schemeClr val="tx1">
                    <a:tint val="75000"/>
                  </a:schemeClr>
                </a:solidFill>
              </a:defRPr>
            </a:lvl4pPr>
            <a:lvl5pPr marL="637154" indent="0">
              <a:buNone/>
              <a:defRPr sz="557">
                <a:solidFill>
                  <a:schemeClr val="tx1">
                    <a:tint val="75000"/>
                  </a:schemeClr>
                </a:solidFill>
              </a:defRPr>
            </a:lvl5pPr>
            <a:lvl6pPr marL="796442" indent="0">
              <a:buNone/>
              <a:defRPr sz="557">
                <a:solidFill>
                  <a:schemeClr val="tx1">
                    <a:tint val="75000"/>
                  </a:schemeClr>
                </a:solidFill>
              </a:defRPr>
            </a:lvl6pPr>
            <a:lvl7pPr marL="955731" indent="0">
              <a:buNone/>
              <a:defRPr sz="557">
                <a:solidFill>
                  <a:schemeClr val="tx1">
                    <a:tint val="75000"/>
                  </a:schemeClr>
                </a:solidFill>
              </a:defRPr>
            </a:lvl7pPr>
            <a:lvl8pPr marL="1115019" indent="0">
              <a:buNone/>
              <a:defRPr sz="557">
                <a:solidFill>
                  <a:schemeClr val="tx1">
                    <a:tint val="75000"/>
                  </a:schemeClr>
                </a:solidFill>
              </a:defRPr>
            </a:lvl8pPr>
            <a:lvl9pPr marL="1274308" indent="0">
              <a:buNone/>
              <a:defRPr sz="5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04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045" y="939013"/>
            <a:ext cx="1354098" cy="2238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2970" y="939013"/>
            <a:ext cx="1354098" cy="2238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71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60" y="187803"/>
            <a:ext cx="2748022" cy="6818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61" y="864709"/>
            <a:ext cx="1347875" cy="423781"/>
          </a:xfrm>
        </p:spPr>
        <p:txBody>
          <a:bodyPr anchor="b"/>
          <a:lstStyle>
            <a:lvl1pPr marL="0" indent="0">
              <a:buNone/>
              <a:defRPr sz="836" b="1"/>
            </a:lvl1pPr>
            <a:lvl2pPr marL="159288" indent="0">
              <a:buNone/>
              <a:defRPr sz="697" b="1"/>
            </a:lvl2pPr>
            <a:lvl3pPr marL="318577" indent="0">
              <a:buNone/>
              <a:defRPr sz="627" b="1"/>
            </a:lvl3pPr>
            <a:lvl4pPr marL="477865" indent="0">
              <a:buNone/>
              <a:defRPr sz="557" b="1"/>
            </a:lvl4pPr>
            <a:lvl5pPr marL="637154" indent="0">
              <a:buNone/>
              <a:defRPr sz="557" b="1"/>
            </a:lvl5pPr>
            <a:lvl6pPr marL="796442" indent="0">
              <a:buNone/>
              <a:defRPr sz="557" b="1"/>
            </a:lvl6pPr>
            <a:lvl7pPr marL="955731" indent="0">
              <a:buNone/>
              <a:defRPr sz="557" b="1"/>
            </a:lvl7pPr>
            <a:lvl8pPr marL="1115019" indent="0">
              <a:buNone/>
              <a:defRPr sz="557" b="1"/>
            </a:lvl8pPr>
            <a:lvl9pPr marL="1274308" indent="0">
              <a:buNone/>
              <a:defRPr sz="55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61" y="1288490"/>
            <a:ext cx="1347875" cy="189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12970" y="864709"/>
            <a:ext cx="1354513" cy="423781"/>
          </a:xfrm>
        </p:spPr>
        <p:txBody>
          <a:bodyPr anchor="b"/>
          <a:lstStyle>
            <a:lvl1pPr marL="0" indent="0">
              <a:buNone/>
              <a:defRPr sz="836" b="1"/>
            </a:lvl1pPr>
            <a:lvl2pPr marL="159288" indent="0">
              <a:buNone/>
              <a:defRPr sz="697" b="1"/>
            </a:lvl2pPr>
            <a:lvl3pPr marL="318577" indent="0">
              <a:buNone/>
              <a:defRPr sz="627" b="1"/>
            </a:lvl3pPr>
            <a:lvl4pPr marL="477865" indent="0">
              <a:buNone/>
              <a:defRPr sz="557" b="1"/>
            </a:lvl4pPr>
            <a:lvl5pPr marL="637154" indent="0">
              <a:buNone/>
              <a:defRPr sz="557" b="1"/>
            </a:lvl5pPr>
            <a:lvl6pPr marL="796442" indent="0">
              <a:buNone/>
              <a:defRPr sz="557" b="1"/>
            </a:lvl6pPr>
            <a:lvl7pPr marL="955731" indent="0">
              <a:buNone/>
              <a:defRPr sz="557" b="1"/>
            </a:lvl7pPr>
            <a:lvl8pPr marL="1115019" indent="0">
              <a:buNone/>
              <a:defRPr sz="557" b="1"/>
            </a:lvl8pPr>
            <a:lvl9pPr marL="1274308" indent="0">
              <a:buNone/>
              <a:defRPr sz="55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12970" y="1288490"/>
            <a:ext cx="1354513" cy="189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58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44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24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60" y="235162"/>
            <a:ext cx="1027604" cy="823066"/>
          </a:xfrm>
        </p:spPr>
        <p:txBody>
          <a:bodyPr anchor="b"/>
          <a:lstStyle>
            <a:lvl1pPr>
              <a:defRPr sz="11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513" y="507885"/>
            <a:ext cx="1612970" cy="2506758"/>
          </a:xfrm>
        </p:spPr>
        <p:txBody>
          <a:bodyPr/>
          <a:lstStyle>
            <a:lvl1pPr>
              <a:defRPr sz="1115"/>
            </a:lvl1pPr>
            <a:lvl2pPr>
              <a:defRPr sz="976"/>
            </a:lvl2pPr>
            <a:lvl3pPr>
              <a:defRPr sz="836"/>
            </a:lvl3pPr>
            <a:lvl4pPr>
              <a:defRPr sz="697"/>
            </a:lvl4pPr>
            <a:lvl5pPr>
              <a:defRPr sz="697"/>
            </a:lvl5pPr>
            <a:lvl6pPr>
              <a:defRPr sz="697"/>
            </a:lvl6pPr>
            <a:lvl7pPr>
              <a:defRPr sz="697"/>
            </a:lvl7pPr>
            <a:lvl8pPr>
              <a:defRPr sz="697"/>
            </a:lvl8pPr>
            <a:lvl9pPr>
              <a:defRPr sz="6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60" y="1058228"/>
            <a:ext cx="1027604" cy="1960497"/>
          </a:xfrm>
        </p:spPr>
        <p:txBody>
          <a:bodyPr/>
          <a:lstStyle>
            <a:lvl1pPr marL="0" indent="0">
              <a:buNone/>
              <a:defRPr sz="557"/>
            </a:lvl1pPr>
            <a:lvl2pPr marL="159288" indent="0">
              <a:buNone/>
              <a:defRPr sz="488"/>
            </a:lvl2pPr>
            <a:lvl3pPr marL="318577" indent="0">
              <a:buNone/>
              <a:defRPr sz="418"/>
            </a:lvl3pPr>
            <a:lvl4pPr marL="477865" indent="0">
              <a:buNone/>
              <a:defRPr sz="348"/>
            </a:lvl4pPr>
            <a:lvl5pPr marL="637154" indent="0">
              <a:buNone/>
              <a:defRPr sz="348"/>
            </a:lvl5pPr>
            <a:lvl6pPr marL="796442" indent="0">
              <a:buNone/>
              <a:defRPr sz="348"/>
            </a:lvl6pPr>
            <a:lvl7pPr marL="955731" indent="0">
              <a:buNone/>
              <a:defRPr sz="348"/>
            </a:lvl7pPr>
            <a:lvl8pPr marL="1115019" indent="0">
              <a:buNone/>
              <a:defRPr sz="348"/>
            </a:lvl8pPr>
            <a:lvl9pPr marL="1274308" indent="0">
              <a:buNone/>
              <a:defRPr sz="3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3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60" y="235162"/>
            <a:ext cx="1027604" cy="823066"/>
          </a:xfrm>
        </p:spPr>
        <p:txBody>
          <a:bodyPr anchor="b"/>
          <a:lstStyle>
            <a:lvl1pPr>
              <a:defRPr sz="11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54513" y="507885"/>
            <a:ext cx="1612970" cy="2506758"/>
          </a:xfrm>
        </p:spPr>
        <p:txBody>
          <a:bodyPr anchor="t"/>
          <a:lstStyle>
            <a:lvl1pPr marL="0" indent="0">
              <a:buNone/>
              <a:defRPr sz="1115"/>
            </a:lvl1pPr>
            <a:lvl2pPr marL="159288" indent="0">
              <a:buNone/>
              <a:defRPr sz="976"/>
            </a:lvl2pPr>
            <a:lvl3pPr marL="318577" indent="0">
              <a:buNone/>
              <a:defRPr sz="836"/>
            </a:lvl3pPr>
            <a:lvl4pPr marL="477865" indent="0">
              <a:buNone/>
              <a:defRPr sz="697"/>
            </a:lvl4pPr>
            <a:lvl5pPr marL="637154" indent="0">
              <a:buNone/>
              <a:defRPr sz="697"/>
            </a:lvl5pPr>
            <a:lvl6pPr marL="796442" indent="0">
              <a:buNone/>
              <a:defRPr sz="697"/>
            </a:lvl6pPr>
            <a:lvl7pPr marL="955731" indent="0">
              <a:buNone/>
              <a:defRPr sz="697"/>
            </a:lvl7pPr>
            <a:lvl8pPr marL="1115019" indent="0">
              <a:buNone/>
              <a:defRPr sz="697"/>
            </a:lvl8pPr>
            <a:lvl9pPr marL="1274308" indent="0">
              <a:buNone/>
              <a:defRPr sz="6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60" y="1058228"/>
            <a:ext cx="1027604" cy="1960497"/>
          </a:xfrm>
        </p:spPr>
        <p:txBody>
          <a:bodyPr/>
          <a:lstStyle>
            <a:lvl1pPr marL="0" indent="0">
              <a:buNone/>
              <a:defRPr sz="557"/>
            </a:lvl1pPr>
            <a:lvl2pPr marL="159288" indent="0">
              <a:buNone/>
              <a:defRPr sz="488"/>
            </a:lvl2pPr>
            <a:lvl3pPr marL="318577" indent="0">
              <a:buNone/>
              <a:defRPr sz="418"/>
            </a:lvl3pPr>
            <a:lvl4pPr marL="477865" indent="0">
              <a:buNone/>
              <a:defRPr sz="348"/>
            </a:lvl4pPr>
            <a:lvl5pPr marL="637154" indent="0">
              <a:buNone/>
              <a:defRPr sz="348"/>
            </a:lvl5pPr>
            <a:lvl6pPr marL="796442" indent="0">
              <a:buNone/>
              <a:defRPr sz="348"/>
            </a:lvl6pPr>
            <a:lvl7pPr marL="955731" indent="0">
              <a:buNone/>
              <a:defRPr sz="348"/>
            </a:lvl7pPr>
            <a:lvl8pPr marL="1115019" indent="0">
              <a:buNone/>
              <a:defRPr sz="348"/>
            </a:lvl8pPr>
            <a:lvl9pPr marL="1274308" indent="0">
              <a:buNone/>
              <a:defRPr sz="3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369-170B-4886-A028-E14877BC39B1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49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046" y="187803"/>
            <a:ext cx="2748022" cy="681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046" y="939013"/>
            <a:ext cx="2748022" cy="2238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045" y="3269401"/>
            <a:ext cx="716875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43369-170B-4886-A028-E14877BC39B1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5400" y="3269401"/>
            <a:ext cx="1075313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50193" y="3269401"/>
            <a:ext cx="716875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1AF94-D2E5-4B23-A560-3F91034F6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11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18577" rtl="0" eaLnBrk="1" latinLnBrk="0" hangingPunct="1">
        <a:lnSpc>
          <a:spcPct val="90000"/>
        </a:lnSpc>
        <a:spcBef>
          <a:spcPct val="0"/>
        </a:spcBef>
        <a:buNone/>
        <a:defRPr sz="15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644" indent="-79644" algn="l" defTabSz="318577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976" kern="1200">
          <a:solidFill>
            <a:schemeClr val="tx1"/>
          </a:solidFill>
          <a:latin typeface="+mn-lt"/>
          <a:ea typeface="+mn-ea"/>
          <a:cs typeface="+mn-cs"/>
        </a:defRPr>
      </a:lvl1pPr>
      <a:lvl2pPr marL="238933" indent="-79644" algn="l" defTabSz="31857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836" kern="1200">
          <a:solidFill>
            <a:schemeClr val="tx1"/>
          </a:solidFill>
          <a:latin typeface="+mn-lt"/>
          <a:ea typeface="+mn-ea"/>
          <a:cs typeface="+mn-cs"/>
        </a:defRPr>
      </a:lvl2pPr>
      <a:lvl3pPr marL="398221" indent="-79644" algn="l" defTabSz="31857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97" kern="1200">
          <a:solidFill>
            <a:schemeClr val="tx1"/>
          </a:solidFill>
          <a:latin typeface="+mn-lt"/>
          <a:ea typeface="+mn-ea"/>
          <a:cs typeface="+mn-cs"/>
        </a:defRPr>
      </a:lvl3pPr>
      <a:lvl4pPr marL="557510" indent="-79644" algn="l" defTabSz="31857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7" kern="1200">
          <a:solidFill>
            <a:schemeClr val="tx1"/>
          </a:solidFill>
          <a:latin typeface="+mn-lt"/>
          <a:ea typeface="+mn-ea"/>
          <a:cs typeface="+mn-cs"/>
        </a:defRPr>
      </a:lvl4pPr>
      <a:lvl5pPr marL="716798" indent="-79644" algn="l" defTabSz="31857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7" kern="1200">
          <a:solidFill>
            <a:schemeClr val="tx1"/>
          </a:solidFill>
          <a:latin typeface="+mn-lt"/>
          <a:ea typeface="+mn-ea"/>
          <a:cs typeface="+mn-cs"/>
        </a:defRPr>
      </a:lvl5pPr>
      <a:lvl6pPr marL="876087" indent="-79644" algn="l" defTabSz="31857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7" kern="1200">
          <a:solidFill>
            <a:schemeClr val="tx1"/>
          </a:solidFill>
          <a:latin typeface="+mn-lt"/>
          <a:ea typeface="+mn-ea"/>
          <a:cs typeface="+mn-cs"/>
        </a:defRPr>
      </a:lvl6pPr>
      <a:lvl7pPr marL="1035375" indent="-79644" algn="l" defTabSz="31857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7" kern="1200">
          <a:solidFill>
            <a:schemeClr val="tx1"/>
          </a:solidFill>
          <a:latin typeface="+mn-lt"/>
          <a:ea typeface="+mn-ea"/>
          <a:cs typeface="+mn-cs"/>
        </a:defRPr>
      </a:lvl7pPr>
      <a:lvl8pPr marL="1194664" indent="-79644" algn="l" defTabSz="31857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7" kern="1200">
          <a:solidFill>
            <a:schemeClr val="tx1"/>
          </a:solidFill>
          <a:latin typeface="+mn-lt"/>
          <a:ea typeface="+mn-ea"/>
          <a:cs typeface="+mn-cs"/>
        </a:defRPr>
      </a:lvl8pPr>
      <a:lvl9pPr marL="1353952" indent="-79644" algn="l" defTabSz="31857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8577" rtl="0" eaLnBrk="1" latinLnBrk="0" hangingPunct="1">
        <a:defRPr sz="627" kern="1200">
          <a:solidFill>
            <a:schemeClr val="tx1"/>
          </a:solidFill>
          <a:latin typeface="+mn-lt"/>
          <a:ea typeface="+mn-ea"/>
          <a:cs typeface="+mn-cs"/>
        </a:defRPr>
      </a:lvl1pPr>
      <a:lvl2pPr marL="159288" algn="l" defTabSz="318577" rtl="0" eaLnBrk="1" latinLnBrk="0" hangingPunct="1">
        <a:defRPr sz="627" kern="1200">
          <a:solidFill>
            <a:schemeClr val="tx1"/>
          </a:solidFill>
          <a:latin typeface="+mn-lt"/>
          <a:ea typeface="+mn-ea"/>
          <a:cs typeface="+mn-cs"/>
        </a:defRPr>
      </a:lvl2pPr>
      <a:lvl3pPr marL="318577" algn="l" defTabSz="318577" rtl="0" eaLnBrk="1" latinLnBrk="0" hangingPunct="1">
        <a:defRPr sz="627" kern="1200">
          <a:solidFill>
            <a:schemeClr val="tx1"/>
          </a:solidFill>
          <a:latin typeface="+mn-lt"/>
          <a:ea typeface="+mn-ea"/>
          <a:cs typeface="+mn-cs"/>
        </a:defRPr>
      </a:lvl3pPr>
      <a:lvl4pPr marL="477865" algn="l" defTabSz="318577" rtl="0" eaLnBrk="1" latinLnBrk="0" hangingPunct="1">
        <a:defRPr sz="627" kern="1200">
          <a:solidFill>
            <a:schemeClr val="tx1"/>
          </a:solidFill>
          <a:latin typeface="+mn-lt"/>
          <a:ea typeface="+mn-ea"/>
          <a:cs typeface="+mn-cs"/>
        </a:defRPr>
      </a:lvl4pPr>
      <a:lvl5pPr marL="637154" algn="l" defTabSz="318577" rtl="0" eaLnBrk="1" latinLnBrk="0" hangingPunct="1">
        <a:defRPr sz="627" kern="1200">
          <a:solidFill>
            <a:schemeClr val="tx1"/>
          </a:solidFill>
          <a:latin typeface="+mn-lt"/>
          <a:ea typeface="+mn-ea"/>
          <a:cs typeface="+mn-cs"/>
        </a:defRPr>
      </a:lvl5pPr>
      <a:lvl6pPr marL="796442" algn="l" defTabSz="318577" rtl="0" eaLnBrk="1" latinLnBrk="0" hangingPunct="1">
        <a:defRPr sz="627" kern="1200">
          <a:solidFill>
            <a:schemeClr val="tx1"/>
          </a:solidFill>
          <a:latin typeface="+mn-lt"/>
          <a:ea typeface="+mn-ea"/>
          <a:cs typeface="+mn-cs"/>
        </a:defRPr>
      </a:lvl6pPr>
      <a:lvl7pPr marL="955731" algn="l" defTabSz="318577" rtl="0" eaLnBrk="1" latinLnBrk="0" hangingPunct="1">
        <a:defRPr sz="627" kern="1200">
          <a:solidFill>
            <a:schemeClr val="tx1"/>
          </a:solidFill>
          <a:latin typeface="+mn-lt"/>
          <a:ea typeface="+mn-ea"/>
          <a:cs typeface="+mn-cs"/>
        </a:defRPr>
      </a:lvl7pPr>
      <a:lvl8pPr marL="1115019" algn="l" defTabSz="318577" rtl="0" eaLnBrk="1" latinLnBrk="0" hangingPunct="1">
        <a:defRPr sz="627" kern="1200">
          <a:solidFill>
            <a:schemeClr val="tx1"/>
          </a:solidFill>
          <a:latin typeface="+mn-lt"/>
          <a:ea typeface="+mn-ea"/>
          <a:cs typeface="+mn-cs"/>
        </a:defRPr>
      </a:lvl8pPr>
      <a:lvl9pPr marL="1274308" algn="l" defTabSz="318577" rtl="0" eaLnBrk="1" latinLnBrk="0" hangingPunct="1">
        <a:defRPr sz="6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78D5BA-0A89-4DB9-BBA2-233C5FAC86B6}"/>
              </a:ext>
            </a:extLst>
          </p:cNvPr>
          <p:cNvCxnSpPr>
            <a:cxnSpLocks/>
          </p:cNvCxnSpPr>
          <p:nvPr/>
        </p:nvCxnSpPr>
        <p:spPr>
          <a:xfrm>
            <a:off x="779699" y="94533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72CF81-793D-457C-857B-B598383B4BC9}"/>
              </a:ext>
            </a:extLst>
          </p:cNvPr>
          <p:cNvSpPr txBox="1"/>
          <p:nvPr/>
        </p:nvSpPr>
        <p:spPr>
          <a:xfrm>
            <a:off x="1338216" y="-28575"/>
            <a:ext cx="786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“La Costa”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6E6068-3F47-4E14-B2F3-2743B53556B6}"/>
              </a:ext>
            </a:extLst>
          </p:cNvPr>
          <p:cNvCxnSpPr>
            <a:cxnSpLocks/>
          </p:cNvCxnSpPr>
          <p:nvPr/>
        </p:nvCxnSpPr>
        <p:spPr>
          <a:xfrm>
            <a:off x="779699" y="268306"/>
            <a:ext cx="540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85108AB-6CF6-4C6D-A3AC-6F3EC134786B}"/>
              </a:ext>
            </a:extLst>
          </p:cNvPr>
          <p:cNvSpPr txBox="1"/>
          <p:nvPr/>
        </p:nvSpPr>
        <p:spPr>
          <a:xfrm>
            <a:off x="1338216" y="145197"/>
            <a:ext cx="819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“La Sierra”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6256763-C418-476A-9A63-2233E52816EB}"/>
              </a:ext>
            </a:extLst>
          </p:cNvPr>
          <p:cNvCxnSpPr>
            <a:cxnSpLocks/>
          </p:cNvCxnSpPr>
          <p:nvPr/>
        </p:nvCxnSpPr>
        <p:spPr>
          <a:xfrm>
            <a:off x="2096479" y="117293"/>
            <a:ext cx="7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20D998A-1B2F-4F92-A28D-99370057CAAA}"/>
              </a:ext>
            </a:extLst>
          </p:cNvPr>
          <p:cNvSpPr txBox="1"/>
          <p:nvPr/>
        </p:nvSpPr>
        <p:spPr>
          <a:xfrm>
            <a:off x="2132479" y="-5817"/>
            <a:ext cx="617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ENS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E15FE6C-AE66-44B9-B85F-0CDB63AD046B}"/>
              </a:ext>
            </a:extLst>
          </p:cNvPr>
          <p:cNvCxnSpPr>
            <a:cxnSpLocks/>
          </p:cNvCxnSpPr>
          <p:nvPr/>
        </p:nvCxnSpPr>
        <p:spPr>
          <a:xfrm>
            <a:off x="2103557" y="264901"/>
            <a:ext cx="7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E422A4-4BE9-4B0B-8B34-FE4650B0A6C4}"/>
              </a:ext>
            </a:extLst>
          </p:cNvPr>
          <p:cNvSpPr txBox="1"/>
          <p:nvPr/>
        </p:nvSpPr>
        <p:spPr>
          <a:xfrm>
            <a:off x="2139557" y="141791"/>
            <a:ext cx="617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ecPoint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19811510-0C66-40C0-852A-7514EF8097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2777" b="-2"/>
          <a:stretch/>
        </p:blipFill>
        <p:spPr>
          <a:xfrm>
            <a:off x="210206" y="287166"/>
            <a:ext cx="2880000" cy="232253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1D7AC64-C873-4FE5-944B-9F8061EAC0E3}"/>
              </a:ext>
            </a:extLst>
          </p:cNvPr>
          <p:cNvSpPr txBox="1"/>
          <p:nvPr/>
        </p:nvSpPr>
        <p:spPr>
          <a:xfrm>
            <a:off x="-54006" y="372370"/>
            <a:ext cx="307777" cy="214460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dirty="0"/>
              <a:t>Rainfall, Annual mean (mm/12h)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A79DA1-CA5D-4B48-8117-C239F2D36BAC}"/>
              </a:ext>
            </a:extLst>
          </p:cNvPr>
          <p:cNvSpPr/>
          <p:nvPr/>
        </p:nvSpPr>
        <p:spPr>
          <a:xfrm>
            <a:off x="163264" y="2375070"/>
            <a:ext cx="180975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D3E922-5972-4E51-86D8-A5354F849C2D}"/>
              </a:ext>
            </a:extLst>
          </p:cNvPr>
          <p:cNvSpPr/>
          <p:nvPr/>
        </p:nvSpPr>
        <p:spPr>
          <a:xfrm>
            <a:off x="95906" y="2502331"/>
            <a:ext cx="3039919" cy="3018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06A4D-7727-4354-AADB-5B6FE5BFA807}"/>
              </a:ext>
            </a:extLst>
          </p:cNvPr>
          <p:cNvSpPr txBox="1"/>
          <p:nvPr/>
        </p:nvSpPr>
        <p:spPr>
          <a:xfrm>
            <a:off x="50288" y="2344887"/>
            <a:ext cx="374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780" dirty="0"/>
              <a:t>1.5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7BE802-90A6-449E-80E0-3BD9D47057C3}"/>
              </a:ext>
            </a:extLst>
          </p:cNvPr>
          <p:cNvSpPr txBox="1"/>
          <p:nvPr/>
        </p:nvSpPr>
        <p:spPr>
          <a:xfrm rot="16200000">
            <a:off x="-187882" y="2841471"/>
            <a:ext cx="113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0000 – 1200 UTC</a:t>
            </a:r>
          </a:p>
          <a:p>
            <a:pPr algn="r"/>
            <a:r>
              <a:rPr lang="en-GB" sz="800" dirty="0">
                <a:solidFill>
                  <a:srgbClr val="00B050"/>
                </a:solidFill>
              </a:rPr>
              <a:t>(1800 – 0600 LT)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A65E4B-9E1F-4B4F-90B0-8E88F6496F7A}"/>
              </a:ext>
            </a:extLst>
          </p:cNvPr>
          <p:cNvSpPr txBox="1"/>
          <p:nvPr/>
        </p:nvSpPr>
        <p:spPr>
          <a:xfrm rot="16200000">
            <a:off x="145002" y="2841468"/>
            <a:ext cx="113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0600 – 1800 UTC</a:t>
            </a:r>
          </a:p>
          <a:p>
            <a:pPr algn="r"/>
            <a:r>
              <a:rPr lang="en-GB" sz="800" dirty="0">
                <a:solidFill>
                  <a:srgbClr val="7030A0"/>
                </a:solidFill>
              </a:rPr>
              <a:t>(0000 – 1200 LT)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3184C8-2187-492C-9088-7C9CBAD7B209}"/>
              </a:ext>
            </a:extLst>
          </p:cNvPr>
          <p:cNvSpPr txBox="1"/>
          <p:nvPr/>
        </p:nvSpPr>
        <p:spPr>
          <a:xfrm rot="16200000">
            <a:off x="477889" y="2841468"/>
            <a:ext cx="113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1200 – 0000 UTC</a:t>
            </a:r>
          </a:p>
          <a:p>
            <a:pPr algn="r"/>
            <a:r>
              <a:rPr lang="en-GB" sz="800" dirty="0">
                <a:solidFill>
                  <a:srgbClr val="00B0F0"/>
                </a:solidFill>
              </a:rPr>
              <a:t>(0600 – 1800 LT)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6E0737-39D9-44FB-A2B9-53790B9E95F5}"/>
              </a:ext>
            </a:extLst>
          </p:cNvPr>
          <p:cNvSpPr txBox="1"/>
          <p:nvPr/>
        </p:nvSpPr>
        <p:spPr>
          <a:xfrm rot="16200000">
            <a:off x="810776" y="2841468"/>
            <a:ext cx="113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1800 – 0600 UTC</a:t>
            </a:r>
          </a:p>
          <a:p>
            <a:pPr algn="r"/>
            <a:r>
              <a:rPr lang="en-GB" sz="800" dirty="0">
                <a:solidFill>
                  <a:srgbClr val="FF007F"/>
                </a:solidFill>
              </a:rPr>
              <a:t>(1200 – 0000 LT)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A4CE5F-E598-4890-838D-B532B0830D09}"/>
              </a:ext>
            </a:extLst>
          </p:cNvPr>
          <p:cNvSpPr txBox="1"/>
          <p:nvPr/>
        </p:nvSpPr>
        <p:spPr>
          <a:xfrm rot="16200000">
            <a:off x="1143663" y="2841468"/>
            <a:ext cx="113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0000 – 1200 UTC</a:t>
            </a:r>
          </a:p>
          <a:p>
            <a:pPr algn="r"/>
            <a:r>
              <a:rPr lang="en-GB" sz="800" dirty="0">
                <a:solidFill>
                  <a:srgbClr val="00B050"/>
                </a:solidFill>
              </a:rPr>
              <a:t>(1800 – 0600 LT)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EFF7F7-0470-48CB-8BA3-3C8C727104B4}"/>
              </a:ext>
            </a:extLst>
          </p:cNvPr>
          <p:cNvSpPr txBox="1"/>
          <p:nvPr/>
        </p:nvSpPr>
        <p:spPr>
          <a:xfrm rot="16200000">
            <a:off x="1476550" y="2841468"/>
            <a:ext cx="113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0600 – 1800 UTC</a:t>
            </a:r>
          </a:p>
          <a:p>
            <a:pPr algn="r"/>
            <a:r>
              <a:rPr lang="en-GB" sz="800" dirty="0">
                <a:solidFill>
                  <a:srgbClr val="7030A0"/>
                </a:solidFill>
              </a:rPr>
              <a:t>(0000 – 1200 LT)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273D43-CB38-4946-B5AF-03FF216B5D15}"/>
              </a:ext>
            </a:extLst>
          </p:cNvPr>
          <p:cNvSpPr txBox="1"/>
          <p:nvPr/>
        </p:nvSpPr>
        <p:spPr>
          <a:xfrm rot="16200000">
            <a:off x="1809437" y="2841468"/>
            <a:ext cx="113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1200 – 0000 UTC</a:t>
            </a:r>
          </a:p>
          <a:p>
            <a:pPr algn="r"/>
            <a:r>
              <a:rPr lang="en-GB" sz="800" dirty="0">
                <a:solidFill>
                  <a:srgbClr val="00B0F0"/>
                </a:solidFill>
              </a:rPr>
              <a:t>(0600 – 1800 LT)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7CA76B-FCAC-4791-B12D-C269E8A017ED}"/>
              </a:ext>
            </a:extLst>
          </p:cNvPr>
          <p:cNvSpPr txBox="1"/>
          <p:nvPr/>
        </p:nvSpPr>
        <p:spPr>
          <a:xfrm rot="16200000">
            <a:off x="2142324" y="2841468"/>
            <a:ext cx="113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1800 – 0600 UTC</a:t>
            </a:r>
          </a:p>
          <a:p>
            <a:pPr algn="r"/>
            <a:r>
              <a:rPr lang="en-GB" sz="800" dirty="0">
                <a:solidFill>
                  <a:srgbClr val="FF007F"/>
                </a:solidFill>
              </a:rPr>
              <a:t>(1200 – 0000 LT)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E3D72B-2B6D-448F-A637-49C0113C9172}"/>
              </a:ext>
            </a:extLst>
          </p:cNvPr>
          <p:cNvSpPr txBox="1"/>
          <p:nvPr/>
        </p:nvSpPr>
        <p:spPr>
          <a:xfrm rot="16200000">
            <a:off x="2475213" y="2841468"/>
            <a:ext cx="113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0000 – 1200 UTC</a:t>
            </a:r>
          </a:p>
          <a:p>
            <a:pPr algn="r"/>
            <a:r>
              <a:rPr lang="en-GB" sz="800" dirty="0">
                <a:solidFill>
                  <a:srgbClr val="00B050"/>
                </a:solidFill>
              </a:rPr>
              <a:t>(1800 – 0600 LT)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B9585E-AD8F-428C-9A04-EF5F51525FD7}"/>
              </a:ext>
            </a:extLst>
          </p:cNvPr>
          <p:cNvSpPr txBox="1"/>
          <p:nvPr/>
        </p:nvSpPr>
        <p:spPr>
          <a:xfrm>
            <a:off x="377681" y="3296184"/>
            <a:ext cx="26617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12-hourly accumulation periods (in UTC and LT time)</a:t>
            </a:r>
          </a:p>
        </p:txBody>
      </p:sp>
    </p:spTree>
    <p:extLst>
      <p:ext uri="{BB962C8B-B14F-4D97-AF65-F5344CB8AC3E}">
        <p14:creationId xmlns:p14="http://schemas.microsoft.com/office/powerpoint/2010/main" val="47691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120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Pillosu</dc:creator>
  <cp:lastModifiedBy>Fatima Pillosu</cp:lastModifiedBy>
  <cp:revision>6</cp:revision>
  <dcterms:created xsi:type="dcterms:W3CDTF">2022-01-27T16:07:48Z</dcterms:created>
  <dcterms:modified xsi:type="dcterms:W3CDTF">2022-03-26T12:41:43Z</dcterms:modified>
</cp:coreProperties>
</file>